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8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BC0-AE0F-4606-AE83-231FAADE7535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E566-7247-47E3-9805-FAB4CC08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5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BC0-AE0F-4606-AE83-231FAADE7535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E566-7247-47E3-9805-FAB4CC08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3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BC0-AE0F-4606-AE83-231FAADE7535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E566-7247-47E3-9805-FAB4CC08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34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BC0-AE0F-4606-AE83-231FAADE7535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E566-7247-47E3-9805-FAB4CC08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1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BC0-AE0F-4606-AE83-231FAADE7535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E566-7247-47E3-9805-FAB4CC08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0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BC0-AE0F-4606-AE83-231FAADE7535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E566-7247-47E3-9805-FAB4CC08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1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BC0-AE0F-4606-AE83-231FAADE7535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E566-7247-47E3-9805-FAB4CC08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7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BC0-AE0F-4606-AE83-231FAADE7535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E566-7247-47E3-9805-FAB4CC08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BC0-AE0F-4606-AE83-231FAADE7535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E566-7247-47E3-9805-FAB4CC08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BC0-AE0F-4606-AE83-231FAADE7535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E566-7247-47E3-9805-FAB4CC08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4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2BC0-AE0F-4606-AE83-231FAADE7535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9E566-7247-47E3-9805-FAB4CC08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7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42BC0-AE0F-4606-AE83-231FAADE7535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E566-7247-47E3-9805-FAB4CC0805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MVYiT79cdcQLNgnZzKJKFxifZ7K6eOsg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Simple Appointment Booking </a:t>
            </a:r>
            <a:r>
              <a:rPr lang="en-US" b="1" dirty="0" err="1" smtClean="0"/>
              <a:t>Chatbot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7443" y="6062121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59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89" y="1825625"/>
            <a:ext cx="7294022" cy="4351338"/>
          </a:xfrm>
        </p:spPr>
      </p:pic>
    </p:spTree>
    <p:extLst>
      <p:ext uri="{BB962C8B-B14F-4D97-AF65-F5344CB8AC3E}">
        <p14:creationId xmlns:p14="http://schemas.microsoft.com/office/powerpoint/2010/main" val="62587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Suggested Improvement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1772" y="1690688"/>
            <a:ext cx="79683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Add email/phone columns for confirmation.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Validate and restrict booking times to working hours.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Include appointment status (e.g., Confirmed, Cancelled).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Add automated reminders via email/SMS.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Expand </a:t>
            </a:r>
            <a:r>
              <a:rPr lang="en-US" altLang="en-US" sz="2400" dirty="0" err="1"/>
              <a:t>chatbot</a:t>
            </a:r>
            <a:r>
              <a:rPr lang="en-US" altLang="en-US" sz="2400" dirty="0"/>
              <a:t> to handle rescheduling and cancellations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52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Benefits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3085" y="1690688"/>
            <a:ext cx="90859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Simplifies appointment management.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Provides quick visibility into schedules.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Can be extended with natural language processing.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Chatbot</a:t>
            </a:r>
            <a:r>
              <a:rPr lang="en-US" altLang="en-US" sz="2400" dirty="0">
                <a:latin typeface="Arial" panose="020B0604020202020204" pitchFamily="34" charset="0"/>
              </a:rPr>
              <a:t> integrates easily with CSV-based backend.</a:t>
            </a:r>
          </a:p>
        </p:txBody>
      </p:sp>
    </p:spTree>
    <p:extLst>
      <p:ext uri="{BB962C8B-B14F-4D97-AF65-F5344CB8AC3E}">
        <p14:creationId xmlns:p14="http://schemas.microsoft.com/office/powerpoint/2010/main" val="417148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Next Steps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6629" y="1899921"/>
            <a:ext cx="99713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Add user authentication for multiple agents.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Integrate with calendar APIs (Google Calendar, Outlook).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Enable database storage for scalability.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Deploy </a:t>
            </a:r>
            <a:r>
              <a:rPr lang="en-US" altLang="en-US" sz="2400" dirty="0" err="1"/>
              <a:t>chatbot</a:t>
            </a:r>
            <a:r>
              <a:rPr lang="en-US" altLang="en-US" sz="2400" dirty="0"/>
              <a:t> with Streamlit or Flask as a web app.</a:t>
            </a:r>
          </a:p>
        </p:txBody>
      </p:sp>
    </p:spTree>
    <p:extLst>
      <p:ext uri="{BB962C8B-B14F-4D97-AF65-F5344CB8AC3E}">
        <p14:creationId xmlns:p14="http://schemas.microsoft.com/office/powerpoint/2010/main" val="15666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https://colab.research.google.com/drive/1MVYiT79cdcQLNgnZzKJKFxifZ7K6eOsg?usp=sharing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5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Overview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09600" y="1408392"/>
            <a:ext cx="956491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Name: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appointments.csv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Records: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Columns: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Name: Full name of the 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Date: Date of appointment (YYYY-MM-DD format)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Time: Time of appointment (12-hour format)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Reason: Purpose of the appointment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315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3698706"/>
              </p:ext>
            </p:extLst>
          </p:nvPr>
        </p:nvGraphicFramePr>
        <p:xfrm>
          <a:off x="736600" y="2178296"/>
          <a:ext cx="10515600" cy="3482274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597380593"/>
                    </a:ext>
                  </a:extLst>
                </a:gridCol>
                <a:gridCol w="2657929">
                  <a:extLst>
                    <a:ext uri="{9D8B030D-6E8A-4147-A177-3AD203B41FA5}">
                      <a16:colId xmlns:a16="http://schemas.microsoft.com/office/drawing/2014/main" val="1112988214"/>
                    </a:ext>
                  </a:extLst>
                </a:gridCol>
                <a:gridCol w="2599871">
                  <a:extLst>
                    <a:ext uri="{9D8B030D-6E8A-4147-A177-3AD203B41FA5}">
                      <a16:colId xmlns:a16="http://schemas.microsoft.com/office/drawing/2014/main" val="16425098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03377862"/>
                    </a:ext>
                  </a:extLst>
                </a:gridCol>
              </a:tblGrid>
              <a:tr h="580379"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Reason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549216"/>
                  </a:ext>
                </a:extLst>
              </a:tr>
              <a:tr h="580379"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John Smith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2025-08-01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10:00AM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Dental Check-up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829427"/>
                  </a:ext>
                </a:extLst>
              </a:tr>
              <a:tr h="580379"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Alice Brown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2025-08-02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02:30PM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Eye Consultation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933856"/>
                  </a:ext>
                </a:extLst>
              </a:tr>
              <a:tr h="580379"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Mark Taylor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2025-08-03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11:15AM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General Check-up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178426"/>
                  </a:ext>
                </a:extLst>
              </a:tr>
              <a:tr h="580379"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Rachel Green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2025-08-04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01:00PM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Skin Consultation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470667"/>
                  </a:ext>
                </a:extLst>
              </a:tr>
              <a:tr h="58037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David Wong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2025-08-05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+mn-lt"/>
                        </a:rPr>
                        <a:t>04:00PM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+mn-lt"/>
                        </a:rPr>
                        <a:t>Physiotherapy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250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4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Chatbot</a:t>
            </a:r>
            <a:r>
              <a:rPr lang="en-US" b="1" dirty="0"/>
              <a:t> Functionality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chatbot</a:t>
            </a:r>
            <a:r>
              <a:rPr lang="en-US" dirty="0"/>
              <a:t> system is designed to:</a:t>
            </a:r>
          </a:p>
          <a:p>
            <a:r>
              <a:rPr lang="en-US" dirty="0"/>
              <a:t>Handle appointment queries.</a:t>
            </a:r>
          </a:p>
          <a:p>
            <a:r>
              <a:rPr lang="en-US" dirty="0"/>
              <a:t>Schedule appointments into a CSV file.</a:t>
            </a:r>
          </a:p>
          <a:p>
            <a:r>
              <a:rPr lang="en-US" dirty="0"/>
              <a:t>Provide available slots and confirm bookings.</a:t>
            </a:r>
          </a:p>
          <a:p>
            <a:r>
              <a:rPr lang="en-US" dirty="0"/>
              <a:t>Display appointment schedules on demand.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3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289" y="1825625"/>
            <a:ext cx="7015421" cy="4351338"/>
          </a:xfrm>
        </p:spPr>
      </p:pic>
    </p:spTree>
    <p:extLst>
      <p:ext uri="{BB962C8B-B14F-4D97-AF65-F5344CB8AC3E}">
        <p14:creationId xmlns:p14="http://schemas.microsoft.com/office/powerpoint/2010/main" val="168037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01" y="1825625"/>
            <a:ext cx="8782598" cy="4351338"/>
          </a:xfrm>
        </p:spPr>
      </p:pic>
    </p:spTree>
    <p:extLst>
      <p:ext uri="{BB962C8B-B14F-4D97-AF65-F5344CB8AC3E}">
        <p14:creationId xmlns:p14="http://schemas.microsoft.com/office/powerpoint/2010/main" val="846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52" y="1825625"/>
            <a:ext cx="7271896" cy="4351338"/>
          </a:xfrm>
        </p:spPr>
      </p:pic>
    </p:spTree>
    <p:extLst>
      <p:ext uri="{BB962C8B-B14F-4D97-AF65-F5344CB8AC3E}">
        <p14:creationId xmlns:p14="http://schemas.microsoft.com/office/powerpoint/2010/main" val="9829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93" y="1825625"/>
            <a:ext cx="5693614" cy="4351338"/>
          </a:xfrm>
        </p:spPr>
      </p:pic>
    </p:spTree>
    <p:extLst>
      <p:ext uri="{BB962C8B-B14F-4D97-AF65-F5344CB8AC3E}">
        <p14:creationId xmlns:p14="http://schemas.microsoft.com/office/powerpoint/2010/main" val="29471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262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CIDFont+F1</vt:lpstr>
      <vt:lpstr>Office Theme</vt:lpstr>
      <vt:lpstr>Simple Appointment Booking Chatbot</vt:lpstr>
      <vt:lpstr>Google Colab URL</vt:lpstr>
      <vt:lpstr>Dataset Overview</vt:lpstr>
      <vt:lpstr>Dataset Overview</vt:lpstr>
      <vt:lpstr>Chatbot Functionality Overview</vt:lpstr>
      <vt:lpstr>Data Visualization</vt:lpstr>
      <vt:lpstr>Data Visualization</vt:lpstr>
      <vt:lpstr>Data Visualization</vt:lpstr>
      <vt:lpstr>Data Visualization</vt:lpstr>
      <vt:lpstr>Data Visualization</vt:lpstr>
      <vt:lpstr>Suggested Improvement</vt:lpstr>
      <vt:lpstr>Key Benefits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Appointment Booking Chatbot</dc:title>
  <dc:creator>KUMAR</dc:creator>
  <cp:lastModifiedBy>KUMAR</cp:lastModifiedBy>
  <cp:revision>17</cp:revision>
  <dcterms:created xsi:type="dcterms:W3CDTF">2025-08-04T05:04:34Z</dcterms:created>
  <dcterms:modified xsi:type="dcterms:W3CDTF">2025-08-04T15:08:33Z</dcterms:modified>
</cp:coreProperties>
</file>