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4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86AB-7D03-4CE6-AF79-152005E720C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51CA-C62C-45D8-B81A-A8B5458E7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qtZ8AaGCJ2Em-_MRwoj9hT66vChoePB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FAQ Bot for a Small Business Website – Dataset Analysis and Visualization Report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7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44" y="1825625"/>
            <a:ext cx="8117911" cy="4351338"/>
          </a:xfrm>
        </p:spPr>
      </p:pic>
    </p:spTree>
    <p:extLst>
      <p:ext uri="{BB962C8B-B14F-4D97-AF65-F5344CB8AC3E}">
        <p14:creationId xmlns:p14="http://schemas.microsoft.com/office/powerpoint/2010/main" val="164168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Insights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64342" y="1690688"/>
            <a:ext cx="97245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This plot shows how each category contains different proportions of short, medium, and long answers.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Example: Technical queries often have longer answers; Billing queries are typically shorter.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4342" y="3721074"/>
            <a:ext cx="107294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 word cloud was generated to visualize frequently occurring words in the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Common terms: "account", "support", "password", "invoice", and "service".</a:t>
            </a:r>
          </a:p>
        </p:txBody>
      </p:sp>
    </p:spTree>
    <p:extLst>
      <p:ext uri="{BB962C8B-B14F-4D97-AF65-F5344CB8AC3E}">
        <p14:creationId xmlns:p14="http://schemas.microsoft.com/office/powerpoint/2010/main" val="28034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Observations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594504"/>
            <a:ext cx="110921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questions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tend to be longer and more detailed.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Billing questions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more concise.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an opportunity to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 answer lengths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more consistent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categories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each Q&amp;A pair could improve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facilitate easier training using NLP models.</a:t>
            </a:r>
          </a:p>
        </p:txBody>
      </p:sp>
    </p:spTree>
    <p:extLst>
      <p:ext uri="{BB962C8B-B14F-4D97-AF65-F5344CB8AC3E}">
        <p14:creationId xmlns:p14="http://schemas.microsoft.com/office/powerpoint/2010/main" val="20508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" y="1537457"/>
            <a:ext cx="109375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Tag each Q&amp;A with categories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(e.g., Billing, Technical, General) in the source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Enhance answers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provide structured guidance for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chatbot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(e.g., step-by-step instructions).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Integrate user feedback logs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dataset to continuously refine responses.</a:t>
            </a:r>
          </a:p>
        </p:txBody>
      </p:sp>
    </p:spTree>
    <p:extLst>
      <p:ext uri="{BB962C8B-B14F-4D97-AF65-F5344CB8AC3E}">
        <p14:creationId xmlns:p14="http://schemas.microsoft.com/office/powerpoint/2010/main" val="273085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88572" y="1477779"/>
            <a:ext cx="107986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dataset provides a solid foundation for a customer-facing </a:t>
            </a:r>
            <a:r>
              <a:rPr lang="en-US" sz="2400" dirty="0" err="1"/>
              <a:t>chatbot</a:t>
            </a:r>
            <a:r>
              <a:rPr lang="en-US" sz="2400" dirty="0"/>
              <a:t>. With minor improvements like categorization and answer tuning, the FAQ </a:t>
            </a:r>
            <a:r>
              <a:rPr lang="en-US" sz="2400" dirty="0" err="1"/>
              <a:t>chatbot</a:t>
            </a:r>
            <a:r>
              <a:rPr lang="en-US" sz="2400" dirty="0"/>
              <a:t> can become a more intelligent and responsive tool for customer support. Data visualization highlights key patterns that help in understanding content effectiveness and coverage.</a:t>
            </a:r>
          </a:p>
        </p:txBody>
      </p:sp>
    </p:spTree>
    <p:extLst>
      <p:ext uri="{BB962C8B-B14F-4D97-AF65-F5344CB8AC3E}">
        <p14:creationId xmlns:p14="http://schemas.microsoft.com/office/powerpoint/2010/main" val="311586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https://colab.research.google.com/drive/1ZqtZ8AaGCJ2Em-_MRwoj9hT66vChoePB?usp=sharing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analyze and visualize the dataset used to build a FAQ (Frequently Asked Questions) </a:t>
            </a:r>
            <a:r>
              <a:rPr lang="en-US" dirty="0" err="1"/>
              <a:t>chatbot</a:t>
            </a:r>
            <a:r>
              <a:rPr lang="en-US" dirty="0"/>
              <a:t> for a small business website. The dataset consists of questions and their respective answers, with a focus on understanding the content structure, response length, and category-wise distribution. Such insights are valuable for refining </a:t>
            </a:r>
            <a:r>
              <a:rPr lang="en-US" dirty="0" err="1"/>
              <a:t>chatbot</a:t>
            </a:r>
            <a:r>
              <a:rPr lang="en-US" dirty="0"/>
              <a:t> training and improving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6451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198088"/>
            <a:ext cx="996042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Filename: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faq_dataset.csv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Fields: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Question: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user’s inquiry or query.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chatbot’s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predefined response to the question.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simulated field added for analysis: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Category: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label such as ‘Billing’, ‘Technical’, or ‘General’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group questions (useful for visualization).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Answer_Length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Character length of each answer.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Length_Group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Categorized as 'Short', 'Medium', or 'Long'.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0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57780"/>
            <a:ext cx="91069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 of each answer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character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 Group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Short: &lt; 50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Medium: 50–120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Long: &gt; 120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labels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grouping answers (in absence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field in the uploaded dataset).</a:t>
            </a:r>
          </a:p>
        </p:txBody>
      </p:sp>
    </p:spTree>
    <p:extLst>
      <p:ext uri="{BB962C8B-B14F-4D97-AF65-F5344CB8AC3E}">
        <p14:creationId xmlns:p14="http://schemas.microsoft.com/office/powerpoint/2010/main" val="227983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1" y="1303371"/>
            <a:ext cx="905257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7572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Insights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7657" y="1809207"/>
            <a:ext cx="103525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 a histogram to understand the distribution of answer lengths.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responses were found to be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medium-length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conciseness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sacrificing clarity.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7657" y="3169530"/>
            <a:ext cx="100853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With the simulated Category column, a bar plot was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Insight: The majority of queries are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Technical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followed by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Billing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General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076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215861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CIDFont+F1</vt:lpstr>
      <vt:lpstr>Office Theme</vt:lpstr>
      <vt:lpstr>FAQ Bot for a Small Business Website – Dataset Analysis and Visualization Report </vt:lpstr>
      <vt:lpstr>Google Colab URL</vt:lpstr>
      <vt:lpstr>Project Overview</vt:lpstr>
      <vt:lpstr>Dataset Description</vt:lpstr>
      <vt:lpstr>Data Preprocessing</vt:lpstr>
      <vt:lpstr>Data Visualization</vt:lpstr>
      <vt:lpstr>Data Visualization</vt:lpstr>
      <vt:lpstr>Key Insights</vt:lpstr>
      <vt:lpstr>Data Visualization</vt:lpstr>
      <vt:lpstr>Data Visualization</vt:lpstr>
      <vt:lpstr>Key Insights</vt:lpstr>
      <vt:lpstr>Observations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FAQ Bot for a Small Business Website – Dataset Analysis and Visualization Report </dc:title>
  <dc:creator>KUMAR</dc:creator>
  <cp:lastModifiedBy>KUMAR</cp:lastModifiedBy>
  <cp:revision>19</cp:revision>
  <dcterms:created xsi:type="dcterms:W3CDTF">2025-08-09T04:23:34Z</dcterms:created>
  <dcterms:modified xsi:type="dcterms:W3CDTF">2025-08-10T04:39:48Z</dcterms:modified>
</cp:coreProperties>
</file>