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5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0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3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C5ED-302C-4777-98B2-FDE24DE3D02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2745-319E-4570-A85A-04D53D221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9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-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bRdhg2yq9ubS85VvlKzVUIi3Fq9IX74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</a:t>
            </a:r>
          </a:p>
          <a:p>
            <a:r>
              <a:rPr lang="en-US" dirty="0" smtClean="0"/>
              <a:t>Certified Data Science Consultant, GLV Data Solutions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" y="2595553"/>
            <a:ext cx="12039600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400" dirty="0" err="1" smtClean="0"/>
              <a:t>Identify</a:t>
            </a:r>
            <a:r>
              <a:rPr lang="fr-FR" sz="5400" dirty="0" smtClean="0"/>
              <a:t> </a:t>
            </a:r>
            <a:r>
              <a:rPr lang="fr-FR" sz="5400" dirty="0" err="1" smtClean="0"/>
              <a:t>potential</a:t>
            </a:r>
            <a:r>
              <a:rPr lang="fr-FR" sz="5400" dirty="0" smtClean="0"/>
              <a:t> CRISPR-Cas9 </a:t>
            </a:r>
            <a:r>
              <a:rPr lang="fr-FR" sz="5400" dirty="0" err="1" smtClean="0"/>
              <a:t>target</a:t>
            </a:r>
            <a:r>
              <a:rPr lang="fr-FR" sz="5400" dirty="0" smtClean="0"/>
              <a:t> sites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2022764" y="4946073"/>
            <a:ext cx="8853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https://www.linkedin.com/in/gopalakrishnan-kumar-a73301110/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https://www.github.com/Gopalakrishnan-Kumar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https://www.kaggle.com/gopalkk2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https://colab.research.google.com/drive/1UbRdhg2yq9ubS85VvlKzVUIi3Fq9IX74?usp=sharing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analysis is to identify </a:t>
            </a:r>
            <a:r>
              <a:rPr lang="en-US" b="1" dirty="0" smtClean="0"/>
              <a:t>potential CRISPR-Cas9 target sites</a:t>
            </a:r>
            <a:r>
              <a:rPr lang="en-US" dirty="0" smtClean="0"/>
              <a:t> in the provided </a:t>
            </a:r>
            <a:r>
              <a:rPr lang="en-US" b="1" dirty="0" smtClean="0"/>
              <a:t>FASTA</a:t>
            </a:r>
            <a:r>
              <a:rPr lang="en-US" dirty="0" smtClean="0"/>
              <a:t> file. The CRISPR-Cas9 system, specifically </a:t>
            </a:r>
            <a:r>
              <a:rPr lang="en-US" b="1" dirty="0" smtClean="0"/>
              <a:t>SpCas9</a:t>
            </a:r>
            <a:r>
              <a:rPr lang="en-US" dirty="0" smtClean="0"/>
              <a:t>, recognizes </a:t>
            </a:r>
            <a:r>
              <a:rPr lang="en-US" b="1" dirty="0" smtClean="0"/>
              <a:t>20-bp guide RNA (gRNA) sequences</a:t>
            </a:r>
            <a:r>
              <a:rPr lang="en-US" dirty="0" smtClean="0"/>
              <a:t> followed by a </a:t>
            </a:r>
            <a:r>
              <a:rPr lang="en-US" b="1" dirty="0" smtClean="0"/>
              <a:t>PAM motif (NGG)</a:t>
            </a:r>
            <a:r>
              <a:rPr lang="en-US" dirty="0" smtClean="0"/>
              <a:t>. Identifying these sites helps in designing </a:t>
            </a:r>
            <a:r>
              <a:rPr lang="en-US" b="1" dirty="0" smtClean="0"/>
              <a:t>gRNAs</a:t>
            </a:r>
            <a:r>
              <a:rPr lang="en-US" dirty="0" smtClean="0"/>
              <a:t> for genome editing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4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 smtClean="0">
                <a:latin typeface="+mj-lt"/>
                <a:ea typeface="MS Gothic" panose="020B0609070205080204" pitchFamily="49" charset="-128"/>
              </a:rPr>
              <a:t> 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A </a:t>
            </a:r>
            <a:r>
              <a:rPr lang="en-US" altLang="en-US" sz="3200" b="1" dirty="0">
                <a:latin typeface="+mj-lt"/>
                <a:ea typeface="MS Gothic" panose="020B0609070205080204" pitchFamily="49" charset="-128"/>
              </a:rPr>
              <a:t>FASTA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 file (</a:t>
            </a:r>
            <a:r>
              <a:rPr lang="en-US" altLang="en-US" sz="3200" dirty="0" err="1">
                <a:latin typeface="+mj-lt"/>
                <a:ea typeface="MS Gothic" panose="020B0609070205080204" pitchFamily="49" charset="-128"/>
              </a:rPr>
              <a:t>sequence.fasta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) containing DNA sequences was analyzed.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</a:rPr>
              <a:t> The script extracted and processed multiple sequences if present.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The script </a:t>
            </a:r>
            <a:r>
              <a:rPr lang="en-US" altLang="en-US" sz="3200" b="1" dirty="0">
                <a:latin typeface="+mj-lt"/>
                <a:ea typeface="MS Gothic" panose="020B0609070205080204" pitchFamily="49" charset="-128"/>
              </a:rPr>
              <a:t>reads the FASTA file manually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 (without using </a:t>
            </a:r>
            <a:r>
              <a:rPr lang="en-US" altLang="en-US" sz="3200" dirty="0" err="1">
                <a:latin typeface="+mj-lt"/>
                <a:ea typeface="MS Gothic" panose="020B0609070205080204" pitchFamily="49" charset="-128"/>
              </a:rPr>
              <a:t>Biopython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It </a:t>
            </a:r>
            <a:r>
              <a:rPr lang="en-US" altLang="en-US" sz="3200" b="1" dirty="0">
                <a:latin typeface="+mj-lt"/>
                <a:ea typeface="MS Gothic" panose="020B0609070205080204" pitchFamily="49" charset="-128"/>
              </a:rPr>
              <a:t>searches for potential CRISPR target sites</a:t>
            </a:r>
            <a:r>
              <a:rPr lang="en-US" altLang="en-US" sz="3200" dirty="0">
                <a:latin typeface="+mj-lt"/>
                <a:ea typeface="MS Gothic" panose="020B0609070205080204" pitchFamily="49" charset="-128"/>
              </a:rPr>
              <a:t> that match the pattern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8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target sites </a:t>
            </a:r>
            <a:r>
              <a:rPr lang="en-US" dirty="0" err="1" smtClean="0"/>
              <a:t>include:</a:t>
            </a:r>
            <a:r>
              <a:rPr lang="en-US" b="1" dirty="0" err="1" smtClean="0"/>
              <a:t>Sequence</a:t>
            </a:r>
            <a:r>
              <a:rPr lang="en-US" b="1" dirty="0" smtClean="0"/>
              <a:t> Position</a:t>
            </a:r>
            <a:r>
              <a:rPr lang="en-US" dirty="0" smtClean="0"/>
              <a:t> (where the site starts in the DNA).</a:t>
            </a:r>
          </a:p>
          <a:p>
            <a:r>
              <a:rPr lang="en-US" b="1" dirty="0" smtClean="0"/>
              <a:t>Target Sequence</a:t>
            </a:r>
            <a:r>
              <a:rPr lang="en-US" dirty="0" smtClean="0"/>
              <a:t> (20-bp guide + GG PAM).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Used </a:t>
            </a:r>
            <a:r>
              <a:rPr lang="en-US" b="1" dirty="0" smtClean="0"/>
              <a:t>regular expressions (re module)</a:t>
            </a:r>
            <a:r>
              <a:rPr lang="en-US" dirty="0" smtClean="0"/>
              <a:t> to locate </a:t>
            </a:r>
            <a:r>
              <a:rPr lang="en-US" b="1" dirty="0" smtClean="0"/>
              <a:t>gRNA sequences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Extracted and stored </a:t>
            </a:r>
            <a:r>
              <a:rPr lang="en-US" b="1" dirty="0" smtClean="0"/>
              <a:t>valid target sites</a:t>
            </a:r>
            <a:r>
              <a:rPr lang="en-US" dirty="0" smtClean="0"/>
              <a:t> for further analysis.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52785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following </a:t>
            </a:r>
            <a:r>
              <a:rPr lang="en-US" b="1" dirty="0" smtClean="0"/>
              <a:t>CRISPR-Cas9 target sites</a:t>
            </a:r>
            <a:r>
              <a:rPr lang="en-US" dirty="0" smtClean="0"/>
              <a:t> were identified: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Position: 30, Target Site: CACTGCAGCCTCATCCTCCTGG</a:t>
            </a:r>
          </a:p>
          <a:p>
            <a:pPr marL="0" indent="0">
              <a:buNone/>
            </a:pPr>
            <a:r>
              <a:rPr lang="en-US" dirty="0" smtClean="0"/>
              <a:t>Position: 70, Target Site: CCTCAGCCTCCTGAGTAGCTGG </a:t>
            </a:r>
            <a:br>
              <a:rPr lang="en-US" dirty="0" smtClean="0"/>
            </a:br>
            <a:r>
              <a:rPr lang="en-US" dirty="0" smtClean="0"/>
              <a:t>Position: 98, Target Site: AGGTGTCCACCATCACACCAGG </a:t>
            </a:r>
            <a:br>
              <a:rPr lang="en-US" dirty="0" smtClean="0"/>
            </a:br>
            <a:r>
              <a:rPr lang="sv-SE" dirty="0" smtClean="0"/>
              <a:t>Position: 126, Target Site: TTTGTATTTTTTGTAGAGATGG </a:t>
            </a:r>
            <a:br>
              <a:rPr lang="sv-SE" dirty="0" smtClean="0"/>
            </a:br>
            <a:r>
              <a:rPr lang="en-US" dirty="0" smtClean="0"/>
              <a:t>Position: 160, Target Site: GGTTTGTCTCACTTTGTTGAGG </a:t>
            </a:r>
            <a:br>
              <a:rPr lang="en-US" dirty="0" smtClean="0"/>
            </a:br>
            <a:r>
              <a:rPr lang="en-US" dirty="0" smtClean="0"/>
              <a:t>Position: 198, Target Site: GAGCTCAAGTGATCCTCCTTGG </a:t>
            </a:r>
            <a:br>
              <a:rPr lang="en-US" dirty="0" smtClean="0"/>
            </a:br>
            <a:r>
              <a:rPr lang="en-US" dirty="0" smtClean="0"/>
              <a:t>Position: 223, Target Site: GCCAAAGTGCTGGGATTGCAGG </a:t>
            </a:r>
            <a:br>
              <a:rPr lang="en-US" dirty="0" smtClean="0"/>
            </a:br>
            <a:r>
              <a:rPr lang="en-US" dirty="0" smtClean="0"/>
              <a:t>Position: 253, Target Site: ACAGCGCCCGACCCTCTCCAGG</a:t>
            </a:r>
          </a:p>
          <a:p>
            <a:pPr marL="0" indent="0">
              <a:buNone/>
            </a:pPr>
            <a:r>
              <a:rPr lang="en-US" dirty="0"/>
              <a:t>Position: 282, Target Site: AGTAGGAGACATTGAGTGCAGG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Position: 309, Target Site: GGTGGTACAGCACAGGTGATGG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191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successfully identified </a:t>
            </a:r>
            <a:r>
              <a:rPr lang="en-US" b="1" dirty="0" smtClean="0"/>
              <a:t>potential CRISPR target sites</a:t>
            </a:r>
            <a:r>
              <a:rPr lang="en-US" dirty="0" smtClean="0"/>
              <a:t> in the given sequences.</a:t>
            </a:r>
          </a:p>
          <a:p>
            <a:r>
              <a:rPr lang="en-US" dirty="0" smtClean="0"/>
              <a:t>These sites can be used to design </a:t>
            </a:r>
            <a:r>
              <a:rPr lang="en-US" b="1" dirty="0" smtClean="0"/>
              <a:t>guide RNAs (gRNAs)</a:t>
            </a:r>
            <a:r>
              <a:rPr lang="en-US" dirty="0" smtClean="0"/>
              <a:t> for gene editing.</a:t>
            </a:r>
          </a:p>
          <a:p>
            <a:r>
              <a:rPr lang="en-US" dirty="0" smtClean="0"/>
              <a:t>Some sequences may </a:t>
            </a:r>
            <a:r>
              <a:rPr lang="en-US" b="1" dirty="0" smtClean="0"/>
              <a:t>lack NGG PAM motifs</a:t>
            </a:r>
            <a:r>
              <a:rPr lang="en-US" dirty="0" smtClean="0"/>
              <a:t>, making them unsuitable for Cas9 targeting.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6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Steps &amp; Recommendations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0513" y="1909625"/>
            <a:ext cx="1081097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Off-Target Analysis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the identified target sites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 elsewhere in the genome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unintended edits.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 Content &amp; Stability Check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gRNA sequences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should have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40-60% GC content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ensure stable binding.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Validation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gRNAs should be tested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vitro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efficiency before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Thoughts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report provides an </a:t>
            </a:r>
            <a:r>
              <a:rPr lang="en-US" b="1" dirty="0" smtClean="0"/>
              <a:t>initial screening</a:t>
            </a:r>
            <a:r>
              <a:rPr lang="en-US" dirty="0" smtClean="0"/>
              <a:t> for CRISPR target sites in your sequence data. Further refinement is required before experimental use. If additional filtering (e.g., </a:t>
            </a:r>
            <a:r>
              <a:rPr lang="en-US" b="1" dirty="0" smtClean="0"/>
              <a:t>off-target prediction, GC content analysis, or secondary structure checks</a:t>
            </a:r>
            <a:r>
              <a:rPr lang="en-US" dirty="0" smtClean="0"/>
              <a:t>) is needed, further enhancements can be made.</a:t>
            </a:r>
          </a:p>
          <a:p>
            <a:r>
              <a:rPr lang="en-US" dirty="0" smtClean="0"/>
              <a:t>Let me know if you need modifications!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2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368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MS Gothic</vt:lpstr>
      <vt:lpstr>Arial</vt:lpstr>
      <vt:lpstr>Calibri</vt:lpstr>
      <vt:lpstr>Calibri Light</vt:lpstr>
      <vt:lpstr>Office Theme</vt:lpstr>
      <vt:lpstr>Identify potential CRISPR-Cas9 target sites</vt:lpstr>
      <vt:lpstr>Google URL</vt:lpstr>
      <vt:lpstr>Objective </vt:lpstr>
      <vt:lpstr>Methodology </vt:lpstr>
      <vt:lpstr>Methodology </vt:lpstr>
      <vt:lpstr>Results</vt:lpstr>
      <vt:lpstr>Conclusion </vt:lpstr>
      <vt:lpstr>Next Steps &amp; Recommendations</vt:lpstr>
      <vt:lpstr>Final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potential CRISPR-Cas9 target sites</dc:title>
  <dc:creator>KUMAR</dc:creator>
  <cp:lastModifiedBy>KUMAR</cp:lastModifiedBy>
  <cp:revision>7</cp:revision>
  <dcterms:created xsi:type="dcterms:W3CDTF">2025-03-01T12:12:46Z</dcterms:created>
  <dcterms:modified xsi:type="dcterms:W3CDTF">2025-03-01T12:52:26Z</dcterms:modified>
</cp:coreProperties>
</file>