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86" r:id="rId8"/>
    <p:sldId id="287" r:id="rId9"/>
    <p:sldId id="295" r:id="rId10"/>
    <p:sldId id="261" r:id="rId11"/>
    <p:sldId id="289" r:id="rId12"/>
    <p:sldId id="290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462" y="2011679"/>
            <a:ext cx="9699754" cy="1282127"/>
          </a:xfrm>
        </p:spPr>
        <p:txBody>
          <a:bodyPr/>
          <a:lstStyle/>
          <a:p>
            <a:r>
              <a:rPr lang="en-US" sz="4400" dirty="0"/>
              <a:t>Anxiety Severity Prediction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2482A8-5C52-BB45-73B5-B4DFC198C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421" y="3936733"/>
            <a:ext cx="8402855" cy="175179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Bhavana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2211CS010686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S3 (88)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Anxiety Attack Dataset (Kaggle)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E138-E5F2-C682-BA26-0083F2F5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18" y="1059509"/>
            <a:ext cx="11263964" cy="81253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862AC-3652-5382-9C43-07906AC6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51A55-7D1C-1BBD-FE59-42645502E1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635" y="1872039"/>
            <a:ext cx="11479729" cy="4268701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Insights: The analysis provided valuable insights into factors affecting anxiety severity.</a:t>
            </a:r>
          </a:p>
          <a:p>
            <a:pPr algn="just">
              <a:lnSpc>
                <a:spcPct val="120000"/>
              </a:lnSpc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 Distribution: Mild (29%), Moderate (31%), Severe (40%).</a:t>
            </a:r>
          </a:p>
          <a:p>
            <a:pPr algn="just">
              <a:lnSpc>
                <a:spcPct val="120000"/>
              </a:lnSpc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Influences: Stress levels, lifestyle habits (sleep, physical activity, caffeine, alcohol), and family history significantly impact anxiety severity.</a:t>
            </a:r>
          </a:p>
          <a:p>
            <a:pPr algn="just">
              <a:lnSpc>
                <a:spcPct val="120000"/>
              </a:lnSpc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Demographics: Severity is fairly consistent across gender and occupation, with minor variations.</a:t>
            </a:r>
          </a:p>
          <a:p>
            <a:pPr algn="just">
              <a:lnSpc>
                <a:spcPct val="120000"/>
              </a:lnSpc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 Impact: More sleep and higher physical activity are linked to lower anxiety, while higher caffeine and alcohol intake are associated with increased severity.</a:t>
            </a:r>
          </a:p>
          <a:p>
            <a:pPr algn="just">
              <a:lnSpc>
                <a:spcPct val="120000"/>
              </a:lnSpc>
            </a:pP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algn="just">
              <a:lnSpc>
                <a:spcPct val="120000"/>
              </a:lnSpc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Modeling: Build and evaluate classifiers (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GBT, Logistic Regression) on severity classes.</a:t>
            </a:r>
          </a:p>
          <a:p>
            <a:pPr algn="just">
              <a:lnSpc>
                <a:spcPct val="120000"/>
              </a:lnSpc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Segmentation: Cluster individuals based on lifestyle/medical factors for targeted insights.</a:t>
            </a:r>
          </a:p>
          <a:p>
            <a:pPr algn="just">
              <a:lnSpc>
                <a:spcPct val="120000"/>
              </a:lnSpc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Recommendations: Suggest lifestyle/diet/therapy changes to lower severity</a:t>
            </a:r>
          </a:p>
          <a:p>
            <a:pPr algn="just">
              <a:lnSpc>
                <a:spcPct val="120000"/>
              </a:lnSpc>
            </a:pP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Analysis: Track anxiety patterns over weeks/months for prevention-focused strategies.</a:t>
            </a:r>
          </a:p>
          <a:p>
            <a:pPr algn="just"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3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1097280"/>
            <a:ext cx="7718245" cy="952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769" y="2050181"/>
            <a:ext cx="7718245" cy="4040518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predicting the severity of anxiety levels using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large-scale data processing and machine learning.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demographic and behavioral attributes such as Age, Gender, Occupation, Sleep patterns, Physical Activity, and Symptoms.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to analyze anxiety-related factors and build a prediction model that classifies individuals into different severity levels (Mild, Moderate, Severe).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224793"/>
            <a:ext cx="9588733" cy="49056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12,000 records and 20 columns.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successfully using spark.read.csv()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inferSchema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2.Key Columns</a:t>
            </a:r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Columns: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Sleep Hours, Physical Activity, Caffeine Intake, Alcohol Consumption, Stress Level, Heart Rate, Breathing Rate, Sweating Level, Therapy Sessions, Diet Quality, Severity of Anxiety Attack (target).</a:t>
            </a:r>
          </a:p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Columns: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Gender, Occupation, Smoking, Family History of Anxiety, Dizziness, Medication, Recent Major Life Event.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Severity of Anxiety Attack (1–10) (can be categorized as Mild, Moderate, Severe).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B0DF3F-E931-B6F2-7615-9E93FBD0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78" y="499612"/>
            <a:ext cx="11214100" cy="59093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Analysis of the Dataset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E05C9-A33E-FDFA-8C46-A7B794D0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5562E-9719-C541-F043-CC466115A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3138" y="1048624"/>
            <a:ext cx="8450804" cy="4670004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3.Missing Values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data detected (0%).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clean and complete, no imputation required. </a:t>
            </a:r>
          </a:p>
          <a:p>
            <a:pPr marL="0" indent="0"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4.Duplicate Records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IDs or rows found.</a:t>
            </a:r>
          </a:p>
          <a:p>
            <a:pPr marL="0" indent="0"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Outliers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 variations in Sleep Hours and Alcohol/Caffeine intake.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Retained, as they represent genuine real-world behavior.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2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86B1-C49B-412A-571F-E888E65F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42925"/>
            <a:ext cx="11125199" cy="1034129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Observations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D4D307-5858-2C7A-1B05-4B463D92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A3F69-8DF0-09D4-E59F-FD59F723FA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70534"/>
            <a:ext cx="7927714" cy="540966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General Observations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large, clean, and balanced.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 provides demographic, lifestyle, and physiological factors that affect anxiety.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2.Numerical Insights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Sleep Hours: ~6.48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/day.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Stress Level: ~5.5/10.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 categories: Mild (29.4%), Moderate (30.7%), Severe (39.9%).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29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17513-694F-1073-C9B3-B11B4134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002B4-5B71-2673-81F1-70D13381E1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702645"/>
            <a:ext cx="6736476" cy="5110926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Categorical Insights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Gender: Female (48%), Male (48%), Other (4%) — severity is slightly higher in Male/Other groups.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Occupation: Top groups include Unemployed, Doctor, Teacher, Engineer. Mean severity ~5.4–5.6.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Smoking, Alcohol, Caffeine: lifestyle habits show weak but noticeable influence.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Behavioral &amp; Regional Trends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severity often linked with stress, poor diet, smoking, and alcohol.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history of anxiety correlates with higher severity.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82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38715" y="1511822"/>
            <a:ext cx="5739091" cy="36197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Box Plot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Stress Levels Across Occupations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411" y="1493044"/>
            <a:ext cx="5354123" cy="44291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Line Plot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Hours Vs Stress Level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FBB0077-0599-8F28-282F-C2FF41ABD197}"/>
              </a:ext>
            </a:extLst>
          </p:cNvPr>
          <p:cNvSpPr>
            <a:spLocks noGrp="1" noChangeArrowheads="1"/>
          </p:cNvSpPr>
          <p:nvPr>
            <p:ph type="body" sz="quarter" idx="2"/>
          </p:nvPr>
        </p:nvSpPr>
        <p:spPr bwMode="auto">
          <a:xfrm>
            <a:off x="417584" y="2137891"/>
            <a:ext cx="56339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stress levels across occupations and highlight variations and outliers.</a:t>
            </a: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Some occupations have higher median stress, while others show more variability in stress levels.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9491C59-7C49-20CB-C202-CE838B7DD77A}"/>
              </a:ext>
            </a:extLst>
          </p:cNvPr>
          <p:cNvSpPr>
            <a:spLocks noGrp="1" noChangeArrowheads="1"/>
          </p:cNvSpPr>
          <p:nvPr>
            <p:ph type="body" sz="quarter" idx="4"/>
          </p:nvPr>
        </p:nvSpPr>
        <p:spPr bwMode="auto">
          <a:xfrm>
            <a:off x="6140452" y="2076547"/>
            <a:ext cx="588608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how average stress levels change with different amounts of sleep.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stress level generally decreases as sleep hours increase, indicating more sleep is linked to lower stress.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0C77D1-2C8F-1AAA-8CD7-8C38D82D5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77" y="3602318"/>
            <a:ext cx="5355697" cy="2999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EBFDA5-C7F5-BCAC-D830-DB55FC1C7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57" y="3502159"/>
            <a:ext cx="5511790" cy="29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D57C74-3E71-B0F8-6BA3-631862AF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E8AB0-7612-4CA9-5A70-1FD24A4D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1" y="705853"/>
            <a:ext cx="4628013" cy="34330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Scatter Plot (Physical Activity Vs Severity)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10A3F-B3A5-F5EE-352B-2A0CE7AC7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7171" y="762574"/>
            <a:ext cx="5421429" cy="38995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Line plot (Alcohol Intake Vs Severity)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462ECC6-2CE2-ED0A-7F1B-8A55CAEC5D4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44500" y="1413453"/>
            <a:ext cx="5651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how weekly physical activity relates to the average severity of anxiety attacks.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physical activity is associated with lower average anxiety severity.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CA994B-59D0-A346-CEB0-8976DDBE6DA4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381751" y="1413451"/>
            <a:ext cx="53657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the relationship between alcohol consumption and average anxiety severity.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alcohol consumption is associated with increased average anxiety severity.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621313-251C-3613-C843-35265A04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47" y="2986067"/>
            <a:ext cx="5485181" cy="29899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C59422-F7A0-A7C4-FD3D-EFDE0073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374" y="3056092"/>
            <a:ext cx="5497593" cy="291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3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01E7FD-C599-EDC4-5D83-C07427ED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575DC-3BB6-A1AC-69FC-C4530011F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760" y="1153996"/>
            <a:ext cx="5318738" cy="37558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Bar Plot 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Correlation with Anxiety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15BD2-8D1C-C708-0728-15C9D53F2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8655" y="1529581"/>
            <a:ext cx="4824135" cy="287206"/>
          </a:xfrm>
        </p:spPr>
        <p:txBody>
          <a:bodyPr>
            <a:normAutofit fontScale="70000" lnSpcReduction="20000"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Bar Plot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Caffeine Intake vs Anxiety Severity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E7A90A-40E0-FBD9-2945-582F90B89E3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30199" y="1639729"/>
            <a:ext cx="553370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 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visualize how strongly each feature is correlated with anxiety severity.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at the top have the highest positive or negative correlation with anxiety severity, indicating stronger influence.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2D6249D-48EA-FEB8-3872-FD000D415BD3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265780" y="1950706"/>
            <a:ext cx="55337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 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show how daily caffeine intake affects average anxiety attack severity.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caffeine intake is associated with increased average anxiety severity.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F17AEE-4687-EF94-B0D8-512E7D180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88" y="3271849"/>
            <a:ext cx="5593001" cy="32257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A84867-6932-1F28-4712-01E43BDD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914" y="3248287"/>
            <a:ext cx="5400570" cy="309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1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339</TotalTime>
  <Words>856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Trade Gothic LT Pro</vt:lpstr>
      <vt:lpstr>Trebuchet MS</vt:lpstr>
      <vt:lpstr>Office Theme</vt:lpstr>
      <vt:lpstr>Anxiety Severity Prediction Analysis</vt:lpstr>
      <vt:lpstr>Introduction</vt:lpstr>
      <vt:lpstr>Initial Analysis of the Dataset</vt:lpstr>
      <vt:lpstr>PowerPoint Presentation</vt:lpstr>
      <vt:lpstr>Dataset Observations </vt:lpstr>
      <vt:lpstr>PowerPoint Presentation</vt:lpstr>
      <vt:lpstr>Graphs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Anusha</dc:creator>
  <cp:lastModifiedBy>Bhanu Bunny 04</cp:lastModifiedBy>
  <cp:revision>10</cp:revision>
  <dcterms:created xsi:type="dcterms:W3CDTF">2025-10-05T11:58:02Z</dcterms:created>
  <dcterms:modified xsi:type="dcterms:W3CDTF">2025-10-06T10:08:27Z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