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90" r:id="rId3"/>
    <p:sldId id="259" r:id="rId4"/>
    <p:sldId id="291" r:id="rId5"/>
    <p:sldId id="272" r:id="rId6"/>
    <p:sldId id="292" r:id="rId7"/>
    <p:sldId id="295" r:id="rId8"/>
    <p:sldId id="294" r:id="rId9"/>
    <p:sldId id="297" r:id="rId10"/>
    <p:sldId id="296" r:id="rId11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7AF6"/>
    <a:srgbClr val="9559F3"/>
    <a:srgbClr val="4F3AB9"/>
    <a:srgbClr val="FFFFFF"/>
    <a:srgbClr val="293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7CF01-B230-4CFA-B82A-DE6005106369}" v="20" dt="2022-05-29T15:00:48.797"/>
  </p1510:revLst>
</p1510:revInfo>
</file>

<file path=ppt/tableStyles.xml><?xml version="1.0" encoding="utf-8"?>
<a:tblStyleLst xmlns:a="http://schemas.openxmlformats.org/drawingml/2006/main" def="{DCD18DA7-B364-4A48-8C87-59CD0D334795}">
  <a:tblStyle styleId="{DCD18DA7-B364-4A48-8C87-59CD0D3347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89" autoAdjust="0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anty Anjani" userId="44aa4c02e52c9290" providerId="LiveId" clId="{5727CF01-B230-4CFA-B82A-DE6005106369}"/>
    <pc:docChg chg="undo custSel addSld delSld modSld sldOrd addMainMaster delMainMaster">
      <pc:chgData name="Miranty Anjani" userId="44aa4c02e52c9290" providerId="LiveId" clId="{5727CF01-B230-4CFA-B82A-DE6005106369}" dt="2022-05-29T15:00:48.797" v="161"/>
      <pc:docMkLst>
        <pc:docMk/>
      </pc:docMkLst>
      <pc:sldChg chg="modTransition">
        <pc:chgData name="Miranty Anjani" userId="44aa4c02e52c9290" providerId="LiveId" clId="{5727CF01-B230-4CFA-B82A-DE6005106369}" dt="2022-05-29T15:00:08.979" v="151"/>
        <pc:sldMkLst>
          <pc:docMk/>
          <pc:sldMk cId="0" sldId="256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57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58"/>
        </pc:sldMkLst>
      </pc:sldChg>
      <pc:sldChg chg="modTransition">
        <pc:chgData name="Miranty Anjani" userId="44aa4c02e52c9290" providerId="LiveId" clId="{5727CF01-B230-4CFA-B82A-DE6005106369}" dt="2022-05-29T15:00:23.441" v="155"/>
        <pc:sldMkLst>
          <pc:docMk/>
          <pc:sldMk cId="0" sldId="259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0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1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2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3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4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5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6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7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8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9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0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1"/>
        </pc:sldMkLst>
      </pc:sldChg>
      <pc:sldChg chg="modTransition">
        <pc:chgData name="Miranty Anjani" userId="44aa4c02e52c9290" providerId="LiveId" clId="{5727CF01-B230-4CFA-B82A-DE6005106369}" dt="2022-05-29T15:00:26.720" v="156"/>
        <pc:sldMkLst>
          <pc:docMk/>
          <pc:sldMk cId="0" sldId="272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3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4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5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6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7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8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9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0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1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2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3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4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5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6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7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8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9"/>
        </pc:sldMkLst>
      </pc:sldChg>
      <pc:sldChg chg="modTransition">
        <pc:chgData name="Miranty Anjani" userId="44aa4c02e52c9290" providerId="LiveId" clId="{5727CF01-B230-4CFA-B82A-DE6005106369}" dt="2022-05-29T15:00:11.952" v="152"/>
        <pc:sldMkLst>
          <pc:docMk/>
          <pc:sldMk cId="123131726" sldId="290"/>
        </pc:sldMkLst>
      </pc:sldChg>
      <pc:sldChg chg="modTransition">
        <pc:chgData name="Miranty Anjani" userId="44aa4c02e52c9290" providerId="LiveId" clId="{5727CF01-B230-4CFA-B82A-DE6005106369}" dt="2022-05-29T15:00:18.075" v="154"/>
        <pc:sldMkLst>
          <pc:docMk/>
          <pc:sldMk cId="1853984015" sldId="291"/>
        </pc:sldMkLst>
      </pc:sldChg>
      <pc:sldChg chg="modSp mod modTransition">
        <pc:chgData name="Miranty Anjani" userId="44aa4c02e52c9290" providerId="LiveId" clId="{5727CF01-B230-4CFA-B82A-DE6005106369}" dt="2022-05-29T15:00:29.861" v="157"/>
        <pc:sldMkLst>
          <pc:docMk/>
          <pc:sldMk cId="4278906688" sldId="292"/>
        </pc:sldMkLst>
        <pc:spChg chg="mod">
          <ac:chgData name="Miranty Anjani" userId="44aa4c02e52c9290" providerId="LiveId" clId="{5727CF01-B230-4CFA-B82A-DE6005106369}" dt="2022-05-29T14:54:12.797" v="108" actId="14100"/>
          <ac:spMkLst>
            <pc:docMk/>
            <pc:sldMk cId="4278906688" sldId="292"/>
            <ac:spMk id="2" creationId="{BBE00F38-C416-F487-E94B-402291201B9D}"/>
          </ac:spMkLst>
        </pc:spChg>
        <pc:spChg chg="mod">
          <ac:chgData name="Miranty Anjani" userId="44aa4c02e52c9290" providerId="LiveId" clId="{5727CF01-B230-4CFA-B82A-DE6005106369}" dt="2022-05-29T14:54:09.889" v="107" actId="14100"/>
          <ac:spMkLst>
            <pc:docMk/>
            <pc:sldMk cId="4278906688" sldId="292"/>
            <ac:spMk id="7" creationId="{E67E077E-9C56-7704-A781-F78D783CE6A6}"/>
          </ac:spMkLst>
        </pc:spChg>
        <pc:picChg chg="mod">
          <ac:chgData name="Miranty Anjani" userId="44aa4c02e52c9290" providerId="LiveId" clId="{5727CF01-B230-4CFA-B82A-DE6005106369}" dt="2022-05-29T14:54:20.568" v="110" actId="1076"/>
          <ac:picMkLst>
            <pc:docMk/>
            <pc:sldMk cId="4278906688" sldId="292"/>
            <ac:picMk id="6" creationId="{FF254476-B835-D9CA-CC8A-B6835B698CD8}"/>
          </ac:picMkLst>
        </pc:picChg>
      </pc:sldChg>
      <pc:sldChg chg="addSp delSp modSp mod ord modTransition">
        <pc:chgData name="Miranty Anjani" userId="44aa4c02e52c9290" providerId="LiveId" clId="{5727CF01-B230-4CFA-B82A-DE6005106369}" dt="2022-05-29T15:00:41.873" v="159"/>
        <pc:sldMkLst>
          <pc:docMk/>
          <pc:sldMk cId="2862764412" sldId="294"/>
        </pc:sldMkLst>
        <pc:spChg chg="mod">
          <ac:chgData name="Miranty Anjani" userId="44aa4c02e52c9290" providerId="LiveId" clId="{5727CF01-B230-4CFA-B82A-DE6005106369}" dt="2022-05-29T14:38:09.195" v="52" actId="20577"/>
          <ac:spMkLst>
            <pc:docMk/>
            <pc:sldMk cId="2862764412" sldId="294"/>
            <ac:spMk id="4" creationId="{BBE00F38-C416-F487-E94B-402291201B9D}"/>
          </ac:spMkLst>
        </pc:spChg>
        <pc:picChg chg="add del mod">
          <ac:chgData name="Miranty Anjani" userId="44aa4c02e52c9290" providerId="LiveId" clId="{5727CF01-B230-4CFA-B82A-DE6005106369}" dt="2022-05-29T14:37:52.773" v="39" actId="21"/>
          <ac:picMkLst>
            <pc:docMk/>
            <pc:sldMk cId="2862764412" sldId="294"/>
            <ac:picMk id="5" creationId="{CFBFAC7E-7575-CFAF-27A8-591EA4B6CDF7}"/>
          </ac:picMkLst>
        </pc:picChg>
        <pc:picChg chg="add del mod">
          <ac:chgData name="Miranty Anjani" userId="44aa4c02e52c9290" providerId="LiveId" clId="{5727CF01-B230-4CFA-B82A-DE6005106369}" dt="2022-05-29T14:55:10.040" v="118" actId="478"/>
          <ac:picMkLst>
            <pc:docMk/>
            <pc:sldMk cId="2862764412" sldId="294"/>
            <ac:picMk id="5" creationId="{E71982E8-B89D-49B4-9B48-E27712BEA49B}"/>
          </ac:picMkLst>
        </pc:picChg>
        <pc:picChg chg="add mod modCrop">
          <ac:chgData name="Miranty Anjani" userId="44aa4c02e52c9290" providerId="LiveId" clId="{5727CF01-B230-4CFA-B82A-DE6005106369}" dt="2022-05-29T14:55:35.059" v="123" actId="14100"/>
          <ac:picMkLst>
            <pc:docMk/>
            <pc:sldMk cId="2862764412" sldId="294"/>
            <ac:picMk id="6" creationId="{2C2F611F-754A-B3C6-8678-DB89C77C80A4}"/>
          </ac:picMkLst>
        </pc:picChg>
      </pc:sldChg>
      <pc:sldChg chg="addSp delSp modSp mod modTransition">
        <pc:chgData name="Miranty Anjani" userId="44aa4c02e52c9290" providerId="LiveId" clId="{5727CF01-B230-4CFA-B82A-DE6005106369}" dt="2022-05-29T15:00:33.343" v="158"/>
        <pc:sldMkLst>
          <pc:docMk/>
          <pc:sldMk cId="1433570367" sldId="295"/>
        </pc:sldMkLst>
        <pc:spChg chg="mod">
          <ac:chgData name="Miranty Anjani" userId="44aa4c02e52c9290" providerId="LiveId" clId="{5727CF01-B230-4CFA-B82A-DE6005106369}" dt="2022-05-29T14:38:23.294" v="69" actId="20577"/>
          <ac:spMkLst>
            <pc:docMk/>
            <pc:sldMk cId="1433570367" sldId="295"/>
            <ac:spMk id="2" creationId="{F6AC6E9C-CE1E-2F63-008F-7054F9D5F48F}"/>
          </ac:spMkLst>
        </pc:spChg>
        <pc:picChg chg="add del mod">
          <ac:chgData name="Miranty Anjani" userId="44aa4c02e52c9290" providerId="LiveId" clId="{5727CF01-B230-4CFA-B82A-DE6005106369}" dt="2022-05-29T14:37:57.587" v="41" actId="21"/>
          <ac:picMkLst>
            <pc:docMk/>
            <pc:sldMk cId="1433570367" sldId="295"/>
            <ac:picMk id="4" creationId="{FF0C5DA4-B128-C4D0-872F-06A86D1E8559}"/>
          </ac:picMkLst>
        </pc:picChg>
        <pc:picChg chg="add mod">
          <ac:chgData name="Miranty Anjani" userId="44aa4c02e52c9290" providerId="LiveId" clId="{5727CF01-B230-4CFA-B82A-DE6005106369}" dt="2022-05-29T14:38:30.871" v="71" actId="1076"/>
          <ac:picMkLst>
            <pc:docMk/>
            <pc:sldMk cId="1433570367" sldId="295"/>
            <ac:picMk id="5" creationId="{2F74A1FA-B84B-EF51-276C-EDAFFC16840B}"/>
          </ac:picMkLst>
        </pc:picChg>
      </pc:sldChg>
      <pc:sldChg chg="modSp add del mod modTransition">
        <pc:chgData name="Miranty Anjani" userId="44aa4c02e52c9290" providerId="LiveId" clId="{5727CF01-B230-4CFA-B82A-DE6005106369}" dt="2022-05-29T15:00:48.797" v="161"/>
        <pc:sldMkLst>
          <pc:docMk/>
          <pc:sldMk cId="2703931241" sldId="296"/>
        </pc:sldMkLst>
        <pc:spChg chg="mod">
          <ac:chgData name="Miranty Anjani" userId="44aa4c02e52c9290" providerId="LiveId" clId="{5727CF01-B230-4CFA-B82A-DE6005106369}" dt="2022-05-29T14:39:11.622" v="106" actId="2711"/>
          <ac:spMkLst>
            <pc:docMk/>
            <pc:sldMk cId="2703931241" sldId="296"/>
            <ac:spMk id="2" creationId="{9933C381-2A35-84BC-DA74-74CF00C1357A}"/>
          </ac:spMkLst>
        </pc:spChg>
      </pc:sldChg>
      <pc:sldChg chg="delSp modSp add mod ord modTransition">
        <pc:chgData name="Miranty Anjani" userId="44aa4c02e52c9290" providerId="LiveId" clId="{5727CF01-B230-4CFA-B82A-DE6005106369}" dt="2022-05-29T15:00:45.853" v="160"/>
        <pc:sldMkLst>
          <pc:docMk/>
          <pc:sldMk cId="733850636" sldId="297"/>
        </pc:sldMkLst>
        <pc:picChg chg="mod modCrop">
          <ac:chgData name="Miranty Anjani" userId="44aa4c02e52c9290" providerId="LiveId" clId="{5727CF01-B230-4CFA-B82A-DE6005106369}" dt="2022-05-29T14:57:04.905" v="134" actId="1076"/>
          <ac:picMkLst>
            <pc:docMk/>
            <pc:sldMk cId="733850636" sldId="297"/>
            <ac:picMk id="5" creationId="{E71982E8-B89D-49B4-9B48-E27712BEA49B}"/>
          </ac:picMkLst>
        </pc:picChg>
        <pc:picChg chg="del">
          <ac:chgData name="Miranty Anjani" userId="44aa4c02e52c9290" providerId="LiveId" clId="{5727CF01-B230-4CFA-B82A-DE6005106369}" dt="2022-05-29T14:55:05.905" v="116" actId="478"/>
          <ac:picMkLst>
            <pc:docMk/>
            <pc:sldMk cId="733850636" sldId="297"/>
            <ac:picMk id="6" creationId="{2C2F611F-754A-B3C6-8678-DB89C77C80A4}"/>
          </ac:picMkLst>
        </pc:picChg>
      </pc:sldChg>
      <pc:sldChg chg="modSp add del mod">
        <pc:chgData name="Miranty Anjani" userId="44aa4c02e52c9290" providerId="LiveId" clId="{5727CF01-B230-4CFA-B82A-DE6005106369}" dt="2022-05-29T14:59:54.051" v="148" actId="47"/>
        <pc:sldMkLst>
          <pc:docMk/>
          <pc:sldMk cId="125980938" sldId="298"/>
        </pc:sldMkLst>
        <pc:picChg chg="mod modCrop">
          <ac:chgData name="Miranty Anjani" userId="44aa4c02e52c9290" providerId="LiveId" clId="{5727CF01-B230-4CFA-B82A-DE6005106369}" dt="2022-05-29T14:58:29.740" v="145" actId="1076"/>
          <ac:picMkLst>
            <pc:docMk/>
            <pc:sldMk cId="125980938" sldId="298"/>
            <ac:picMk id="6" creationId="{2C2F611F-754A-B3C6-8678-DB89C77C80A4}"/>
          </ac:picMkLst>
        </pc:picChg>
      </pc:sldChg>
      <pc:sldMasterChg chg="add del addSldLayout delSldLayout">
        <pc:chgData name="Miranty Anjani" userId="44aa4c02e52c9290" providerId="LiveId" clId="{5727CF01-B230-4CFA-B82A-DE6005106369}" dt="2022-05-29T14:38:55.522" v="76" actId="47"/>
        <pc:sldMasterMkLst>
          <pc:docMk/>
          <pc:sldMasterMk cId="0" sldId="2147483661"/>
        </pc:sldMasterMkLst>
        <pc:sldLayoutChg chg="add del">
          <pc:chgData name="Miranty Anjani" userId="44aa4c02e52c9290" providerId="LiveId" clId="{5727CF01-B230-4CFA-B82A-DE6005106369}" dt="2022-05-29T14:38:55.522" v="76" actId="47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  <pc:docChgLst>
    <pc:chgData name="Miranty Anjani" userId="44aa4c02e52c9290" providerId="LiveId" clId="{45722D5E-D6CD-4F9E-A4BE-8EB651ABEE2E}"/>
    <pc:docChg chg="undo custSel addSld delSld modSld sldOrd">
      <pc:chgData name="Miranty Anjani" userId="44aa4c02e52c9290" providerId="LiveId" clId="{45722D5E-D6CD-4F9E-A4BE-8EB651ABEE2E}" dt="2022-05-29T02:17:49.933" v="4824" actId="207"/>
      <pc:docMkLst>
        <pc:docMk/>
      </pc:docMkLst>
      <pc:sldChg chg="modSp mod">
        <pc:chgData name="Miranty Anjani" userId="44aa4c02e52c9290" providerId="LiveId" clId="{45722D5E-D6CD-4F9E-A4BE-8EB651ABEE2E}" dt="2022-05-29T02:00:37.634" v="4265" actId="20577"/>
        <pc:sldMkLst>
          <pc:docMk/>
          <pc:sldMk cId="0" sldId="256"/>
        </pc:sldMkLst>
        <pc:spChg chg="mod">
          <ac:chgData name="Miranty Anjani" userId="44aa4c02e52c9290" providerId="LiveId" clId="{45722D5E-D6CD-4F9E-A4BE-8EB651ABEE2E}" dt="2022-05-28T12:40:18.130" v="178" actId="1076"/>
          <ac:spMkLst>
            <pc:docMk/>
            <pc:sldMk cId="0" sldId="256"/>
            <ac:spMk id="58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2:00:37.634" v="4265" actId="20577"/>
          <ac:spMkLst>
            <pc:docMk/>
            <pc:sldMk cId="0" sldId="256"/>
            <ac:spMk id="59" creationId="{00000000-0000-0000-0000-000000000000}"/>
          </ac:spMkLst>
        </pc:spChg>
      </pc:sldChg>
      <pc:sldChg chg="addSp modSp">
        <pc:chgData name="Miranty Anjani" userId="44aa4c02e52c9290" providerId="LiveId" clId="{45722D5E-D6CD-4F9E-A4BE-8EB651ABEE2E}" dt="2022-05-28T12:41:02.841" v="204" actId="164"/>
        <pc:sldMkLst>
          <pc:docMk/>
          <pc:sldMk cId="0" sldId="257"/>
        </pc:sldMkLst>
        <pc:spChg chg="mod">
          <ac:chgData name="Miranty Anjani" userId="44aa4c02e52c9290" providerId="LiveId" clId="{45722D5E-D6CD-4F9E-A4BE-8EB651ABEE2E}" dt="2022-05-28T12:41:02.841" v="204" actId="164"/>
          <ac:spMkLst>
            <pc:docMk/>
            <pc:sldMk cId="0" sldId="257"/>
            <ac:spMk id="253" creationId="{00000000-0000-0000-0000-000000000000}"/>
          </ac:spMkLst>
        </pc:spChg>
        <pc:grpChg chg="add mod">
          <ac:chgData name="Miranty Anjani" userId="44aa4c02e52c9290" providerId="LiveId" clId="{45722D5E-D6CD-4F9E-A4BE-8EB651ABEE2E}" dt="2022-05-28T12:41:02.841" v="204" actId="164"/>
          <ac:grpSpMkLst>
            <pc:docMk/>
            <pc:sldMk cId="0" sldId="257"/>
            <ac:grpSpMk id="2" creationId="{AB5EE8AE-F407-1C49-853D-8342AD12674B}"/>
          </ac:grpSpMkLst>
        </pc:grpChg>
        <pc:grpChg chg="mod">
          <ac:chgData name="Miranty Anjani" userId="44aa4c02e52c9290" providerId="LiveId" clId="{45722D5E-D6CD-4F9E-A4BE-8EB651ABEE2E}" dt="2022-05-28T12:41:02.841" v="204" actId="164"/>
          <ac:grpSpMkLst>
            <pc:docMk/>
            <pc:sldMk cId="0" sldId="257"/>
            <ac:grpSpMk id="261" creationId="{00000000-0000-0000-0000-000000000000}"/>
          </ac:grpSpMkLst>
        </pc:grpChg>
      </pc:sldChg>
      <pc:sldChg chg="addSp delSp modSp mod ord">
        <pc:chgData name="Miranty Anjani" userId="44aa4c02e52c9290" providerId="LiveId" clId="{45722D5E-D6CD-4F9E-A4BE-8EB651ABEE2E}" dt="2022-05-29T02:15:42.818" v="4665" actId="14100"/>
        <pc:sldMkLst>
          <pc:docMk/>
          <pc:sldMk cId="0" sldId="259"/>
        </pc:sldMkLst>
        <pc:spChg chg="add del mod">
          <ac:chgData name="Miranty Anjani" userId="44aa4c02e52c9290" providerId="LiveId" clId="{45722D5E-D6CD-4F9E-A4BE-8EB651ABEE2E}" dt="2022-05-28T12:51:18.782" v="323" actId="478"/>
          <ac:spMkLst>
            <pc:docMk/>
            <pc:sldMk cId="0" sldId="259"/>
            <ac:spMk id="3" creationId="{EC6C80A9-D88F-95B9-7938-2A57DA25500C}"/>
          </ac:spMkLst>
        </pc:spChg>
        <pc:spChg chg="add del mod ord topLvl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4" creationId="{EC602806-3D9A-4B93-8034-CC4DAA247F56}"/>
          </ac:spMkLst>
        </pc:spChg>
        <pc:spChg chg="mod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6" creationId="{AA4709E6-4F0D-E5D7-945C-4B318CF6EEB5}"/>
          </ac:spMkLst>
        </pc:spChg>
        <pc:spChg chg="mod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7" creationId="{FC2BC70E-C355-38A9-DC57-920A17061291}"/>
          </ac:spMkLst>
        </pc:spChg>
        <pc:spChg chg="mod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8" creationId="{F45115DB-A997-21B2-9744-D491FDC6443D}"/>
          </ac:spMkLst>
        </pc:spChg>
        <pc:spChg chg="mod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9" creationId="{27927FEB-1C25-5EBE-A377-73ECE902565F}"/>
          </ac:spMkLst>
        </pc:spChg>
        <pc:spChg chg="add del mod">
          <ac:chgData name="Miranty Anjani" userId="44aa4c02e52c9290" providerId="LiveId" clId="{45722D5E-D6CD-4F9E-A4BE-8EB651ABEE2E}" dt="2022-05-28T20:38:04.629" v="1826" actId="478"/>
          <ac:spMkLst>
            <pc:docMk/>
            <pc:sldMk cId="0" sldId="259"/>
            <ac:spMk id="131" creationId="{74B7DD9B-2A93-86CE-8682-E477CF004111}"/>
          </ac:spMkLst>
        </pc:spChg>
        <pc:spChg chg="mod">
          <ac:chgData name="Miranty Anjani" userId="44aa4c02e52c9290" providerId="LiveId" clId="{45722D5E-D6CD-4F9E-A4BE-8EB651ABEE2E}" dt="2022-05-28T12:42:09.220" v="214"/>
          <ac:spMkLst>
            <pc:docMk/>
            <pc:sldMk cId="0" sldId="259"/>
            <ac:spMk id="131" creationId="{B879C1DC-6A55-21AC-97F9-A68CF653D775}"/>
          </ac:spMkLst>
        </pc:spChg>
        <pc:spChg chg="add del mod">
          <ac:chgData name="Miranty Anjani" userId="44aa4c02e52c9290" providerId="LiveId" clId="{45722D5E-D6CD-4F9E-A4BE-8EB651ABEE2E}" dt="2022-05-28T20:38:03.366" v="1825" actId="478"/>
          <ac:spMkLst>
            <pc:docMk/>
            <pc:sldMk cId="0" sldId="259"/>
            <ac:spMk id="132" creationId="{115240A8-4688-9453-BF3A-4E5A6F4CE6B2}"/>
          </ac:spMkLst>
        </pc:spChg>
        <pc:spChg chg="mod">
          <ac:chgData name="Miranty Anjani" userId="44aa4c02e52c9290" providerId="LiveId" clId="{45722D5E-D6CD-4F9E-A4BE-8EB651ABEE2E}" dt="2022-05-28T20:38:36.557" v="1837" actId="1076"/>
          <ac:spMkLst>
            <pc:docMk/>
            <pc:sldMk cId="0" sldId="259"/>
            <ac:spMk id="134" creationId="{90A814EC-E57C-7DFD-3B47-8DDC01C22DAF}"/>
          </ac:spMkLst>
        </pc:spChg>
        <pc:spChg chg="mod">
          <ac:chgData name="Miranty Anjani" userId="44aa4c02e52c9290" providerId="LiveId" clId="{45722D5E-D6CD-4F9E-A4BE-8EB651ABEE2E}" dt="2022-05-28T20:38:54.071" v="1839" actId="1076"/>
          <ac:spMkLst>
            <pc:docMk/>
            <pc:sldMk cId="0" sldId="259"/>
            <ac:spMk id="135" creationId="{0F406105-E016-BEA6-C15B-D55A21D38B5F}"/>
          </ac:spMkLst>
        </pc:spChg>
        <pc:spChg chg="mod">
          <ac:chgData name="Miranty Anjani" userId="44aa4c02e52c9290" providerId="LiveId" clId="{45722D5E-D6CD-4F9E-A4BE-8EB651ABEE2E}" dt="2022-05-28T12:42:09.220" v="214"/>
          <ac:spMkLst>
            <pc:docMk/>
            <pc:sldMk cId="0" sldId="259"/>
            <ac:spMk id="136" creationId="{53D72232-F7BB-A2B8-ADBC-351E2476B4C1}"/>
          </ac:spMkLst>
        </pc:spChg>
        <pc:spChg chg="mod">
          <ac:chgData name="Miranty Anjani" userId="44aa4c02e52c9290" providerId="LiveId" clId="{45722D5E-D6CD-4F9E-A4BE-8EB651ABEE2E}" dt="2022-05-28T20:39:19.581" v="1850" actId="20577"/>
          <ac:spMkLst>
            <pc:docMk/>
            <pc:sldMk cId="0" sldId="259"/>
            <ac:spMk id="137" creationId="{AF868962-F897-EBCA-AAE0-5D1E73438E76}"/>
          </ac:spMkLst>
        </pc:spChg>
        <pc:spChg chg="mod">
          <ac:chgData name="Miranty Anjani" userId="44aa4c02e52c9290" providerId="LiveId" clId="{45722D5E-D6CD-4F9E-A4BE-8EB651ABEE2E}" dt="2022-05-28T20:42:07.995" v="2062" actId="20577"/>
          <ac:spMkLst>
            <pc:docMk/>
            <pc:sldMk cId="0" sldId="259"/>
            <ac:spMk id="138" creationId="{55B8AA44-CBC7-1FF3-F9DC-26A17DDD22BF}"/>
          </ac:spMkLst>
        </pc:spChg>
        <pc:spChg chg="mod">
          <ac:chgData name="Miranty Anjani" userId="44aa4c02e52c9290" providerId="LiveId" clId="{45722D5E-D6CD-4F9E-A4BE-8EB651ABEE2E}" dt="2022-05-28T20:40:43.367" v="2020"/>
          <ac:spMkLst>
            <pc:docMk/>
            <pc:sldMk cId="0" sldId="259"/>
            <ac:spMk id="140" creationId="{579EAE36-6152-3107-54A2-49BB8474EC9D}"/>
          </ac:spMkLst>
        </pc:spChg>
        <pc:spChg chg="mod">
          <ac:chgData name="Miranty Anjani" userId="44aa4c02e52c9290" providerId="LiveId" clId="{45722D5E-D6CD-4F9E-A4BE-8EB651ABEE2E}" dt="2022-05-28T20:40:48.238" v="2022"/>
          <ac:spMkLst>
            <pc:docMk/>
            <pc:sldMk cId="0" sldId="259"/>
            <ac:spMk id="142" creationId="{45E6F87C-6DAC-5A46-73EB-EDBE527B6950}"/>
          </ac:spMkLst>
        </pc:spChg>
        <pc:spChg chg="add mod">
          <ac:chgData name="Miranty Anjani" userId="44aa4c02e52c9290" providerId="LiveId" clId="{45722D5E-D6CD-4F9E-A4BE-8EB651ABEE2E}" dt="2022-05-28T12:44:08.639" v="228" actId="571"/>
          <ac:spMkLst>
            <pc:docMk/>
            <pc:sldMk cId="0" sldId="259"/>
            <ac:spMk id="143" creationId="{01040B21-F594-D2A0-010F-B32CEBA9E5E9}"/>
          </ac:spMkLst>
        </pc:spChg>
        <pc:spChg chg="mod">
          <ac:chgData name="Miranty Anjani" userId="44aa4c02e52c9290" providerId="LiveId" clId="{45722D5E-D6CD-4F9E-A4BE-8EB651ABEE2E}" dt="2022-05-28T20:43:23.722" v="2072"/>
          <ac:spMkLst>
            <pc:docMk/>
            <pc:sldMk cId="0" sldId="259"/>
            <ac:spMk id="145" creationId="{987B13FE-5D5E-45E0-358F-99DC6C575BCD}"/>
          </ac:spMkLst>
        </pc:spChg>
        <pc:spChg chg="mod">
          <ac:chgData name="Miranty Anjani" userId="44aa4c02e52c9290" providerId="LiveId" clId="{45722D5E-D6CD-4F9E-A4BE-8EB651ABEE2E}" dt="2022-05-28T20:43:28.460" v="2073"/>
          <ac:spMkLst>
            <pc:docMk/>
            <pc:sldMk cId="0" sldId="259"/>
            <ac:spMk id="146" creationId="{D9432DCF-87A1-BCC1-14F0-002B16352166}"/>
          </ac:spMkLst>
        </pc:spChg>
        <pc:spChg chg="add del mod">
          <ac:chgData name="Miranty Anjani" userId="44aa4c02e52c9290" providerId="LiveId" clId="{45722D5E-D6CD-4F9E-A4BE-8EB651ABEE2E}" dt="2022-05-28T12:51:19.394" v="324" actId="478"/>
          <ac:spMkLst>
            <pc:docMk/>
            <pc:sldMk cId="0" sldId="259"/>
            <ac:spMk id="147" creationId="{B63278C6-DFC9-A589-656D-6FED9BEF1C97}"/>
          </ac:spMkLst>
        </pc:spChg>
        <pc:spChg chg="add del mod">
          <ac:chgData name="Miranty Anjani" userId="44aa4c02e52c9290" providerId="LiveId" clId="{45722D5E-D6CD-4F9E-A4BE-8EB651ABEE2E}" dt="2022-05-28T12:51:20.042" v="325" actId="478"/>
          <ac:spMkLst>
            <pc:docMk/>
            <pc:sldMk cId="0" sldId="259"/>
            <ac:spMk id="148" creationId="{6B0F9A1D-D6AA-B448-27AF-BDC221715DD5}"/>
          </ac:spMkLst>
        </pc:spChg>
        <pc:spChg chg="mod">
          <ac:chgData name="Miranty Anjani" userId="44aa4c02e52c9290" providerId="LiveId" clId="{45722D5E-D6CD-4F9E-A4BE-8EB651ABEE2E}" dt="2022-05-28T20:44:09.698" v="2080"/>
          <ac:spMkLst>
            <pc:docMk/>
            <pc:sldMk cId="0" sldId="259"/>
            <ac:spMk id="148" creationId="{94D7D247-7096-EDDF-A987-4E4B5D372832}"/>
          </ac:spMkLst>
        </pc:spChg>
        <pc:spChg chg="mod">
          <ac:chgData name="Miranty Anjani" userId="44aa4c02e52c9290" providerId="LiveId" clId="{45722D5E-D6CD-4F9E-A4BE-8EB651ABEE2E}" dt="2022-05-28T20:44:05.776" v="2079"/>
          <ac:spMkLst>
            <pc:docMk/>
            <pc:sldMk cId="0" sldId="259"/>
            <ac:spMk id="149" creationId="{21AFE6E6-EFEF-1628-80E0-DFD3743AEFC2}"/>
          </ac:spMkLst>
        </pc:spChg>
        <pc:spChg chg="add del mod">
          <ac:chgData name="Miranty Anjani" userId="44aa4c02e52c9290" providerId="LiveId" clId="{45722D5E-D6CD-4F9E-A4BE-8EB651ABEE2E}" dt="2022-05-28T12:51:20.744" v="326" actId="478"/>
          <ac:spMkLst>
            <pc:docMk/>
            <pc:sldMk cId="0" sldId="259"/>
            <ac:spMk id="149" creationId="{6D5B9738-D2DD-DAF3-C900-C34A07FA7EF4}"/>
          </ac:spMkLst>
        </pc:spChg>
        <pc:spChg chg="mod">
          <ac:chgData name="Miranty Anjani" userId="44aa4c02e52c9290" providerId="LiveId" clId="{45722D5E-D6CD-4F9E-A4BE-8EB651ABEE2E}" dt="2022-05-28T20:44:36.520" v="2094" actId="20577"/>
          <ac:spMkLst>
            <pc:docMk/>
            <pc:sldMk cId="0" sldId="259"/>
            <ac:spMk id="151" creationId="{B4FC20A4-3A48-36A2-7147-952255AAB2E4}"/>
          </ac:spMkLst>
        </pc:spChg>
        <pc:spChg chg="mod">
          <ac:chgData name="Miranty Anjani" userId="44aa4c02e52c9290" providerId="LiveId" clId="{45722D5E-D6CD-4F9E-A4BE-8EB651ABEE2E}" dt="2022-05-28T20:44:52.552" v="2098" actId="404"/>
          <ac:spMkLst>
            <pc:docMk/>
            <pc:sldMk cId="0" sldId="259"/>
            <ac:spMk id="152" creationId="{94CEED84-38F2-1349-4AE8-7AB313B5855D}"/>
          </ac:spMkLst>
        </pc:spChg>
        <pc:spChg chg="mo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493" creationId="{00000000-0000-0000-0000-000000000000}"/>
          </ac:spMkLst>
        </pc:spChg>
        <pc:spChg chg="mod or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498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2:15:22.390" v="4660" actId="1076"/>
          <ac:spMkLst>
            <pc:docMk/>
            <pc:sldMk cId="0" sldId="259"/>
            <ac:spMk id="503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57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0:04.538" v="2014" actId="165"/>
          <ac:spMkLst>
            <pc:docMk/>
            <pc:sldMk cId="0" sldId="259"/>
            <ac:spMk id="57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0:04.538" v="2014" actId="165"/>
          <ac:spMkLst>
            <pc:docMk/>
            <pc:sldMk cId="0" sldId="259"/>
            <ac:spMk id="576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578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2:48.614" v="2065" actId="165"/>
          <ac:spMkLst>
            <pc:docMk/>
            <pc:sldMk cId="0" sldId="259"/>
            <ac:spMk id="580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2:51.122" v="2067" actId="1076"/>
          <ac:spMkLst>
            <pc:docMk/>
            <pc:sldMk cId="0" sldId="259"/>
            <ac:spMk id="581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58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3:40.651" v="2075" actId="165"/>
          <ac:spMkLst>
            <pc:docMk/>
            <pc:sldMk cId="0" sldId="259"/>
            <ac:spMk id="58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3:40.651" v="2075" actId="165"/>
          <ac:spMkLst>
            <pc:docMk/>
            <pc:sldMk cId="0" sldId="259"/>
            <ac:spMk id="586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588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8T20:40:16.033" v="2017" actId="21"/>
          <ac:spMkLst>
            <pc:docMk/>
            <pc:sldMk cId="0" sldId="259"/>
            <ac:spMk id="590" creationId="{00000000-0000-0000-0000-000000000000}"/>
          </ac:spMkLst>
        </pc:spChg>
        <pc:spChg chg="add del mod topLvl">
          <ac:chgData name="Miranty Anjani" userId="44aa4c02e52c9290" providerId="LiveId" clId="{45722D5E-D6CD-4F9E-A4BE-8EB651ABEE2E}" dt="2022-05-28T20:40:16.033" v="2017" actId="21"/>
          <ac:spMkLst>
            <pc:docMk/>
            <pc:sldMk cId="0" sldId="259"/>
            <ac:spMk id="591" creationId="{00000000-0000-0000-0000-000000000000}"/>
          </ac:spMkLst>
        </pc:spChg>
        <pc:grpChg chg="add del mod">
          <ac:chgData name="Miranty Anjani" userId="44aa4c02e52c9290" providerId="LiveId" clId="{45722D5E-D6CD-4F9E-A4BE-8EB651ABEE2E}" dt="2022-05-28T12:46:09.252" v="252" actId="165"/>
          <ac:grpSpMkLst>
            <pc:docMk/>
            <pc:sldMk cId="0" sldId="259"/>
            <ac:grpSpMk id="2" creationId="{8501EE44-1155-D703-30A4-DCA9EF519656}"/>
          </ac:grpSpMkLst>
        </pc:grpChg>
        <pc:grpChg chg="add del mod or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123" creationId="{CC0CECBD-8D70-AB38-D53D-E6E3665D81C4}"/>
          </ac:grpSpMkLst>
        </pc:grpChg>
        <pc:grpChg chg="mod topLvl">
          <ac:chgData name="Miranty Anjani" userId="44aa4c02e52c9290" providerId="LiveId" clId="{45722D5E-D6CD-4F9E-A4BE-8EB651ABEE2E}" dt="2022-05-28T12:44:41.243" v="237" actId="165"/>
          <ac:grpSpMkLst>
            <pc:docMk/>
            <pc:sldMk cId="0" sldId="259"/>
            <ac:grpSpMk id="125" creationId="{2625AE86-D957-F837-9AD5-DE10C0DD89D7}"/>
          </ac:grpSpMkLst>
        </pc:grpChg>
        <pc:grpChg chg="add del mod ord">
          <ac:chgData name="Miranty Anjani" userId="44aa4c02e52c9290" providerId="LiveId" clId="{45722D5E-D6CD-4F9E-A4BE-8EB651ABEE2E}" dt="2022-05-28T12:43:32.211" v="219" actId="478"/>
          <ac:grpSpMkLst>
            <pc:docMk/>
            <pc:sldMk cId="0" sldId="259"/>
            <ac:grpSpMk id="130" creationId="{CDAD9E99-6209-FA19-BDCB-991E0D337BFE}"/>
          </ac:grpSpMkLst>
        </pc:grpChg>
        <pc:grpChg chg="add del mod">
          <ac:chgData name="Miranty Anjani" userId="44aa4c02e52c9290" providerId="LiveId" clId="{45722D5E-D6CD-4F9E-A4BE-8EB651ABEE2E}" dt="2022-05-28T20:39:04.852" v="1840" actId="478"/>
          <ac:grpSpMkLst>
            <pc:docMk/>
            <pc:sldMk cId="0" sldId="259"/>
            <ac:grpSpMk id="133" creationId="{2A9BBF09-4DF2-705F-089E-F01FC61A88B1}"/>
          </ac:grpSpMkLst>
        </pc:grpChg>
        <pc:grpChg chg="add del mod">
          <ac:chgData name="Miranty Anjani" userId="44aa4c02e52c9290" providerId="LiveId" clId="{45722D5E-D6CD-4F9E-A4BE-8EB651ABEE2E}" dt="2022-05-28T20:45:01.359" v="2100" actId="478"/>
          <ac:grpSpMkLst>
            <pc:docMk/>
            <pc:sldMk cId="0" sldId="259"/>
            <ac:grpSpMk id="136" creationId="{BA9B37B1-3E3C-2D03-F5C6-61FCD6A983D2}"/>
          </ac:grpSpMkLst>
        </pc:grpChg>
        <pc:grpChg chg="add mod">
          <ac:chgData name="Miranty Anjani" userId="44aa4c02e52c9290" providerId="LiveId" clId="{45722D5E-D6CD-4F9E-A4BE-8EB651ABEE2E}" dt="2022-05-29T02:15:40.606" v="4664" actId="14100"/>
          <ac:grpSpMkLst>
            <pc:docMk/>
            <pc:sldMk cId="0" sldId="259"/>
            <ac:grpSpMk id="139" creationId="{CDB2F9B3-8648-CEC8-9E2A-A258F68B45C0}"/>
          </ac:grpSpMkLst>
        </pc:grpChg>
        <pc:grpChg chg="add mod">
          <ac:chgData name="Miranty Anjani" userId="44aa4c02e52c9290" providerId="LiveId" clId="{45722D5E-D6CD-4F9E-A4BE-8EB651ABEE2E}" dt="2022-05-29T02:15:38.114" v="4663" actId="14100"/>
          <ac:grpSpMkLst>
            <pc:docMk/>
            <pc:sldMk cId="0" sldId="259"/>
            <ac:grpSpMk id="143" creationId="{4A1084BC-FBCD-2F53-EDBF-BAA1004944D1}"/>
          </ac:grpSpMkLst>
        </pc:grpChg>
        <pc:grpChg chg="add mod">
          <ac:chgData name="Miranty Anjani" userId="44aa4c02e52c9290" providerId="LiveId" clId="{45722D5E-D6CD-4F9E-A4BE-8EB651ABEE2E}" dt="2022-05-29T02:15:35.675" v="4662" actId="14100"/>
          <ac:grpSpMkLst>
            <pc:docMk/>
            <pc:sldMk cId="0" sldId="259"/>
            <ac:grpSpMk id="147" creationId="{B88015FC-25CC-4AA1-B80A-F9C806303B65}"/>
          </ac:grpSpMkLst>
        </pc:grpChg>
        <pc:grpChg chg="add mo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150" creationId="{CF76EE97-FFBC-B8B5-827C-9DBB10C001EC}"/>
          </ac:grpSpMkLst>
        </pc:grpChg>
        <pc:grpChg chg="del mod">
          <ac:chgData name="Miranty Anjani" userId="44aa4c02e52c9290" providerId="LiveId" clId="{45722D5E-D6CD-4F9E-A4BE-8EB651ABEE2E}" dt="2022-05-28T12:43:39.434" v="220" actId="165"/>
          <ac:grpSpMkLst>
            <pc:docMk/>
            <pc:sldMk cId="0" sldId="259"/>
            <ac:grpSpMk id="492" creationId="{00000000-0000-0000-0000-000000000000}"/>
          </ac:grpSpMkLst>
        </pc:grpChg>
        <pc:grpChg chg="mod or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504" creationId="{00000000-0000-0000-0000-000000000000}"/>
          </ac:grpSpMkLst>
        </pc:grpChg>
        <pc:grpChg chg="del mod">
          <ac:chgData name="Miranty Anjani" userId="44aa4c02e52c9290" providerId="LiveId" clId="{45722D5E-D6CD-4F9E-A4BE-8EB651ABEE2E}" dt="2022-05-28T20:40:04.538" v="2014" actId="165"/>
          <ac:grpSpMkLst>
            <pc:docMk/>
            <pc:sldMk cId="0" sldId="259"/>
            <ac:grpSpMk id="572" creationId="{00000000-0000-0000-0000-000000000000}"/>
          </ac:grpSpMkLst>
        </pc:grpChg>
        <pc:grpChg chg="del mod topLvl">
          <ac:chgData name="Miranty Anjani" userId="44aa4c02e52c9290" providerId="LiveId" clId="{45722D5E-D6CD-4F9E-A4BE-8EB651ABEE2E}" dt="2022-05-28T20:41:00.768" v="2025" actId="478"/>
          <ac:grpSpMkLst>
            <pc:docMk/>
            <pc:sldMk cId="0" sldId="259"/>
            <ac:grpSpMk id="574" creationId="{00000000-0000-0000-0000-000000000000}"/>
          </ac:grpSpMkLst>
        </pc:grpChg>
        <pc:grpChg chg="del mod">
          <ac:chgData name="Miranty Anjani" userId="44aa4c02e52c9290" providerId="LiveId" clId="{45722D5E-D6CD-4F9E-A4BE-8EB651ABEE2E}" dt="2022-05-28T20:42:48.614" v="2065" actId="165"/>
          <ac:grpSpMkLst>
            <pc:docMk/>
            <pc:sldMk cId="0" sldId="259"/>
            <ac:grpSpMk id="577" creationId="{00000000-0000-0000-0000-000000000000}"/>
          </ac:grpSpMkLst>
        </pc:grpChg>
        <pc:grpChg chg="del mod topLvl">
          <ac:chgData name="Miranty Anjani" userId="44aa4c02e52c9290" providerId="LiveId" clId="{45722D5E-D6CD-4F9E-A4BE-8EB651ABEE2E}" dt="2022-05-28T20:43:30.882" v="2074" actId="478"/>
          <ac:grpSpMkLst>
            <pc:docMk/>
            <pc:sldMk cId="0" sldId="259"/>
            <ac:grpSpMk id="579" creationId="{00000000-0000-0000-0000-000000000000}"/>
          </ac:grpSpMkLst>
        </pc:grpChg>
        <pc:grpChg chg="del mod">
          <ac:chgData name="Miranty Anjani" userId="44aa4c02e52c9290" providerId="LiveId" clId="{45722D5E-D6CD-4F9E-A4BE-8EB651ABEE2E}" dt="2022-05-28T20:43:40.651" v="2075" actId="165"/>
          <ac:grpSpMkLst>
            <pc:docMk/>
            <pc:sldMk cId="0" sldId="259"/>
            <ac:grpSpMk id="582" creationId="{00000000-0000-0000-0000-000000000000}"/>
          </ac:grpSpMkLst>
        </pc:grpChg>
        <pc:grpChg chg="del mod topLvl">
          <ac:chgData name="Miranty Anjani" userId="44aa4c02e52c9290" providerId="LiveId" clId="{45722D5E-D6CD-4F9E-A4BE-8EB651ABEE2E}" dt="2022-05-28T20:44:14.071" v="2081" actId="478"/>
          <ac:grpSpMkLst>
            <pc:docMk/>
            <pc:sldMk cId="0" sldId="259"/>
            <ac:grpSpMk id="584" creationId="{00000000-0000-0000-0000-000000000000}"/>
          </ac:grpSpMkLst>
        </pc:grpChg>
        <pc:grpChg chg="add del mod">
          <ac:chgData name="Miranty Anjani" userId="44aa4c02e52c9290" providerId="LiveId" clId="{45722D5E-D6CD-4F9E-A4BE-8EB651ABEE2E}" dt="2022-05-28T20:38:12.899" v="1827" actId="165"/>
          <ac:grpSpMkLst>
            <pc:docMk/>
            <pc:sldMk cId="0" sldId="259"/>
            <ac:grpSpMk id="587" creationId="{00000000-0000-0000-0000-000000000000}"/>
          </ac:grpSpMkLst>
        </pc:grpChg>
        <pc:grpChg chg="add del mod topLvl">
          <ac:chgData name="Miranty Anjani" userId="44aa4c02e52c9290" providerId="LiveId" clId="{45722D5E-D6CD-4F9E-A4BE-8EB651ABEE2E}" dt="2022-05-29T02:15:42.818" v="4665" actId="14100"/>
          <ac:grpSpMkLst>
            <pc:docMk/>
            <pc:sldMk cId="0" sldId="259"/>
            <ac:grpSpMk id="589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592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599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603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608" creationId="{00000000-0000-0000-0000-000000000000}"/>
          </ac:grpSpMkLst>
        </pc:grp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2" creationId="{BAB99201-C7AF-9D03-C455-B09920D5DDE2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3" creationId="{A9D28112-99F5-9334-8035-3BCB7BD5B09C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4" creationId="{5018A21F-5ADA-C05A-1A61-B61696E0EC5C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5" creationId="{BC89B48B-550C-E3EC-F69A-D8585C594D7C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7" creationId="{B9F173BE-4710-2C95-5381-7C9A71E559C2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8" creationId="{590FEF7F-A012-D8F4-EF1A-A2B4567150D8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9" creationId="{3AF60F13-8476-D63E-980A-33C0585B35D3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40" creationId="{C3925EEB-D42B-8661-344D-63FF34FC1089}"/>
          </ac:cxnSpMkLst>
        </pc:cxnChg>
        <pc:cxnChg chg="add 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141" creationId="{62EFC9A5-1B8D-E19A-AB8D-61E9A80FDAD7}"/>
          </ac:cxnSpMkLst>
        </pc:cxnChg>
        <pc:cxnChg chg="add del mod">
          <ac:chgData name="Miranty Anjani" userId="44aa4c02e52c9290" providerId="LiveId" clId="{45722D5E-D6CD-4F9E-A4BE-8EB651ABEE2E}" dt="2022-05-28T12:44:01.900" v="224" actId="478"/>
          <ac:cxnSpMkLst>
            <pc:docMk/>
            <pc:sldMk cId="0" sldId="259"/>
            <ac:cxnSpMk id="142" creationId="{B360DC3D-78FB-E4EF-B128-11A05CF41FFF}"/>
          </ac:cxnSpMkLst>
        </pc:cxnChg>
        <pc:cxnChg chg="add mod or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144" creationId="{65EDDBA3-C672-B7C5-1BA9-B4CBB378ECA4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494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495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496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497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499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500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501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502" creationId="{00000000-0000-0000-0000-000000000000}"/>
          </ac:cxnSpMkLst>
        </pc:cxnChg>
      </pc:sldChg>
      <pc:sldChg chg="modSp mod ord">
        <pc:chgData name="Miranty Anjani" userId="44aa4c02e52c9290" providerId="LiveId" clId="{45722D5E-D6CD-4F9E-A4BE-8EB651ABEE2E}" dt="2022-05-28T20:47:03.023" v="2170" actId="20577"/>
        <pc:sldMkLst>
          <pc:docMk/>
          <pc:sldMk cId="0" sldId="262"/>
        </pc:sldMkLst>
        <pc:spChg chg="mod">
          <ac:chgData name="Miranty Anjani" userId="44aa4c02e52c9290" providerId="LiveId" clId="{45722D5E-D6CD-4F9E-A4BE-8EB651ABEE2E}" dt="2022-05-28T20:46:27.398" v="2131" actId="20577"/>
          <ac:spMkLst>
            <pc:docMk/>
            <pc:sldMk cId="0" sldId="262"/>
            <ac:spMk id="115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7:03.023" v="2170" actId="20577"/>
          <ac:spMkLst>
            <pc:docMk/>
            <pc:sldMk cId="0" sldId="262"/>
            <ac:spMk id="1167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6:34.121" v="2137" actId="20577"/>
          <ac:spMkLst>
            <pc:docMk/>
            <pc:sldMk cId="0" sldId="262"/>
            <ac:spMk id="1194" creationId="{00000000-0000-0000-0000-000000000000}"/>
          </ac:spMkLst>
        </pc:spChg>
      </pc:sldChg>
      <pc:sldChg chg="ord">
        <pc:chgData name="Miranty Anjani" userId="44aa4c02e52c9290" providerId="LiveId" clId="{45722D5E-D6CD-4F9E-A4BE-8EB651ABEE2E}" dt="2022-05-28T21:21:02.738" v="2678"/>
        <pc:sldMkLst>
          <pc:docMk/>
          <pc:sldMk cId="0" sldId="267"/>
        </pc:sldMkLst>
      </pc:sldChg>
      <pc:sldChg chg="addSp delSp modSp mod ord">
        <pc:chgData name="Miranty Anjani" userId="44aa4c02e52c9290" providerId="LiveId" clId="{45722D5E-D6CD-4F9E-A4BE-8EB651ABEE2E}" dt="2022-05-29T01:56:36.972" v="4188" actId="404"/>
        <pc:sldMkLst>
          <pc:docMk/>
          <pc:sldMk cId="0" sldId="272"/>
        </pc:sldMkLst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39" creationId="{DD88E032-7430-463B-E932-F1388078FD59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0" creationId="{4133A3C0-5BB2-E1F6-2701-3D364FD5A04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1" creationId="{76A044C7-BDA3-FEE9-EDBD-E0CEA6C3B43C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2" creationId="{7454F13B-F3D9-A79D-C765-495ED5CAB645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3" creationId="{F8C9C344-640E-23D2-7A92-4F7CE913B995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4" creationId="{C318ACA3-B92A-9BFF-63E1-800062690FD0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5" creationId="{A819BC8C-03A4-99C7-942A-91F7AA40F20B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6" creationId="{C2E4541A-A25A-798F-6317-F7A34E565C77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7" creationId="{3076D92D-BAAE-051C-308B-41C9C7811C93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8" creationId="{16B0C18E-9856-F0DA-B14D-C292524002D1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9" creationId="{22D1ACD4-0257-3E9F-FA62-7397CA52F9B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0" creationId="{A49F52AA-AD97-22D2-2B4C-38C2ECA02B7D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1" creationId="{C91EEBB8-C3BE-538D-9B81-6F8C56FF2E5C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2" creationId="{AF8AB6DC-3671-D259-7496-E80C4EC43A1E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3" creationId="{516F0F21-60A2-A375-B8C5-D17320F581EA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4" creationId="{D38CAFD7-0CBC-DB4C-EAAB-CDBD6AC1475B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5" creationId="{EAC01812-4D01-28C8-00AC-CDFA02CFD5A6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6" creationId="{1F895934-8790-A3C0-3B80-04FB07EBFE5E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7" creationId="{9B90BE76-7A16-4705-1A6C-2281B8A6C5B3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8" creationId="{6D80A6D8-1120-E208-D130-1FE8EBD92875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9" creationId="{BBB766FA-89D6-04FC-B4E5-2586A407D9BF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0" creationId="{A5E7C719-20A1-D5F9-EFB6-C29259E679CF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1" creationId="{79D244C4-7C26-0788-4AC1-3458A99810E9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2" creationId="{5D4DADD6-1CD4-5134-3EF5-631A26DBF227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3" creationId="{96AA5880-26B0-2464-592F-3EDABD50D8E0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4" creationId="{F80E2209-F2B1-E413-78E3-FF768F86ABE7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5" creationId="{64892295-A856-E0B6-8F2D-45D6D200DC7A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6" creationId="{DED4FC19-69C4-F05D-53E6-D723D61A4699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7" creationId="{B80A303A-1FBD-19E1-EDBD-BA72DB67E8F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8" creationId="{425D0D2C-574F-7239-D4E2-9ED411FDE8EB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9" creationId="{1997C4C4-9395-9231-E285-161B4AE95B0D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0" creationId="{D272736F-7DCF-D8FC-E925-D99E879EB8F9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1" creationId="{550075DC-5106-C603-E03A-389FB794B7C3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2" creationId="{9B568C0F-6836-7E4B-E845-9D294701C3D4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3" creationId="{EB02C91E-7ABF-54CB-6306-B9CD661412E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4" creationId="{E4FC1B3B-D869-8A55-8886-DAEE9D86CB1B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5" creationId="{45581131-7580-F514-3B38-8EF10DFF2FBF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6" creationId="{420D09FF-A564-196F-5F40-F2BA2A8FF55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7" creationId="{4D3DCD71-250F-8AF1-CE0F-15A905F617C3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8" creationId="{25FD44D6-ACA0-78D6-AB14-9BFADF7907FE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9" creationId="{DF3D971E-65AA-3F1A-9E08-CB8FEE051A8A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0" creationId="{5A9517F6-CCF1-1727-2909-0EDDAFDEF317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1" creationId="{F65A8488-2C5B-8A3E-9E85-F62DE06E9114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2" creationId="{0BBE7A82-F607-6472-19B7-191E75D41B85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3" creationId="{CCA4D189-0C90-CB8A-871C-9B96498305EC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4" creationId="{521DA413-45DD-AF4F-994C-D3B6D320020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5" creationId="{ED74B203-438F-04A6-F2CC-D77B92B05A47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6" creationId="{783E6B15-6B42-9863-628C-3017EB1EF36C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7" creationId="{558E0918-C7BA-365A-0937-75348C922F31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8" creationId="{C3A4586D-69F2-B840-0892-F45B5B751B4A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9" creationId="{4189FFAA-F501-1735-E569-59287DC65CAB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0" creationId="{6A04671C-65AD-1B57-8C3E-93E0FA5F52EF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1" creationId="{FB61D8EE-E4D1-5667-D39E-87B450AC91DD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2" creationId="{83E46088-8994-D90D-71A9-F66E103CC933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3" creationId="{8504A643-5358-9802-A0FA-10B6A1528946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4" creationId="{9D7ED406-953A-C6D0-C827-03EF2D7D6136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5" creationId="{4CD86AB3-C5A2-32D9-5055-6ADB0EAE0108}"/>
          </ac:spMkLst>
        </pc:spChg>
        <pc:spChg chg="add mod">
          <ac:chgData name="Miranty Anjani" userId="44aa4c02e52c9290" providerId="LiveId" clId="{45722D5E-D6CD-4F9E-A4BE-8EB651ABEE2E}" dt="2022-05-28T21:45:38.017" v="3085" actId="1076"/>
          <ac:spMkLst>
            <pc:docMk/>
            <pc:sldMk cId="0" sldId="272"/>
            <ac:spMk id="396" creationId="{99E6B03D-1692-ABAE-166D-C423D5462BF2}"/>
          </ac:spMkLst>
        </pc:spChg>
        <pc:spChg chg="mod">
          <ac:chgData name="Miranty Anjani" userId="44aa4c02e52c9290" providerId="LiveId" clId="{45722D5E-D6CD-4F9E-A4BE-8EB651ABEE2E}" dt="2022-05-28T21:47:33.395" v="3187" actId="20577"/>
          <ac:spMkLst>
            <pc:docMk/>
            <pc:sldMk cId="0" sldId="272"/>
            <ac:spMk id="398" creationId="{BF4B9E5F-C4CA-710B-5257-BB8D8ADBAACD}"/>
          </ac:spMkLst>
        </pc:spChg>
        <pc:spChg chg="mod">
          <ac:chgData name="Miranty Anjani" userId="44aa4c02e52c9290" providerId="LiveId" clId="{45722D5E-D6CD-4F9E-A4BE-8EB651ABEE2E}" dt="2022-05-28T21:49:48.371" v="3215" actId="6549"/>
          <ac:spMkLst>
            <pc:docMk/>
            <pc:sldMk cId="0" sldId="272"/>
            <ac:spMk id="399" creationId="{EA9B6696-5CC2-8EC0-8BB9-DB01A4090755}"/>
          </ac:spMkLst>
        </pc:spChg>
        <pc:spChg chg="add del mod">
          <ac:chgData name="Miranty Anjani" userId="44aa4c02e52c9290" providerId="LiveId" clId="{45722D5E-D6CD-4F9E-A4BE-8EB651ABEE2E}" dt="2022-05-28T21:49:47.820" v="3214" actId="478"/>
          <ac:spMkLst>
            <pc:docMk/>
            <pc:sldMk cId="0" sldId="272"/>
            <ac:spMk id="400" creationId="{C14958D5-E8BF-A75D-0E12-F741085AF378}"/>
          </ac:spMkLst>
        </pc:spChg>
        <pc:spChg chg="mod">
          <ac:chgData name="Miranty Anjani" userId="44aa4c02e52c9290" providerId="LiveId" clId="{45722D5E-D6CD-4F9E-A4BE-8EB651ABEE2E}" dt="2022-05-28T21:51:09.938" v="3529" actId="20577"/>
          <ac:spMkLst>
            <pc:docMk/>
            <pc:sldMk cId="0" sldId="272"/>
            <ac:spMk id="402" creationId="{156D7E1A-5264-FBD9-CCD7-422E8F6C879B}"/>
          </ac:spMkLst>
        </pc:spChg>
        <pc:spChg chg="mod">
          <ac:chgData name="Miranty Anjani" userId="44aa4c02e52c9290" providerId="LiveId" clId="{45722D5E-D6CD-4F9E-A4BE-8EB651ABEE2E}" dt="2022-05-29T01:56:36.972" v="4188" actId="404"/>
          <ac:spMkLst>
            <pc:docMk/>
            <pc:sldMk cId="0" sldId="272"/>
            <ac:spMk id="403" creationId="{61C21556-3EA9-E6DB-F9A1-178B0F46D43A}"/>
          </ac:spMkLst>
        </pc:spChg>
        <pc:spChg chg="add mod">
          <ac:chgData name="Miranty Anjani" userId="44aa4c02e52c9290" providerId="LiveId" clId="{45722D5E-D6CD-4F9E-A4BE-8EB651ABEE2E}" dt="2022-05-28T21:51:01.334" v="3508" actId="20577"/>
          <ac:spMkLst>
            <pc:docMk/>
            <pc:sldMk cId="0" sldId="272"/>
            <ac:spMk id="404" creationId="{21CD0CC7-ECBC-FBEF-F462-CF64FB0C643C}"/>
          </ac:spMkLst>
        </pc:spChg>
        <pc:spChg chg="mod">
          <ac:chgData name="Miranty Anjani" userId="44aa4c02e52c9290" providerId="LiveId" clId="{45722D5E-D6CD-4F9E-A4BE-8EB651ABEE2E}" dt="2022-05-28T21:49:52.306" v="3218" actId="1076"/>
          <ac:spMkLst>
            <pc:docMk/>
            <pc:sldMk cId="0" sldId="272"/>
            <ac:spMk id="218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6:55.558" v="3113" actId="20577"/>
          <ac:spMkLst>
            <pc:docMk/>
            <pc:sldMk cId="0" sldId="272"/>
            <ac:spMk id="2185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2:33.282" v="3808" actId="404"/>
          <ac:spMkLst>
            <pc:docMk/>
            <pc:sldMk cId="0" sldId="272"/>
            <ac:spMk id="2186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5:41.541" v="3089" actId="20577"/>
          <ac:spMkLst>
            <pc:docMk/>
            <pc:sldMk cId="0" sldId="272"/>
            <ac:spMk id="2188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2:41.008" v="3813" actId="403"/>
          <ac:spMkLst>
            <pc:docMk/>
            <pc:sldMk cId="0" sldId="272"/>
            <ac:spMk id="218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6:59.419" v="3124" actId="20577"/>
          <ac:spMkLst>
            <pc:docMk/>
            <pc:sldMk cId="0" sldId="272"/>
            <ac:spMk id="2191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3:10.095" v="3860" actId="404"/>
          <ac:spMkLst>
            <pc:docMk/>
            <pc:sldMk cId="0" sldId="272"/>
            <ac:spMk id="2192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7:20.441" v="3171" actId="20577"/>
          <ac:spMkLst>
            <pc:docMk/>
            <pc:sldMk cId="0" sldId="272"/>
            <ac:spMk id="2194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5:57.658" v="4108" actId="403"/>
          <ac:spMkLst>
            <pc:docMk/>
            <pc:sldMk cId="0" sldId="272"/>
            <ac:spMk id="219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7:22.858" v="3176" actId="20577"/>
          <ac:spMkLst>
            <pc:docMk/>
            <pc:sldMk cId="0" sldId="272"/>
            <ac:spMk id="2197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6:13.984" v="4144" actId="404"/>
          <ac:spMkLst>
            <pc:docMk/>
            <pc:sldMk cId="0" sldId="272"/>
            <ac:spMk id="2198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52:05.257" v="3542" actId="120"/>
          <ac:spMkLst>
            <pc:docMk/>
            <pc:sldMk cId="0" sldId="272"/>
            <ac:spMk id="2200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5:24.508" v="4088" actId="255"/>
          <ac:spMkLst>
            <pc:docMk/>
            <pc:sldMk cId="0" sldId="272"/>
            <ac:spMk id="2201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51:51.087" v="3536" actId="121"/>
          <ac:spMkLst>
            <pc:docMk/>
            <pc:sldMk cId="0" sldId="272"/>
            <ac:spMk id="2203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4:45.871" v="4041" actId="255"/>
          <ac:spMkLst>
            <pc:docMk/>
            <pc:sldMk cId="0" sldId="272"/>
            <ac:spMk id="2204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8:43.316" v="3203" actId="122"/>
          <ac:spMkLst>
            <pc:docMk/>
            <pc:sldMk cId="0" sldId="272"/>
            <ac:spMk id="2206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4:40.483" v="4040" actId="403"/>
          <ac:spMkLst>
            <pc:docMk/>
            <pc:sldMk cId="0" sldId="272"/>
            <ac:spMk id="2207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7:52.571" v="3191" actId="1076"/>
          <ac:spMkLst>
            <pc:docMk/>
            <pc:sldMk cId="0" sldId="272"/>
            <ac:spMk id="250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7:44.251" v="3190" actId="1076"/>
          <ac:spMkLst>
            <pc:docMk/>
            <pc:sldMk cId="0" sldId="272"/>
            <ac:spMk id="2504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7:57.451" v="3192" actId="1076"/>
          <ac:spMkLst>
            <pc:docMk/>
            <pc:sldMk cId="0" sldId="272"/>
            <ac:spMk id="250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51:46.417" v="3534" actId="1076"/>
          <ac:spMkLst>
            <pc:docMk/>
            <pc:sldMk cId="0" sldId="272"/>
            <ac:spMk id="2506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51:38.148" v="3533" actId="1076"/>
          <ac:spMkLst>
            <pc:docMk/>
            <pc:sldMk cId="0" sldId="272"/>
            <ac:spMk id="2507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5:03.793" v="4044" actId="1076"/>
          <ac:spMkLst>
            <pc:docMk/>
            <pc:sldMk cId="0" sldId="272"/>
            <ac:spMk id="2508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4:32.684" v="4038" actId="1076"/>
          <ac:spMkLst>
            <pc:docMk/>
            <pc:sldMk cId="0" sldId="272"/>
            <ac:spMk id="250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52:24.460" v="3544" actId="1076"/>
          <ac:spMkLst>
            <pc:docMk/>
            <pc:sldMk cId="0" sldId="272"/>
            <ac:spMk id="2510" creationId="{00000000-0000-0000-0000-000000000000}"/>
          </ac:spMkLst>
        </pc:spChg>
        <pc:spChg chg="ord">
          <ac:chgData name="Miranty Anjani" userId="44aa4c02e52c9290" providerId="LiveId" clId="{45722D5E-D6CD-4F9E-A4BE-8EB651ABEE2E}" dt="2022-05-28T21:45:13.551" v="3081" actId="166"/>
          <ac:spMkLst>
            <pc:docMk/>
            <pc:sldMk cId="0" sldId="272"/>
            <ac:spMk id="2516" creationId="{00000000-0000-0000-0000-000000000000}"/>
          </ac:spMkLst>
        </pc:spChg>
        <pc:grpChg chg="add mod">
          <ac:chgData name="Miranty Anjani" userId="44aa4c02e52c9290" providerId="LiveId" clId="{45722D5E-D6CD-4F9E-A4BE-8EB651ABEE2E}" dt="2022-05-28T21:45:09.518" v="3080" actId="1076"/>
          <ac:grpSpMkLst>
            <pc:docMk/>
            <pc:sldMk cId="0" sldId="272"/>
            <ac:grpSpMk id="338" creationId="{DCCB34EC-A197-7716-D0AC-43410E488E2F}"/>
          </ac:grpSpMkLst>
        </pc:grpChg>
        <pc:grpChg chg="add del mod">
          <ac:chgData name="Miranty Anjani" userId="44aa4c02e52c9290" providerId="LiveId" clId="{45722D5E-D6CD-4F9E-A4BE-8EB651ABEE2E}" dt="2022-05-28T21:49:49.919" v="3216" actId="478"/>
          <ac:grpSpMkLst>
            <pc:docMk/>
            <pc:sldMk cId="0" sldId="272"/>
            <ac:grpSpMk id="397" creationId="{145F0B6A-5CFF-1870-0EA3-B1D3023E09CC}"/>
          </ac:grpSpMkLst>
        </pc:grpChg>
        <pc:grpChg chg="add mod">
          <ac:chgData name="Miranty Anjani" userId="44aa4c02e52c9290" providerId="LiveId" clId="{45722D5E-D6CD-4F9E-A4BE-8EB651ABEE2E}" dt="2022-05-28T21:50:55.746" v="3507" actId="1037"/>
          <ac:grpSpMkLst>
            <pc:docMk/>
            <pc:sldMk cId="0" sldId="272"/>
            <ac:grpSpMk id="401" creationId="{0CDEFA29-53D2-A3C2-105B-F70C9E30127B}"/>
          </ac:grpSpMkLst>
        </pc:grpChg>
        <pc:grpChg chg="mod">
          <ac:chgData name="Miranty Anjani" userId="44aa4c02e52c9290" providerId="LiveId" clId="{45722D5E-D6CD-4F9E-A4BE-8EB651ABEE2E}" dt="2022-05-29T01:52:50.687" v="3816" actId="14100"/>
          <ac:grpSpMkLst>
            <pc:docMk/>
            <pc:sldMk cId="0" sldId="272"/>
            <ac:grpSpMk id="2184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1:52:46.307" v="3814" actId="14100"/>
          <ac:grpSpMkLst>
            <pc:docMk/>
            <pc:sldMk cId="0" sldId="272"/>
            <ac:grpSpMk id="2187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1:52:54.053" v="3817" actId="14100"/>
          <ac:grpSpMkLst>
            <pc:docMk/>
            <pc:sldMk cId="0" sldId="272"/>
            <ac:grpSpMk id="2190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8T21:51:46.417" v="3534" actId="1076"/>
          <ac:grpSpMkLst>
            <pc:docMk/>
            <pc:sldMk cId="0" sldId="272"/>
            <ac:grpSpMk id="2193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8T21:51:38.148" v="3533" actId="1076"/>
          <ac:grpSpMkLst>
            <pc:docMk/>
            <pc:sldMk cId="0" sldId="272"/>
            <ac:grpSpMk id="2196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1:55:31.393" v="4089" actId="14100"/>
          <ac:grpSpMkLst>
            <pc:docMk/>
            <pc:sldMk cId="0" sldId="272"/>
            <ac:grpSpMk id="2199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1:54:54.329" v="4042" actId="14100"/>
          <ac:grpSpMkLst>
            <pc:docMk/>
            <pc:sldMk cId="0" sldId="272"/>
            <ac:grpSpMk id="2202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1:54:35.817" v="4039" actId="14100"/>
          <ac:grpSpMkLst>
            <pc:docMk/>
            <pc:sldMk cId="0" sldId="272"/>
            <ac:grpSpMk id="2205" creationId="{00000000-0000-0000-0000-000000000000}"/>
          </ac:grpSpMkLst>
        </pc:grpChg>
      </pc:sldChg>
      <pc:sldChg chg="modSp mod ord">
        <pc:chgData name="Miranty Anjani" userId="44aa4c02e52c9290" providerId="LiveId" clId="{45722D5E-D6CD-4F9E-A4BE-8EB651ABEE2E}" dt="2022-05-28T21:44:13.476" v="3064" actId="20577"/>
        <pc:sldMkLst>
          <pc:docMk/>
          <pc:sldMk cId="0" sldId="276"/>
        </pc:sldMkLst>
        <pc:spChg chg="mod">
          <ac:chgData name="Miranty Anjani" userId="44aa4c02e52c9290" providerId="LiveId" clId="{45722D5E-D6CD-4F9E-A4BE-8EB651ABEE2E}" dt="2022-05-28T21:21:14.006" v="2696" actId="20577"/>
          <ac:spMkLst>
            <pc:docMk/>
            <pc:sldMk cId="0" sldId="276"/>
            <ac:spMk id="2861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4:07.690" v="3054" actId="20577"/>
          <ac:spMkLst>
            <pc:docMk/>
            <pc:sldMk cId="0" sldId="276"/>
            <ac:spMk id="2862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4:13.476" v="3064" actId="20577"/>
          <ac:spMkLst>
            <pc:docMk/>
            <pc:sldMk cId="0" sldId="276"/>
            <ac:spMk id="2863" creationId="{00000000-0000-0000-0000-000000000000}"/>
          </ac:spMkLst>
        </pc:spChg>
      </pc:sldChg>
      <pc:sldChg chg="ord">
        <pc:chgData name="Miranty Anjani" userId="44aa4c02e52c9290" providerId="LiveId" clId="{45722D5E-D6CD-4F9E-A4BE-8EB651ABEE2E}" dt="2022-05-28T20:46:04.136" v="2102"/>
        <pc:sldMkLst>
          <pc:docMk/>
          <pc:sldMk cId="0" sldId="279"/>
        </pc:sldMkLst>
      </pc:sldChg>
      <pc:sldChg chg="addSp delSp modSp new mod modClrScheme chgLayout">
        <pc:chgData name="Miranty Anjani" userId="44aa4c02e52c9290" providerId="LiveId" clId="{45722D5E-D6CD-4F9E-A4BE-8EB651ABEE2E}" dt="2022-05-28T15:10:23.342" v="1299" actId="14100"/>
        <pc:sldMkLst>
          <pc:docMk/>
          <pc:sldMk cId="123131726" sldId="290"/>
        </pc:sldMkLst>
        <pc:spChg chg="del mod ord">
          <ac:chgData name="Miranty Anjani" userId="44aa4c02e52c9290" providerId="LiveId" clId="{45722D5E-D6CD-4F9E-A4BE-8EB651ABEE2E}" dt="2022-05-28T12:57:15.926" v="331" actId="700"/>
          <ac:spMkLst>
            <pc:docMk/>
            <pc:sldMk cId="123131726" sldId="290"/>
            <ac:spMk id="2" creationId="{8802FA46-8066-D5D8-CF45-791B35DC4F59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" creationId="{B467A8CA-D785-CA47-BF88-6438E1177FE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5" creationId="{6AAB8C42-3C4F-2933-0D55-B2A1251659BC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6" creationId="{1839C714-7A32-9170-1205-A380787FD94F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7" creationId="{E3614006-CE75-169B-5727-284B9C0501A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8" creationId="{99BB51DC-7651-7433-A575-8A3B962549B5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9" creationId="{5A6398D0-6B65-DAE6-4074-5BCC0A457075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0" creationId="{2314B060-02B6-D753-6E85-62A49E2F732F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1" creationId="{7DDFA495-0B29-0310-8553-DB964579D46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2" creationId="{DEEB69EC-F87A-8FD5-993A-8AB5079AE58D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3" creationId="{CAE8E335-373B-CB88-9EA3-E30CF45A76F0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4" creationId="{6BC4F9A1-AC5E-D4C1-35E0-45BC6C7964A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5" creationId="{2C6B8823-86DD-246E-931D-FC0BC31E7A5E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6" creationId="{A57C5A10-34B4-41BA-0EA8-0406D22C6B1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7" creationId="{448AF271-FF47-C77F-E561-D9F241EA62FF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8" creationId="{4A32BFBA-2620-78FF-60C2-CAD15B641C32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9" creationId="{5E3F9FC4-4A82-7883-FE74-5230BE7EB0B1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0" creationId="{CB608E7A-8D48-6322-B4C7-98C23803DD1D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1" creationId="{50616A53-658F-7BD7-9600-261827D367B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2" creationId="{CDA03B07-1A03-CF00-8854-CFBA6B2CC6D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3" creationId="{8B53DCC1-2CA4-2163-6769-C3967DA4FD51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4" creationId="{E4B67927-E02D-FF43-8FBD-2CE41573BD7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5" creationId="{A3F4C392-D1F4-7896-3A8A-B30766E48586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6" creationId="{92F390FC-FE40-1618-13C0-4F6F3C4ADE4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7" creationId="{06881121-0903-F221-7E8E-82A5FDBF1A53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8" creationId="{902D880A-940E-7096-4E96-60D0CBCBF3DF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9" creationId="{4BFD6981-BDB1-55D8-F98A-7D0AE264AFB7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0" creationId="{EA4218FA-EE69-2063-B2A1-2AE6BD263B14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1" creationId="{6DB53D5C-7C0E-B5DC-47E0-FECC4DDC90DC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2" creationId="{4B5B18EA-9370-6BAA-0317-437608C19C39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3" creationId="{3EF75CFB-6229-9340-0A53-0E77004696C6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4" creationId="{8463FF48-2540-6056-DDE4-93FD0C9F8E93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5" creationId="{AF360D1B-CA25-BAED-51CE-532224CAFC47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6" creationId="{E3EBA35C-0CE1-A3C4-9A2F-D39D63EAB78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7" creationId="{46D582EE-D5A7-59DB-0DF9-5EB243AC2689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8" creationId="{C4DF967A-4BA4-9D49-8664-2C92CDBD582E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9" creationId="{4746A025-5B2E-084B-7540-3696D4C9EB41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0" creationId="{7262EB18-779B-0A6C-66AA-28CF90D30F02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1" creationId="{2333CE22-09D6-83A5-AB02-B7553A211220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2" creationId="{9231A59A-C1E1-5F0D-43CA-9ACE4ABEB90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3" creationId="{7F653DE3-5F5A-40B4-7AC4-83D5812D8DEE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4" creationId="{402F901A-74C6-9E41-503A-640C14200930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5" creationId="{5CBC30C0-617B-1FC6-10F1-4887130736B0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6" creationId="{E82C9C54-1B6E-1D2B-FF5A-3B083A655B8E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8" creationId="{65FE84DA-F9FF-7A81-1E44-FFD147EFAE37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9" creationId="{903C431A-08B9-5C60-F1DC-5266A0ECA648}"/>
          </ac:spMkLst>
        </pc:spChg>
        <pc:spChg chg="add del mod ord">
          <ac:chgData name="Miranty Anjani" userId="44aa4c02e52c9290" providerId="LiveId" clId="{45722D5E-D6CD-4F9E-A4BE-8EB651ABEE2E}" dt="2022-05-28T12:57:32.929" v="332" actId="700"/>
          <ac:spMkLst>
            <pc:docMk/>
            <pc:sldMk cId="123131726" sldId="290"/>
            <ac:spMk id="50" creationId="{012E6FF8-D380-FFB1-2DBF-43D24BC2B7A0}"/>
          </ac:spMkLst>
        </pc:spChg>
        <pc:spChg chg="add del mod ord">
          <ac:chgData name="Miranty Anjani" userId="44aa4c02e52c9290" providerId="LiveId" clId="{45722D5E-D6CD-4F9E-A4BE-8EB651ABEE2E}" dt="2022-05-28T12:57:32.929" v="332" actId="700"/>
          <ac:spMkLst>
            <pc:docMk/>
            <pc:sldMk cId="123131726" sldId="290"/>
            <ac:spMk id="51" creationId="{C504A2A3-EEA7-18BD-C203-D3A0FA0D1E46}"/>
          </ac:spMkLst>
        </pc:spChg>
        <pc:spChg chg="add del mod ord">
          <ac:chgData name="Miranty Anjani" userId="44aa4c02e52c9290" providerId="LiveId" clId="{45722D5E-D6CD-4F9E-A4BE-8EB651ABEE2E}" dt="2022-05-28T12:57:32.929" v="332" actId="700"/>
          <ac:spMkLst>
            <pc:docMk/>
            <pc:sldMk cId="123131726" sldId="290"/>
            <ac:spMk id="52" creationId="{8E4E71F0-0AF4-567A-40F9-693E338F3C3A}"/>
          </ac:spMkLst>
        </pc:spChg>
        <pc:spChg chg="add mod ord">
          <ac:chgData name="Miranty Anjani" userId="44aa4c02e52c9290" providerId="LiveId" clId="{45722D5E-D6CD-4F9E-A4BE-8EB651ABEE2E}" dt="2022-05-28T15:10:20.819" v="1298" actId="1076"/>
          <ac:spMkLst>
            <pc:docMk/>
            <pc:sldMk cId="123131726" sldId="290"/>
            <ac:spMk id="53" creationId="{7980AEF7-FE59-8174-228B-6DDADCBC6601}"/>
          </ac:spMkLst>
        </pc:spChg>
        <pc:spChg chg="add mod ord">
          <ac:chgData name="Miranty Anjani" userId="44aa4c02e52c9290" providerId="LiveId" clId="{45722D5E-D6CD-4F9E-A4BE-8EB651ABEE2E}" dt="2022-05-28T15:10:23.342" v="1299" actId="14100"/>
          <ac:spMkLst>
            <pc:docMk/>
            <pc:sldMk cId="123131726" sldId="290"/>
            <ac:spMk id="54" creationId="{0ABB9765-226C-0D5D-7684-B33E0E852F20}"/>
          </ac:spMkLst>
        </pc:spChg>
        <pc:grpChg chg="add mod">
          <ac:chgData name="Miranty Anjani" userId="44aa4c02e52c9290" providerId="LiveId" clId="{45722D5E-D6CD-4F9E-A4BE-8EB651ABEE2E}" dt="2022-05-28T12:57:48.921" v="335" actId="1076"/>
          <ac:grpSpMkLst>
            <pc:docMk/>
            <pc:sldMk cId="123131726" sldId="290"/>
            <ac:grpSpMk id="3" creationId="{BA4C2D01-CC12-910C-E0D2-32C08703AA1E}"/>
          </ac:grpSpMkLst>
        </pc:grpChg>
        <pc:grpChg chg="mod">
          <ac:chgData name="Miranty Anjani" userId="44aa4c02e52c9290" providerId="LiveId" clId="{45722D5E-D6CD-4F9E-A4BE-8EB651ABEE2E}" dt="2022-05-28T12:57:12.528" v="330"/>
          <ac:grpSpMkLst>
            <pc:docMk/>
            <pc:sldMk cId="123131726" sldId="290"/>
            <ac:grpSpMk id="47" creationId="{5A549FF0-87C7-83E7-18BB-8A18E37F48A8}"/>
          </ac:grpSpMkLst>
        </pc:grpChg>
      </pc:sldChg>
      <pc:sldChg chg="new del">
        <pc:chgData name="Miranty Anjani" userId="44aa4c02e52c9290" providerId="LiveId" clId="{45722D5E-D6CD-4F9E-A4BE-8EB651ABEE2E}" dt="2022-05-28T12:31:08.296" v="90" actId="680"/>
        <pc:sldMkLst>
          <pc:docMk/>
          <pc:sldMk cId="666388464" sldId="290"/>
        </pc:sldMkLst>
      </pc:sldChg>
      <pc:sldChg chg="new del">
        <pc:chgData name="Miranty Anjani" userId="44aa4c02e52c9290" providerId="LiveId" clId="{45722D5E-D6CD-4F9E-A4BE-8EB651ABEE2E}" dt="2022-05-28T12:57:06.068" v="328" actId="47"/>
        <pc:sldMkLst>
          <pc:docMk/>
          <pc:sldMk cId="1789780362" sldId="290"/>
        </pc:sldMkLst>
      </pc:sldChg>
      <pc:sldChg chg="addSp delSp modSp add mod ord">
        <pc:chgData name="Miranty Anjani" userId="44aa4c02e52c9290" providerId="LiveId" clId="{45722D5E-D6CD-4F9E-A4BE-8EB651ABEE2E}" dt="2022-05-28T23:56:45.299" v="3686" actId="20577"/>
        <pc:sldMkLst>
          <pc:docMk/>
          <pc:sldMk cId="1853984015" sldId="291"/>
        </pc:sldMkLst>
        <pc:spChg chg="add mod">
          <ac:chgData name="Miranty Anjani" userId="44aa4c02e52c9290" providerId="LiveId" clId="{45722D5E-D6CD-4F9E-A4BE-8EB651ABEE2E}" dt="2022-05-28T20:53:45.514" v="2246" actId="1076"/>
          <ac:spMkLst>
            <pc:docMk/>
            <pc:sldMk cId="1853984015" sldId="291"/>
            <ac:spMk id="53" creationId="{B9BD53EB-6F3E-7516-2ACD-1BAACE360253}"/>
          </ac:spMkLst>
        </pc:spChg>
        <pc:spChg chg="add mod">
          <ac:chgData name="Miranty Anjani" userId="44aa4c02e52c9290" providerId="LiveId" clId="{45722D5E-D6CD-4F9E-A4BE-8EB651ABEE2E}" dt="2022-05-28T20:53:45.514" v="2246" actId="1076"/>
          <ac:spMkLst>
            <pc:docMk/>
            <pc:sldMk cId="1853984015" sldId="291"/>
            <ac:spMk id="54" creationId="{29152546-81A2-5ABA-7A88-C307E055BE80}"/>
          </ac:spMkLst>
        </pc:spChg>
        <pc:spChg chg="mod">
          <ac:chgData name="Miranty Anjani" userId="44aa4c02e52c9290" providerId="LiveId" clId="{45722D5E-D6CD-4F9E-A4BE-8EB651ABEE2E}" dt="2022-05-28T20:58:14.585" v="2329" actId="20577"/>
          <ac:spMkLst>
            <pc:docMk/>
            <pc:sldMk cId="1853984015" sldId="291"/>
            <ac:spMk id="56" creationId="{2B8643FB-9E8A-8233-4883-CFE4F5204E1F}"/>
          </ac:spMkLst>
        </pc:spChg>
        <pc:spChg chg="mod">
          <ac:chgData name="Miranty Anjani" userId="44aa4c02e52c9290" providerId="LiveId" clId="{45722D5E-D6CD-4F9E-A4BE-8EB651ABEE2E}" dt="2022-05-28T21:05:21.493" v="2539" actId="404"/>
          <ac:spMkLst>
            <pc:docMk/>
            <pc:sldMk cId="1853984015" sldId="291"/>
            <ac:spMk id="57" creationId="{A6EDD67A-AED1-4A81-23BA-B2C10D640B92}"/>
          </ac:spMkLst>
        </pc:spChg>
        <pc:spChg chg="add del mod">
          <ac:chgData name="Miranty Anjani" userId="44aa4c02e52c9290" providerId="LiveId" clId="{45722D5E-D6CD-4F9E-A4BE-8EB651ABEE2E}" dt="2022-05-28T21:02:32.737" v="2375" actId="478"/>
          <ac:spMkLst>
            <pc:docMk/>
            <pc:sldMk cId="1853984015" sldId="291"/>
            <ac:spMk id="58" creationId="{E9DB27A6-382E-194C-43CA-694291920067}"/>
          </ac:spMkLst>
        </pc:spChg>
        <pc:spChg chg="mod">
          <ac:chgData name="Miranty Anjani" userId="44aa4c02e52c9290" providerId="LiveId" clId="{45722D5E-D6CD-4F9E-A4BE-8EB651ABEE2E}" dt="2022-05-28T20:50:50.688" v="2219"/>
          <ac:spMkLst>
            <pc:docMk/>
            <pc:sldMk cId="1853984015" sldId="291"/>
            <ac:spMk id="60" creationId="{B3DBA553-7501-A999-5E59-1C79FB52C18E}"/>
          </ac:spMkLst>
        </pc:spChg>
        <pc:spChg chg="mod">
          <ac:chgData name="Miranty Anjani" userId="44aa4c02e52c9290" providerId="LiveId" clId="{45722D5E-D6CD-4F9E-A4BE-8EB651ABEE2E}" dt="2022-05-28T20:50:50.688" v="2219"/>
          <ac:spMkLst>
            <pc:docMk/>
            <pc:sldMk cId="1853984015" sldId="291"/>
            <ac:spMk id="61" creationId="{CA4E8251-18BA-4E18-C75D-5770DC237CC6}"/>
          </ac:spMkLst>
        </pc:spChg>
        <pc:spChg chg="mod">
          <ac:chgData name="Miranty Anjani" userId="44aa4c02e52c9290" providerId="LiveId" clId="{45722D5E-D6CD-4F9E-A4BE-8EB651ABEE2E}" dt="2022-05-28T20:50:50.688" v="2219"/>
          <ac:spMkLst>
            <pc:docMk/>
            <pc:sldMk cId="1853984015" sldId="291"/>
            <ac:spMk id="62" creationId="{1BEF72F3-E223-2737-8C3E-C171C1E905A6}"/>
          </ac:spMkLst>
        </pc:spChg>
        <pc:spChg chg="mod">
          <ac:chgData name="Miranty Anjani" userId="44aa4c02e52c9290" providerId="LiveId" clId="{45722D5E-D6CD-4F9E-A4BE-8EB651ABEE2E}" dt="2022-05-28T20:50:50.688" v="2219"/>
          <ac:spMkLst>
            <pc:docMk/>
            <pc:sldMk cId="1853984015" sldId="291"/>
            <ac:spMk id="63" creationId="{84E9198B-581D-5B5C-6F19-EE50CA09DC28}"/>
          </ac:spMkLst>
        </pc:spChg>
        <pc:spChg chg="add 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69" creationId="{DC8A168F-5A88-1049-E68D-FBDCA0445DC0}"/>
          </ac:spMkLst>
        </pc:spChg>
        <pc:spChg chg="add 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0" creationId="{1E623458-6996-6EC6-9F0D-E90DCCCE01DF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2" creationId="{3284FBE7-0962-C3DB-1143-F175BB5F114E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3" creationId="{497CFBEC-1285-10B0-630B-E543FBF6C96B}"/>
          </ac:spMkLst>
        </pc:spChg>
        <pc:spChg chg="add 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4" creationId="{79453BE9-9BFC-C669-B6A9-822C9CE9CBF6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6" creationId="{8FEA5700-088F-3F16-4D78-9340A14283B2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7" creationId="{397A6952-53D6-E295-FE92-88D63AA9AEEC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8" creationId="{BB2B4D70-DD8E-BDFC-23DE-95084626B86A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9" creationId="{717BD451-CD84-F062-27C1-0473EB32AF99}"/>
          </ac:spMkLst>
        </pc:spChg>
        <pc:spChg chg="add mod">
          <ac:chgData name="Miranty Anjani" userId="44aa4c02e52c9290" providerId="LiveId" clId="{45722D5E-D6CD-4F9E-A4BE-8EB651ABEE2E}" dt="2022-05-28T20:54:55.083" v="2258" actId="1076"/>
          <ac:spMkLst>
            <pc:docMk/>
            <pc:sldMk cId="1853984015" sldId="291"/>
            <ac:spMk id="88" creationId="{B02E3E4B-B50D-0D20-6334-B4C359AF4017}"/>
          </ac:spMkLst>
        </pc:spChg>
        <pc:spChg chg="add mod">
          <ac:chgData name="Miranty Anjani" userId="44aa4c02e52c9290" providerId="LiveId" clId="{45722D5E-D6CD-4F9E-A4BE-8EB651ABEE2E}" dt="2022-05-28T20:54:55.083" v="2258" actId="1076"/>
          <ac:spMkLst>
            <pc:docMk/>
            <pc:sldMk cId="1853984015" sldId="291"/>
            <ac:spMk id="89" creationId="{FDCC96B7-8BB4-DCEB-8E17-07D0E1196191}"/>
          </ac:spMkLst>
        </pc:spChg>
        <pc:spChg chg="mod">
          <ac:chgData name="Miranty Anjani" userId="44aa4c02e52c9290" providerId="LiveId" clId="{45722D5E-D6CD-4F9E-A4BE-8EB651ABEE2E}" dt="2022-05-28T20:58:19.171" v="2335" actId="20577"/>
          <ac:spMkLst>
            <pc:docMk/>
            <pc:sldMk cId="1853984015" sldId="291"/>
            <ac:spMk id="91" creationId="{BD9CD27E-846A-9E29-BF81-A86DF13C7FE1}"/>
          </ac:spMkLst>
        </pc:spChg>
        <pc:spChg chg="mod">
          <ac:chgData name="Miranty Anjani" userId="44aa4c02e52c9290" providerId="LiveId" clId="{45722D5E-D6CD-4F9E-A4BE-8EB651ABEE2E}" dt="2022-05-28T21:10:45.695" v="2625" actId="20577"/>
          <ac:spMkLst>
            <pc:docMk/>
            <pc:sldMk cId="1853984015" sldId="291"/>
            <ac:spMk id="92" creationId="{6403380C-8D5C-08CE-1E79-56EF2BBB4643}"/>
          </ac:spMkLst>
        </pc:spChg>
        <pc:spChg chg="add del mod">
          <ac:chgData name="Miranty Anjani" userId="44aa4c02e52c9290" providerId="LiveId" clId="{45722D5E-D6CD-4F9E-A4BE-8EB651ABEE2E}" dt="2022-05-28T21:02:33.324" v="2376" actId="478"/>
          <ac:spMkLst>
            <pc:docMk/>
            <pc:sldMk cId="1853984015" sldId="291"/>
            <ac:spMk id="93" creationId="{81F029F2-4E05-D616-D4C7-0217A0A0ADBC}"/>
          </ac:spMkLst>
        </pc:spChg>
        <pc:spChg chg="mod">
          <ac:chgData name="Miranty Anjani" userId="44aa4c02e52c9290" providerId="LiveId" clId="{45722D5E-D6CD-4F9E-A4BE-8EB651ABEE2E}" dt="2022-05-28T20:53:46.681" v="2247"/>
          <ac:spMkLst>
            <pc:docMk/>
            <pc:sldMk cId="1853984015" sldId="291"/>
            <ac:spMk id="95" creationId="{0C19AC0A-08F1-F27E-F67C-973820C72B99}"/>
          </ac:spMkLst>
        </pc:spChg>
        <pc:spChg chg="mod">
          <ac:chgData name="Miranty Anjani" userId="44aa4c02e52c9290" providerId="LiveId" clId="{45722D5E-D6CD-4F9E-A4BE-8EB651ABEE2E}" dt="2022-05-28T20:53:46.681" v="2247"/>
          <ac:spMkLst>
            <pc:docMk/>
            <pc:sldMk cId="1853984015" sldId="291"/>
            <ac:spMk id="96" creationId="{18A8A53A-680B-7DBC-F983-6A3B8B348BD2}"/>
          </ac:spMkLst>
        </pc:spChg>
        <pc:spChg chg="mod">
          <ac:chgData name="Miranty Anjani" userId="44aa4c02e52c9290" providerId="LiveId" clId="{45722D5E-D6CD-4F9E-A4BE-8EB651ABEE2E}" dt="2022-05-28T20:53:46.681" v="2247"/>
          <ac:spMkLst>
            <pc:docMk/>
            <pc:sldMk cId="1853984015" sldId="291"/>
            <ac:spMk id="97" creationId="{B5DCDA17-B533-D87D-422D-8CC263A39B54}"/>
          </ac:spMkLst>
        </pc:spChg>
        <pc:spChg chg="mod">
          <ac:chgData name="Miranty Anjani" userId="44aa4c02e52c9290" providerId="LiveId" clId="{45722D5E-D6CD-4F9E-A4BE-8EB651ABEE2E}" dt="2022-05-28T20:53:46.681" v="2247"/>
          <ac:spMkLst>
            <pc:docMk/>
            <pc:sldMk cId="1853984015" sldId="291"/>
            <ac:spMk id="98" creationId="{1D9FF547-2C6F-01E2-EA21-83374216DAAA}"/>
          </ac:spMkLst>
        </pc:spChg>
        <pc:spChg chg="add mod">
          <ac:chgData name="Miranty Anjani" userId="44aa4c02e52c9290" providerId="LiveId" clId="{45722D5E-D6CD-4F9E-A4BE-8EB651ABEE2E}" dt="2022-05-28T23:56:11.112" v="3597" actId="1036"/>
          <ac:spMkLst>
            <pc:docMk/>
            <pc:sldMk cId="1853984015" sldId="291"/>
            <ac:spMk id="107" creationId="{D86D9BE7-0B2C-AE84-B69C-48F033D77A02}"/>
          </ac:spMkLst>
        </pc:spChg>
        <pc:spChg chg="add mod">
          <ac:chgData name="Miranty Anjani" userId="44aa4c02e52c9290" providerId="LiveId" clId="{45722D5E-D6CD-4F9E-A4BE-8EB651ABEE2E}" dt="2022-05-28T23:56:11.112" v="3597" actId="1036"/>
          <ac:spMkLst>
            <pc:docMk/>
            <pc:sldMk cId="1853984015" sldId="291"/>
            <ac:spMk id="109" creationId="{48C8333A-1399-498F-4265-CE7F290599BF}"/>
          </ac:spMkLst>
        </pc:spChg>
        <pc:spChg chg="mod">
          <ac:chgData name="Miranty Anjani" userId="44aa4c02e52c9290" providerId="LiveId" clId="{45722D5E-D6CD-4F9E-A4BE-8EB651ABEE2E}" dt="2022-05-28T20:58:22.308" v="2341" actId="20577"/>
          <ac:spMkLst>
            <pc:docMk/>
            <pc:sldMk cId="1853984015" sldId="291"/>
            <ac:spMk id="112" creationId="{700DBC24-E300-05CB-8444-554C337542C5}"/>
          </ac:spMkLst>
        </pc:spChg>
        <pc:spChg chg="mod">
          <ac:chgData name="Miranty Anjani" userId="44aa4c02e52c9290" providerId="LiveId" clId="{45722D5E-D6CD-4F9E-A4BE-8EB651ABEE2E}" dt="2022-05-28T21:13:23.988" v="2670" actId="404"/>
          <ac:spMkLst>
            <pc:docMk/>
            <pc:sldMk cId="1853984015" sldId="291"/>
            <ac:spMk id="113" creationId="{B9B092D8-2CA7-A4BC-F2F7-9C7284736D01}"/>
          </ac:spMkLst>
        </pc:spChg>
        <pc:spChg chg="add del mod">
          <ac:chgData name="Miranty Anjani" userId="44aa4c02e52c9290" providerId="LiveId" clId="{45722D5E-D6CD-4F9E-A4BE-8EB651ABEE2E}" dt="2022-05-28T21:02:34.736" v="2377" actId="478"/>
          <ac:spMkLst>
            <pc:docMk/>
            <pc:sldMk cId="1853984015" sldId="291"/>
            <ac:spMk id="116" creationId="{200268BC-1D8A-45EE-DEC6-4607B59950D3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18" creationId="{EEC25CF9-D1CD-913A-4BB3-BF8FFC584C7A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19" creationId="{E05CCDFB-FED3-A306-4470-8CBC351B344A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20" creationId="{AE4A58A1-24BC-68FD-D16A-B57F4C68629F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21" creationId="{7EC6383B-18A3-6BB9-0A63-EF5C356B5486}"/>
          </ac:spMkLst>
        </pc:spChg>
        <pc:spChg chg="add mod">
          <ac:chgData name="Miranty Anjani" userId="44aa4c02e52c9290" providerId="LiveId" clId="{45722D5E-D6CD-4F9E-A4BE-8EB651ABEE2E}" dt="2022-05-28T23:52:41.204" v="3557" actId="1076"/>
          <ac:spMkLst>
            <pc:docMk/>
            <pc:sldMk cId="1853984015" sldId="291"/>
            <ac:spMk id="123" creationId="{79AA1B13-D879-D1CD-05BE-D0FD5611E690}"/>
          </ac:spMkLst>
        </pc:spChg>
        <pc:spChg chg="add mod">
          <ac:chgData name="Miranty Anjani" userId="44aa4c02e52c9290" providerId="LiveId" clId="{45722D5E-D6CD-4F9E-A4BE-8EB651ABEE2E}" dt="2022-05-28T23:52:41.204" v="3557" actId="1076"/>
          <ac:spMkLst>
            <pc:docMk/>
            <pc:sldMk cId="1853984015" sldId="291"/>
            <ac:spMk id="124" creationId="{181A90B2-8937-ED67-0119-F5406D8DCF5C}"/>
          </ac:spMkLst>
        </pc:spChg>
        <pc:spChg chg="mod">
          <ac:chgData name="Miranty Anjani" userId="44aa4c02e52c9290" providerId="LiveId" clId="{45722D5E-D6CD-4F9E-A4BE-8EB651ABEE2E}" dt="2022-05-28T23:56:27.575" v="3612" actId="20577"/>
          <ac:spMkLst>
            <pc:docMk/>
            <pc:sldMk cId="1853984015" sldId="291"/>
            <ac:spMk id="126" creationId="{6DFFD0F5-2316-13C1-BF32-0B25B76F79F8}"/>
          </ac:spMkLst>
        </pc:spChg>
        <pc:spChg chg="mod">
          <ac:chgData name="Miranty Anjani" userId="44aa4c02e52c9290" providerId="LiveId" clId="{45722D5E-D6CD-4F9E-A4BE-8EB651ABEE2E}" dt="2022-05-28T23:56:45.299" v="3686" actId="20577"/>
          <ac:spMkLst>
            <pc:docMk/>
            <pc:sldMk cId="1853984015" sldId="291"/>
            <ac:spMk id="127" creationId="{CBF759FD-CF01-ECCB-DFF2-0D8B34D6499B}"/>
          </ac:spMkLst>
        </pc:spChg>
        <pc:spChg chg="add del mod">
          <ac:chgData name="Miranty Anjani" userId="44aa4c02e52c9290" providerId="LiveId" clId="{45722D5E-D6CD-4F9E-A4BE-8EB651ABEE2E}" dt="2022-05-28T21:02:35.360" v="2378" actId="478"/>
          <ac:spMkLst>
            <pc:docMk/>
            <pc:sldMk cId="1853984015" sldId="291"/>
            <ac:spMk id="128" creationId="{7807B8FA-A4BB-CA0C-0E81-B7123F5D65EE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0" creationId="{9F8D8041-E73F-B0EA-5E56-9D4122E050EC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1" creationId="{75FF5B06-D698-B988-942C-DBA554D03CFA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2" creationId="{64928F66-7AD5-AB25-A8C9-57DCC254F36D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3" creationId="{7E51D343-C34D-76B1-A14B-800A9E97CB3B}"/>
          </ac:spMkLst>
        </pc:spChg>
        <pc:spChg chg="add del mod">
          <ac:chgData name="Miranty Anjani" userId="44aa4c02e52c9290" providerId="LiveId" clId="{45722D5E-D6CD-4F9E-A4BE-8EB651ABEE2E}" dt="2022-05-28T23:52:12.209" v="3548" actId="478"/>
          <ac:spMkLst>
            <pc:docMk/>
            <pc:sldMk cId="1853984015" sldId="291"/>
            <ac:spMk id="134" creationId="{8DEDE022-FC5D-F5DB-F549-A7431C726F7D}"/>
          </ac:spMkLst>
        </pc:spChg>
        <pc:spChg chg="add del mod">
          <ac:chgData name="Miranty Anjani" userId="44aa4c02e52c9290" providerId="LiveId" clId="{45722D5E-D6CD-4F9E-A4BE-8EB651ABEE2E}" dt="2022-05-28T23:52:12.209" v="3548" actId="478"/>
          <ac:spMkLst>
            <pc:docMk/>
            <pc:sldMk cId="1853984015" sldId="291"/>
            <ac:spMk id="135" creationId="{5F72A766-0D48-9218-DBFA-DF144472A63B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7" creationId="{4895510C-128B-ED4B-36F8-2C57128ADA45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8" creationId="{A1D1E1FC-D3F9-AB77-3816-37AB380CD77C}"/>
          </ac:spMkLst>
        </pc:spChg>
        <pc:spChg chg="add del mod">
          <ac:chgData name="Miranty Anjani" userId="44aa4c02e52c9290" providerId="LiveId" clId="{45722D5E-D6CD-4F9E-A4BE-8EB651ABEE2E}" dt="2022-05-28T21:02:38.099" v="2381" actId="478"/>
          <ac:spMkLst>
            <pc:docMk/>
            <pc:sldMk cId="1853984015" sldId="291"/>
            <ac:spMk id="139" creationId="{29B71FE1-B689-5585-36E8-144941A84770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41" creationId="{A87BA252-A327-C36B-96E2-E957AAF48E6D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42" creationId="{ADF2AAF2-11E2-1875-03B1-66A79C97BD5D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43" creationId="{6794938D-1169-6D00-C041-848FC71DD9E0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44" creationId="{B9885EAF-7471-0DC7-3562-CA293D15C66B}"/>
          </ac:spMkLst>
        </pc:spChg>
        <pc:spChg chg="add mod">
          <ac:chgData name="Miranty Anjani" userId="44aa4c02e52c9290" providerId="LiveId" clId="{45722D5E-D6CD-4F9E-A4BE-8EB651ABEE2E}" dt="2022-05-28T21:02:47.699" v="2384" actId="1076"/>
          <ac:spMkLst>
            <pc:docMk/>
            <pc:sldMk cId="1853984015" sldId="291"/>
            <ac:spMk id="174" creationId="{02015F89-A891-96BE-953D-EF9A0F8E0BB7}"/>
          </ac:spMkLst>
        </pc:spChg>
        <pc:spChg chg="add mod">
          <ac:chgData name="Miranty Anjani" userId="44aa4c02e52c9290" providerId="LiveId" clId="{45722D5E-D6CD-4F9E-A4BE-8EB651ABEE2E}" dt="2022-05-28T21:02:58.989" v="2386" actId="1076"/>
          <ac:spMkLst>
            <pc:docMk/>
            <pc:sldMk cId="1853984015" sldId="291"/>
            <ac:spMk id="175" creationId="{0F9F75CB-5FE7-E3CC-62DA-5E2B4F8B0019}"/>
          </ac:spMkLst>
        </pc:spChg>
        <pc:spChg chg="add del mod">
          <ac:chgData name="Miranty Anjani" userId="44aa4c02e52c9290" providerId="LiveId" clId="{45722D5E-D6CD-4F9E-A4BE-8EB651ABEE2E}" dt="2022-05-28T23:52:14.046" v="3549" actId="478"/>
          <ac:spMkLst>
            <pc:docMk/>
            <pc:sldMk cId="1853984015" sldId="291"/>
            <ac:spMk id="176" creationId="{CDE7FB1B-B7B8-0E11-E271-1A8DA7FFC030}"/>
          </ac:spMkLst>
        </pc:spChg>
        <pc:spChg chg="add mod">
          <ac:chgData name="Miranty Anjani" userId="44aa4c02e52c9290" providerId="LiveId" clId="{45722D5E-D6CD-4F9E-A4BE-8EB651ABEE2E}" dt="2022-05-28T23:52:41.204" v="3557" actId="1076"/>
          <ac:spMkLst>
            <pc:docMk/>
            <pc:sldMk cId="1853984015" sldId="291"/>
            <ac:spMk id="177" creationId="{D555CE5B-5164-A277-71CE-08B9AEF9B2C6}"/>
          </ac:spMkLst>
        </pc:spChg>
        <pc:spChg chg="add mod">
          <ac:chgData name="Miranty Anjani" userId="44aa4c02e52c9290" providerId="LiveId" clId="{45722D5E-D6CD-4F9E-A4BE-8EB651ABEE2E}" dt="2022-05-28T23:56:11.112" v="3597" actId="1036"/>
          <ac:spMkLst>
            <pc:docMk/>
            <pc:sldMk cId="1853984015" sldId="291"/>
            <ac:spMk id="178" creationId="{97194104-C370-58C2-914E-0B4288C9452E}"/>
          </ac:spMkLst>
        </pc:spChg>
        <pc:spChg chg="mod">
          <ac:chgData name="Miranty Anjani" userId="44aa4c02e52c9290" providerId="LiveId" clId="{45722D5E-D6CD-4F9E-A4BE-8EB651ABEE2E}" dt="2022-05-28T20:49:44.715" v="2209" actId="14100"/>
          <ac:spMkLst>
            <pc:docMk/>
            <pc:sldMk cId="1853984015" sldId="291"/>
            <ac:spMk id="110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50:05.215" v="2215" actId="1076"/>
          <ac:spMkLst>
            <pc:docMk/>
            <pc:sldMk cId="1853984015" sldId="291"/>
            <ac:spMk id="1110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9:44.715" v="2209" actId="14100"/>
          <ac:spMkLst>
            <pc:docMk/>
            <pc:sldMk cId="1853984015" sldId="291"/>
            <ac:spMk id="1111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3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4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6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7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8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22:59.840" v="2726" actId="1076"/>
          <ac:spMkLst>
            <pc:docMk/>
            <pc:sldMk cId="1853984015" sldId="291"/>
            <ac:spMk id="111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58:11.684" v="2322" actId="20577"/>
          <ac:spMkLst>
            <pc:docMk/>
            <pc:sldMk cId="1853984015" sldId="291"/>
            <ac:spMk id="1124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04:53.865" v="2483" actId="20577"/>
          <ac:spMkLst>
            <pc:docMk/>
            <pc:sldMk cId="1853984015" sldId="291"/>
            <ac:spMk id="1125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2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02:29.786" v="2374" actId="14100"/>
          <ac:spMkLst>
            <pc:docMk/>
            <pc:sldMk cId="1853984015" sldId="291"/>
            <ac:spMk id="1132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3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50:05.215" v="2215" actId="1076"/>
          <ac:spMkLst>
            <pc:docMk/>
            <pc:sldMk cId="1853984015" sldId="291"/>
            <ac:spMk id="1142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50:05.215" v="2215" actId="1076"/>
          <ac:spMkLst>
            <pc:docMk/>
            <pc:sldMk cId="1853984015" sldId="291"/>
            <ac:spMk id="1144" creationId="{00000000-0000-0000-0000-000000000000}"/>
          </ac:spMkLst>
        </pc:spChg>
        <pc:grpChg chg="add mod">
          <ac:chgData name="Miranty Anjani" userId="44aa4c02e52c9290" providerId="LiveId" clId="{45722D5E-D6CD-4F9E-A4BE-8EB651ABEE2E}" dt="2022-05-28T20:53:45.514" v="2246" actId="1076"/>
          <ac:grpSpMkLst>
            <pc:docMk/>
            <pc:sldMk cId="1853984015" sldId="291"/>
            <ac:grpSpMk id="55" creationId="{87DF8A18-C678-2C53-8E9B-D3C41A8F9260}"/>
          </ac:grpSpMkLst>
        </pc:grpChg>
        <pc:grpChg chg="add del mod">
          <ac:chgData name="Miranty Anjani" userId="44aa4c02e52c9290" providerId="LiveId" clId="{45722D5E-D6CD-4F9E-A4BE-8EB651ABEE2E}" dt="2022-05-28T20:58:58.107" v="2355" actId="478"/>
          <ac:grpSpMkLst>
            <pc:docMk/>
            <pc:sldMk cId="1853984015" sldId="291"/>
            <ac:grpSpMk id="59" creationId="{376E081D-7854-0481-A250-446CBC172651}"/>
          </ac:grpSpMkLst>
        </pc:grpChg>
        <pc:grpChg chg="add mod">
          <ac:chgData name="Miranty Anjani" userId="44aa4c02e52c9290" providerId="LiveId" clId="{45722D5E-D6CD-4F9E-A4BE-8EB651ABEE2E}" dt="2022-05-28T20:51:58.847" v="2233" actId="571"/>
          <ac:grpSpMkLst>
            <pc:docMk/>
            <pc:sldMk cId="1853984015" sldId="291"/>
            <ac:grpSpMk id="71" creationId="{66D25833-73BF-9F09-5F58-491DF919C06B}"/>
          </ac:grpSpMkLst>
        </pc:grpChg>
        <pc:grpChg chg="add mod">
          <ac:chgData name="Miranty Anjani" userId="44aa4c02e52c9290" providerId="LiveId" clId="{45722D5E-D6CD-4F9E-A4BE-8EB651ABEE2E}" dt="2022-05-28T20:51:58.847" v="2233" actId="571"/>
          <ac:grpSpMkLst>
            <pc:docMk/>
            <pc:sldMk cId="1853984015" sldId="291"/>
            <ac:grpSpMk id="75" creationId="{2A4632A6-C4A1-696E-7B5B-F00BABFF1A07}"/>
          </ac:grpSpMkLst>
        </pc:grpChg>
        <pc:grpChg chg="add mod">
          <ac:chgData name="Miranty Anjani" userId="44aa4c02e52c9290" providerId="LiveId" clId="{45722D5E-D6CD-4F9E-A4BE-8EB651ABEE2E}" dt="2022-05-28T20:54:55.083" v="2258" actId="1076"/>
          <ac:grpSpMkLst>
            <pc:docMk/>
            <pc:sldMk cId="1853984015" sldId="291"/>
            <ac:grpSpMk id="90" creationId="{E2049F7D-3E6B-B5BD-57C9-3D91FC6EEC43}"/>
          </ac:grpSpMkLst>
        </pc:grpChg>
        <pc:grpChg chg="add del mod">
          <ac:chgData name="Miranty Anjani" userId="44aa4c02e52c9290" providerId="LiveId" clId="{45722D5E-D6CD-4F9E-A4BE-8EB651ABEE2E}" dt="2022-05-28T20:58:58.982" v="2356" actId="478"/>
          <ac:grpSpMkLst>
            <pc:docMk/>
            <pc:sldMk cId="1853984015" sldId="291"/>
            <ac:grpSpMk id="94" creationId="{89D53045-AEB8-E688-BD74-8869E27EFAEB}"/>
          </ac:grpSpMkLst>
        </pc:grpChg>
        <pc:grpChg chg="add mod">
          <ac:chgData name="Miranty Anjani" userId="44aa4c02e52c9290" providerId="LiveId" clId="{45722D5E-D6CD-4F9E-A4BE-8EB651ABEE2E}" dt="2022-05-28T23:56:11.112" v="3597" actId="1036"/>
          <ac:grpSpMkLst>
            <pc:docMk/>
            <pc:sldMk cId="1853984015" sldId="291"/>
            <ac:grpSpMk id="111" creationId="{89E76686-FF48-D1A1-021F-EC2116F0AE66}"/>
          </ac:grpSpMkLst>
        </pc:grpChg>
        <pc:grpChg chg="add del mod">
          <ac:chgData name="Miranty Anjani" userId="44aa4c02e52c9290" providerId="LiveId" clId="{45722D5E-D6CD-4F9E-A4BE-8EB651ABEE2E}" dt="2022-05-28T20:59:00.107" v="2357" actId="478"/>
          <ac:grpSpMkLst>
            <pc:docMk/>
            <pc:sldMk cId="1853984015" sldId="291"/>
            <ac:grpSpMk id="117" creationId="{30962B35-0A4C-396B-0CA5-4362C9594068}"/>
          </ac:grpSpMkLst>
        </pc:grpChg>
        <pc:grpChg chg="add mod">
          <ac:chgData name="Miranty Anjani" userId="44aa4c02e52c9290" providerId="LiveId" clId="{45722D5E-D6CD-4F9E-A4BE-8EB651ABEE2E}" dt="2022-05-28T23:52:41.204" v="3557" actId="1076"/>
          <ac:grpSpMkLst>
            <pc:docMk/>
            <pc:sldMk cId="1853984015" sldId="291"/>
            <ac:grpSpMk id="125" creationId="{56724697-C10F-6167-B83C-F66841D3F888}"/>
          </ac:grpSpMkLst>
        </pc:grpChg>
        <pc:grpChg chg="add del mod">
          <ac:chgData name="Miranty Anjani" userId="44aa4c02e52c9290" providerId="LiveId" clId="{45722D5E-D6CD-4F9E-A4BE-8EB651ABEE2E}" dt="2022-05-28T21:02:36.684" v="2379" actId="478"/>
          <ac:grpSpMkLst>
            <pc:docMk/>
            <pc:sldMk cId="1853984015" sldId="291"/>
            <ac:grpSpMk id="129" creationId="{8E24574A-9EF0-D464-DB65-F24312E3F867}"/>
          </ac:grpSpMkLst>
        </pc:grpChg>
        <pc:grpChg chg="add del mod">
          <ac:chgData name="Miranty Anjani" userId="44aa4c02e52c9290" providerId="LiveId" clId="{45722D5E-D6CD-4F9E-A4BE-8EB651ABEE2E}" dt="2022-05-28T23:52:12.209" v="3548" actId="478"/>
          <ac:grpSpMkLst>
            <pc:docMk/>
            <pc:sldMk cId="1853984015" sldId="291"/>
            <ac:grpSpMk id="136" creationId="{4486A6C5-45C5-6958-C5B2-BA3844F7E27E}"/>
          </ac:grpSpMkLst>
        </pc:grpChg>
        <pc:grpChg chg="add del mod">
          <ac:chgData name="Miranty Anjani" userId="44aa4c02e52c9290" providerId="LiveId" clId="{45722D5E-D6CD-4F9E-A4BE-8EB651ABEE2E}" dt="2022-05-28T21:02:37.637" v="2380" actId="478"/>
          <ac:grpSpMkLst>
            <pc:docMk/>
            <pc:sldMk cId="1853984015" sldId="291"/>
            <ac:grpSpMk id="140" creationId="{4A1A9129-8972-E882-950C-3214B98562C2}"/>
          </ac:grpSpMkLst>
        </pc:grpChg>
        <pc:grpChg chg="del">
          <ac:chgData name="Miranty Anjani" userId="44aa4c02e52c9290" providerId="LiveId" clId="{45722D5E-D6CD-4F9E-A4BE-8EB651ABEE2E}" dt="2022-05-28T20:49:05.152" v="2205" actId="478"/>
          <ac:grpSpMkLst>
            <pc:docMk/>
            <pc:sldMk cId="1853984015" sldId="291"/>
            <ac:grpSpMk id="1120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8T20:49:44.715" v="2209" actId="14100"/>
          <ac:grpSpMkLst>
            <pc:docMk/>
            <pc:sldMk cId="1853984015" sldId="291"/>
            <ac:grpSpMk id="1123" creationId="{00000000-0000-0000-0000-000000000000}"/>
          </ac:grpSpMkLst>
        </pc:grpChg>
        <pc:grpChg chg="del">
          <ac:chgData name="Miranty Anjani" userId="44aa4c02e52c9290" providerId="LiveId" clId="{45722D5E-D6CD-4F9E-A4BE-8EB651ABEE2E}" dt="2022-05-28T20:49:05.152" v="2205" actId="478"/>
          <ac:grpSpMkLst>
            <pc:docMk/>
            <pc:sldMk cId="1853984015" sldId="291"/>
            <ac:grpSpMk id="1126" creationId="{00000000-0000-0000-0000-000000000000}"/>
          </ac:grpSpMkLst>
        </pc:grpChg>
        <pc:grpChg chg="del">
          <ac:chgData name="Miranty Anjani" userId="44aa4c02e52c9290" providerId="LiveId" clId="{45722D5E-D6CD-4F9E-A4BE-8EB651ABEE2E}" dt="2022-05-28T20:49:05.152" v="2205" actId="478"/>
          <ac:grpSpMkLst>
            <pc:docMk/>
            <pc:sldMk cId="1853984015" sldId="291"/>
            <ac:grpSpMk id="1134" creationId="{00000000-0000-0000-0000-000000000000}"/>
          </ac:grpSpMkLst>
        </pc:grpChg>
        <pc:grpChg chg="del mod">
          <ac:chgData name="Miranty Anjani" userId="44aa4c02e52c9290" providerId="LiveId" clId="{45722D5E-D6CD-4F9E-A4BE-8EB651ABEE2E}" dt="2022-05-28T20:58:57.243" v="2354" actId="478"/>
          <ac:grpSpMkLst>
            <pc:docMk/>
            <pc:sldMk cId="1853984015" sldId="291"/>
            <ac:grpSpMk id="1137" creationId="{00000000-0000-0000-0000-000000000000}"/>
          </ac:grpSpMkLst>
        </pc:grpChg>
        <pc:picChg chg="add mod modCrop">
          <ac:chgData name="Miranty Anjani" userId="44aa4c02e52c9290" providerId="LiveId" clId="{45722D5E-D6CD-4F9E-A4BE-8EB651ABEE2E}" dt="2022-05-28T23:54:47.785" v="3576" actId="1076"/>
          <ac:picMkLst>
            <pc:docMk/>
            <pc:sldMk cId="1853984015" sldId="291"/>
            <ac:picMk id="3" creationId="{07A06DBC-8537-518F-925E-37E12B267AE6}"/>
          </ac:picMkLst>
        </pc:picChg>
        <pc:picChg chg="add mod modCrop">
          <ac:chgData name="Miranty Anjani" userId="44aa4c02e52c9290" providerId="LiveId" clId="{45722D5E-D6CD-4F9E-A4BE-8EB651ABEE2E}" dt="2022-05-28T21:08:02.948" v="2544" actId="1076"/>
          <ac:picMkLst>
            <pc:docMk/>
            <pc:sldMk cId="1853984015" sldId="291"/>
            <ac:picMk id="68" creationId="{DA02061E-6620-934B-15AA-3F1F1B2670D8}"/>
          </ac:picMkLst>
        </pc:picChg>
        <pc:picChg chg="add mod">
          <ac:chgData name="Miranty Anjani" userId="44aa4c02e52c9290" providerId="LiveId" clId="{45722D5E-D6CD-4F9E-A4BE-8EB651ABEE2E}" dt="2022-05-28T21:25:49.575" v="3050" actId="14861"/>
          <ac:picMkLst>
            <pc:docMk/>
            <pc:sldMk cId="1853984015" sldId="291"/>
            <ac:picMk id="81" creationId="{CC9757E5-C43B-35A8-9FE6-794C0E2407E5}"/>
          </ac:picMkLst>
        </pc:picChg>
        <pc:picChg chg="add mod">
          <ac:chgData name="Miranty Anjani" userId="44aa4c02e52c9290" providerId="LiveId" clId="{45722D5E-D6CD-4F9E-A4BE-8EB651ABEE2E}" dt="2022-05-28T23:56:11.112" v="3597" actId="1036"/>
          <ac:picMkLst>
            <pc:docMk/>
            <pc:sldMk cId="1853984015" sldId="291"/>
            <ac:picMk id="83" creationId="{4CDA5C5E-C758-2EDE-E10A-99670DDA09E7}"/>
          </ac:picMkLst>
        </pc:picChg>
        <pc:picChg chg="add mod">
          <ac:chgData name="Miranty Anjani" userId="44aa4c02e52c9290" providerId="LiveId" clId="{45722D5E-D6CD-4F9E-A4BE-8EB651ABEE2E}" dt="2022-05-28T21:25:21.513" v="2925" actId="14861"/>
          <ac:picMkLst>
            <pc:docMk/>
            <pc:sldMk cId="1853984015" sldId="291"/>
            <ac:picMk id="85" creationId="{439FADA7-B1ED-A9F7-E580-E8E54C182AD8}"/>
          </ac:picMkLst>
        </pc:picChg>
        <pc:cxnChg chg="add del mod">
          <ac:chgData name="Miranty Anjani" userId="44aa4c02e52c9290" providerId="LiveId" clId="{45722D5E-D6CD-4F9E-A4BE-8EB651ABEE2E}" dt="2022-05-28T23:55:36.948" v="3586" actId="478"/>
          <ac:cxnSpMkLst>
            <pc:docMk/>
            <pc:sldMk cId="1853984015" sldId="291"/>
            <ac:cxnSpMk id="69" creationId="{AD48A3B0-2501-AEF7-F3F8-AFD57FFC6926}"/>
          </ac:cxnSpMkLst>
        </pc:cxnChg>
        <pc:cxnChg chg="add del mod">
          <ac:chgData name="Miranty Anjani" userId="44aa4c02e52c9290" providerId="LiveId" clId="{45722D5E-D6CD-4F9E-A4BE-8EB651ABEE2E}" dt="2022-05-28T23:55:34.173" v="3584" actId="478"/>
          <ac:cxnSpMkLst>
            <pc:docMk/>
            <pc:sldMk cId="1853984015" sldId="291"/>
            <ac:cxnSpMk id="70" creationId="{17B9D89C-0D99-C221-A63E-A017C13333BE}"/>
          </ac:cxnSpMkLst>
        </pc:cxnChg>
        <pc:cxnChg chg="add del mod">
          <ac:chgData name="Miranty Anjani" userId="44aa4c02e52c9290" providerId="LiveId" clId="{45722D5E-D6CD-4F9E-A4BE-8EB651ABEE2E}" dt="2022-05-28T23:55:32.023" v="3582" actId="478"/>
          <ac:cxnSpMkLst>
            <pc:docMk/>
            <pc:sldMk cId="1853984015" sldId="291"/>
            <ac:cxnSpMk id="71" creationId="{A7581832-774E-7747-4B34-BBCF59E137CB}"/>
          </ac:cxnSpMkLst>
        </pc:cxnChg>
        <pc:cxnChg chg="add mod ord">
          <ac:chgData name="Miranty Anjani" userId="44aa4c02e52c9290" providerId="LiveId" clId="{45722D5E-D6CD-4F9E-A4BE-8EB651ABEE2E}" dt="2022-05-28T23:55:51.004" v="3590" actId="167"/>
          <ac:cxnSpMkLst>
            <pc:docMk/>
            <pc:sldMk cId="1853984015" sldId="291"/>
            <ac:cxnSpMk id="72" creationId="{EBAD28BC-01F2-31D3-3E77-7F441CD1E5FD}"/>
          </ac:cxnSpMkLst>
        </pc:cxnChg>
        <pc:cxnChg chg="add del mod">
          <ac:chgData name="Miranty Anjani" userId="44aa4c02e52c9290" providerId="LiveId" clId="{45722D5E-D6CD-4F9E-A4BE-8EB651ABEE2E}" dt="2022-05-28T23:55:31.285" v="3581" actId="478"/>
          <ac:cxnSpMkLst>
            <pc:docMk/>
            <pc:sldMk cId="1853984015" sldId="291"/>
            <ac:cxnSpMk id="73" creationId="{B977DDF4-CCEE-5654-BEDE-F8EC9F286655}"/>
          </ac:cxnSpMkLst>
        </pc:cxnChg>
        <pc:cxnChg chg="add del mod">
          <ac:chgData name="Miranty Anjani" userId="44aa4c02e52c9290" providerId="LiveId" clId="{45722D5E-D6CD-4F9E-A4BE-8EB651ABEE2E}" dt="2022-05-28T23:55:36.023" v="3585" actId="478"/>
          <ac:cxnSpMkLst>
            <pc:docMk/>
            <pc:sldMk cId="1853984015" sldId="291"/>
            <ac:cxnSpMk id="74" creationId="{E65AC5E3-212E-6F40-E209-5C6F45F407E5}"/>
          </ac:cxnSpMkLst>
        </pc:cxnChg>
        <pc:cxnChg chg="add del mod">
          <ac:chgData name="Miranty Anjani" userId="44aa4c02e52c9290" providerId="LiveId" clId="{45722D5E-D6CD-4F9E-A4BE-8EB651ABEE2E}" dt="2022-05-28T23:55:33.598" v="3583" actId="478"/>
          <ac:cxnSpMkLst>
            <pc:docMk/>
            <pc:sldMk cId="1853984015" sldId="291"/>
            <ac:cxnSpMk id="75" creationId="{F73CC178-6A51-59C8-EC2B-CB483F5DEDE0}"/>
          </ac:cxnSpMkLst>
        </pc:cxnChg>
        <pc:cxnChg chg="add del mod">
          <ac:chgData name="Miranty Anjani" userId="44aa4c02e52c9290" providerId="LiveId" clId="{45722D5E-D6CD-4F9E-A4BE-8EB651ABEE2E}" dt="2022-05-28T20:55:38.930" v="2273" actId="478"/>
          <ac:cxnSpMkLst>
            <pc:docMk/>
            <pc:sldMk cId="1853984015" sldId="291"/>
            <ac:cxnSpMk id="106" creationId="{1AFD43FD-0833-0439-ABCB-F13FA665293C}"/>
          </ac:cxnSpMkLst>
        </pc:cxnChg>
        <pc:cxnChg chg="add del mod">
          <ac:chgData name="Miranty Anjani" userId="44aa4c02e52c9290" providerId="LiveId" clId="{45722D5E-D6CD-4F9E-A4BE-8EB651ABEE2E}" dt="2022-05-28T20:55:36.596" v="2270" actId="478"/>
          <ac:cxnSpMkLst>
            <pc:docMk/>
            <pc:sldMk cId="1853984015" sldId="291"/>
            <ac:cxnSpMk id="108" creationId="{BB24ED58-625D-4061-0530-BA316F5F3D15}"/>
          </ac:cxnSpMkLst>
        </pc:cxnChg>
        <pc:cxnChg chg="add del mod ord">
          <ac:chgData name="Miranty Anjani" userId="44aa4c02e52c9290" providerId="LiveId" clId="{45722D5E-D6CD-4F9E-A4BE-8EB651ABEE2E}" dt="2022-05-28T23:52:44.034" v="3558" actId="478"/>
          <ac:cxnSpMkLst>
            <pc:docMk/>
            <pc:sldMk cId="1853984015" sldId="291"/>
            <ac:cxnSpMk id="110" creationId="{BE956E26-779A-53F9-10D5-F215BFE5FF4D}"/>
          </ac:cxnSpMkLst>
        </pc:cxnChg>
        <pc:cxnChg chg="add del mod">
          <ac:chgData name="Miranty Anjani" userId="44aa4c02e52c9290" providerId="LiveId" clId="{45722D5E-D6CD-4F9E-A4BE-8EB651ABEE2E}" dt="2022-05-28T20:55:36.030" v="2269" actId="478"/>
          <ac:cxnSpMkLst>
            <pc:docMk/>
            <pc:sldMk cId="1853984015" sldId="291"/>
            <ac:cxnSpMk id="114" creationId="{570CD924-2E3B-F486-7EF4-E3990A95C4EF}"/>
          </ac:cxnSpMkLst>
        </pc:cxnChg>
        <pc:cxnChg chg="add del mod">
          <ac:chgData name="Miranty Anjani" userId="44aa4c02e52c9290" providerId="LiveId" clId="{45722D5E-D6CD-4F9E-A4BE-8EB651ABEE2E}" dt="2022-05-28T20:55:38.117" v="2272" actId="478"/>
          <ac:cxnSpMkLst>
            <pc:docMk/>
            <pc:sldMk cId="1853984015" sldId="291"/>
            <ac:cxnSpMk id="115" creationId="{61420469-221D-B0EF-C356-047794AFD6C5}"/>
          </ac:cxnSpMkLst>
        </pc:cxnChg>
        <pc:cxnChg chg="add del mod">
          <ac:chgData name="Miranty Anjani" userId="44aa4c02e52c9290" providerId="LiveId" clId="{45722D5E-D6CD-4F9E-A4BE-8EB651ABEE2E}" dt="2022-05-28T20:55:37.368" v="2271" actId="478"/>
          <ac:cxnSpMkLst>
            <pc:docMk/>
            <pc:sldMk cId="1853984015" sldId="291"/>
            <ac:cxnSpMk id="122" creationId="{B14FB956-B187-7C41-4A98-EE32EEBBD667}"/>
          </ac:cxnSpMkLst>
        </pc:cxnChg>
        <pc:cxnChg chg="add mod ord">
          <ac:chgData name="Miranty Anjani" userId="44aa4c02e52c9290" providerId="LiveId" clId="{45722D5E-D6CD-4F9E-A4BE-8EB651ABEE2E}" dt="2022-05-28T23:56:11.112" v="3597" actId="1036"/>
          <ac:cxnSpMkLst>
            <pc:docMk/>
            <pc:sldMk cId="1853984015" sldId="291"/>
            <ac:cxnSpMk id="150" creationId="{7C688647-92A9-56FC-02FF-45BE8930D33C}"/>
          </ac:cxnSpMkLst>
        </pc:cxnChg>
        <pc:cxnChg chg="add del mod">
          <ac:chgData name="Miranty Anjani" userId="44aa4c02e52c9290" providerId="LiveId" clId="{45722D5E-D6CD-4F9E-A4BE-8EB651ABEE2E}" dt="2022-05-28T23:52:15.796" v="3550" actId="478"/>
          <ac:cxnSpMkLst>
            <pc:docMk/>
            <pc:sldMk cId="1853984015" sldId="291"/>
            <ac:cxnSpMk id="155" creationId="{D4C988FE-A9BC-BD0E-5985-2B012855027D}"/>
          </ac:cxnSpMkLst>
        </pc:cxnChg>
        <pc:cxnChg chg="add del mod">
          <ac:chgData name="Miranty Anjani" userId="44aa4c02e52c9290" providerId="LiveId" clId="{45722D5E-D6CD-4F9E-A4BE-8EB651ABEE2E}" dt="2022-05-28T20:57:30.820" v="2300" actId="478"/>
          <ac:cxnSpMkLst>
            <pc:docMk/>
            <pc:sldMk cId="1853984015" sldId="291"/>
            <ac:cxnSpMk id="158" creationId="{7E1ACE67-4EBA-3E97-6A9D-7B457C07FB99}"/>
          </ac:cxnSpMkLst>
        </pc:cxnChg>
        <pc:cxnChg chg="add del mod ord">
          <ac:chgData name="Miranty Anjani" userId="44aa4c02e52c9290" providerId="LiveId" clId="{45722D5E-D6CD-4F9E-A4BE-8EB651ABEE2E}" dt="2022-05-28T23:52:47.090" v="3559" actId="14100"/>
          <ac:cxnSpMkLst>
            <pc:docMk/>
            <pc:sldMk cId="1853984015" sldId="291"/>
            <ac:cxnSpMk id="161" creationId="{BCC8D077-CB7E-386A-BED0-936B1209961A}"/>
          </ac:cxnSpMkLst>
        </pc:cxnChg>
        <pc:cxnChg chg="add mod ord">
          <ac:chgData name="Miranty Anjani" userId="44aa4c02e52c9290" providerId="LiveId" clId="{45722D5E-D6CD-4F9E-A4BE-8EB651ABEE2E}" dt="2022-05-28T23:56:11.112" v="3597" actId="1036"/>
          <ac:cxnSpMkLst>
            <pc:docMk/>
            <pc:sldMk cId="1853984015" sldId="291"/>
            <ac:cxnSpMk id="165" creationId="{10A4B5D9-AEAB-2222-E97C-1EA0841A674D}"/>
          </ac:cxnSpMkLst>
        </pc:cxnChg>
        <pc:cxnChg chg="add del mod">
          <ac:chgData name="Miranty Anjani" userId="44aa4c02e52c9290" providerId="LiveId" clId="{45722D5E-D6CD-4F9E-A4BE-8EB651ABEE2E}" dt="2022-05-28T20:57:52.508" v="2307" actId="478"/>
          <ac:cxnSpMkLst>
            <pc:docMk/>
            <pc:sldMk cId="1853984015" sldId="291"/>
            <ac:cxnSpMk id="168" creationId="{D9A01C29-E2AD-F3AB-258E-9435769C9944}"/>
          </ac:cxnSpMkLst>
        </pc:cxnChg>
        <pc:cxnChg chg="add del mod">
          <ac:chgData name="Miranty Anjani" userId="44aa4c02e52c9290" providerId="LiveId" clId="{45722D5E-D6CD-4F9E-A4BE-8EB651ABEE2E}" dt="2022-05-28T23:56:21.999" v="3603" actId="1036"/>
          <ac:cxnSpMkLst>
            <pc:docMk/>
            <pc:sldMk cId="1853984015" sldId="291"/>
            <ac:cxnSpMk id="169" creationId="{6E3F6C84-738A-75D1-BCF2-038EBDFB5FA4}"/>
          </ac:cxnSpMkLst>
        </pc:cxnChg>
        <pc:cxnChg chg="mod">
          <ac:chgData name="Miranty Anjani" userId="44aa4c02e52c9290" providerId="LiveId" clId="{45722D5E-D6CD-4F9E-A4BE-8EB651ABEE2E}" dt="2022-05-28T20:50:05.215" v="2215" actId="1076"/>
          <ac:cxnSpMkLst>
            <pc:docMk/>
            <pc:sldMk cId="1853984015" sldId="291"/>
            <ac:cxnSpMk id="1108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4:55.083" v="2258" actId="1076"/>
          <ac:cxnSpMkLst>
            <pc:docMk/>
            <pc:sldMk cId="1853984015" sldId="291"/>
            <ac:cxnSpMk id="1112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6:33.209" v="2285" actId="1076"/>
          <ac:cxnSpMkLst>
            <pc:docMk/>
            <pc:sldMk cId="1853984015" sldId="291"/>
            <ac:cxnSpMk id="1115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4:55.083" v="2258" actId="1076"/>
          <ac:cxnSpMkLst>
            <pc:docMk/>
            <pc:sldMk cId="1853984015" sldId="291"/>
            <ac:cxnSpMk id="1130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3:22.752" v="2245" actId="14100"/>
          <ac:cxnSpMkLst>
            <pc:docMk/>
            <pc:sldMk cId="1853984015" sldId="291"/>
            <ac:cxnSpMk id="1131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0:05.215" v="2215" actId="1076"/>
          <ac:cxnSpMkLst>
            <pc:docMk/>
            <pc:sldMk cId="1853984015" sldId="291"/>
            <ac:cxnSpMk id="1143" creationId="{00000000-0000-0000-0000-000000000000}"/>
          </ac:cxnSpMkLst>
        </pc:cxnChg>
      </pc:sldChg>
      <pc:sldChg chg="new del">
        <pc:chgData name="Miranty Anjani" userId="44aa4c02e52c9290" providerId="LiveId" clId="{45722D5E-D6CD-4F9E-A4BE-8EB651ABEE2E}" dt="2022-05-29T01:52:29.424" v="3806" actId="680"/>
        <pc:sldMkLst>
          <pc:docMk/>
          <pc:sldMk cId="615050659" sldId="292"/>
        </pc:sldMkLst>
      </pc:sldChg>
      <pc:sldChg chg="new del">
        <pc:chgData name="Miranty Anjani" userId="44aa4c02e52c9290" providerId="LiveId" clId="{45722D5E-D6CD-4F9E-A4BE-8EB651ABEE2E}" dt="2022-05-29T01:56:33.828" v="4185" actId="680"/>
        <pc:sldMkLst>
          <pc:docMk/>
          <pc:sldMk cId="658107271" sldId="292"/>
        </pc:sldMkLst>
      </pc:sldChg>
      <pc:sldChg chg="new del">
        <pc:chgData name="Miranty Anjani" userId="44aa4c02e52c9290" providerId="LiveId" clId="{45722D5E-D6CD-4F9E-A4BE-8EB651ABEE2E}" dt="2022-05-29T01:56:36.295" v="4187" actId="680"/>
        <pc:sldMkLst>
          <pc:docMk/>
          <pc:sldMk cId="690441982" sldId="292"/>
        </pc:sldMkLst>
      </pc:sldChg>
      <pc:sldChg chg="new del">
        <pc:chgData name="Miranty Anjani" userId="44aa4c02e52c9290" providerId="LiveId" clId="{45722D5E-D6CD-4F9E-A4BE-8EB651ABEE2E}" dt="2022-05-29T01:53:30.983" v="3901" actId="680"/>
        <pc:sldMkLst>
          <pc:docMk/>
          <pc:sldMk cId="2955443792" sldId="292"/>
        </pc:sldMkLst>
      </pc:sldChg>
      <pc:sldChg chg="new del">
        <pc:chgData name="Miranty Anjani" userId="44aa4c02e52c9290" providerId="LiveId" clId="{45722D5E-D6CD-4F9E-A4BE-8EB651ABEE2E}" dt="2022-05-29T01:56:11.973" v="4142" actId="680"/>
        <pc:sldMkLst>
          <pc:docMk/>
          <pc:sldMk cId="3068648164" sldId="292"/>
        </pc:sldMkLst>
      </pc:sldChg>
      <pc:sldChg chg="addSp delSp modSp new mod modClrScheme chgLayout">
        <pc:chgData name="Miranty Anjani" userId="44aa4c02e52c9290" providerId="LiveId" clId="{45722D5E-D6CD-4F9E-A4BE-8EB651ABEE2E}" dt="2022-05-29T02:16:36.545" v="4720" actId="700"/>
        <pc:sldMkLst>
          <pc:docMk/>
          <pc:sldMk cId="4278906688" sldId="292"/>
        </pc:sldMkLst>
        <pc:spChg chg="mod ord">
          <ac:chgData name="Miranty Anjani" userId="44aa4c02e52c9290" providerId="LiveId" clId="{45722D5E-D6CD-4F9E-A4BE-8EB651ABEE2E}" dt="2022-05-29T02:16:36.545" v="4720" actId="700"/>
          <ac:spMkLst>
            <pc:docMk/>
            <pc:sldMk cId="4278906688" sldId="292"/>
            <ac:spMk id="2" creationId="{BBE00F38-C416-F487-E94B-402291201B9D}"/>
          </ac:spMkLst>
        </pc:spChg>
        <pc:spChg chg="del">
          <ac:chgData name="Miranty Anjani" userId="44aa4c02e52c9290" providerId="LiveId" clId="{45722D5E-D6CD-4F9E-A4BE-8EB651ABEE2E}" dt="2022-05-29T01:57:05.394" v="4200" actId="478"/>
          <ac:spMkLst>
            <pc:docMk/>
            <pc:sldMk cId="4278906688" sldId="292"/>
            <ac:spMk id="3" creationId="{E81EB141-4EA8-3E08-8818-330EC64FA707}"/>
          </ac:spMkLst>
        </pc:spChg>
        <pc:spChg chg="del">
          <ac:chgData name="Miranty Anjani" userId="44aa4c02e52c9290" providerId="LiveId" clId="{45722D5E-D6CD-4F9E-A4BE-8EB651ABEE2E}" dt="2022-05-29T01:57:10.893" v="4201" actId="478"/>
          <ac:spMkLst>
            <pc:docMk/>
            <pc:sldMk cId="4278906688" sldId="292"/>
            <ac:spMk id="4" creationId="{A6540B40-778D-7ACD-8762-D99C6ED6007B}"/>
          </ac:spMkLst>
        </pc:spChg>
        <pc:spChg chg="add mod ord">
          <ac:chgData name="Miranty Anjani" userId="44aa4c02e52c9290" providerId="LiveId" clId="{45722D5E-D6CD-4F9E-A4BE-8EB651ABEE2E}" dt="2022-05-29T02:16:25.920" v="4719" actId="207"/>
          <ac:spMkLst>
            <pc:docMk/>
            <pc:sldMk cId="4278906688" sldId="292"/>
            <ac:spMk id="7" creationId="{E67E077E-9C56-7704-A781-F78D783CE6A6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" creationId="{7B2B2E4D-5E4E-092F-F8A5-148F34D2FF4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0" creationId="{7C9DA7CD-3C24-F0F1-14CD-62CD7E8C84A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1" creationId="{E89B92B9-AFC1-3DB0-15A3-204D4D93FD0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2" creationId="{2467DDEE-177B-37BB-74E8-4E9CF2384D92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3" creationId="{D3ACC27B-1F76-31AC-B5D8-F456985E1CA5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4" creationId="{02BDD94C-7C6C-F4D6-53E0-E94FC81D0613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5" creationId="{C038470C-5CF8-B24D-9ECC-A3F1267B21DA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6" creationId="{94920C92-BBB8-1E3D-BBC9-56630839C68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7" creationId="{A2A01A71-846E-26C3-15C4-543B0C0DA6D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8" creationId="{F2FE73BD-D7F7-4C08-A8DB-80EBC1291F5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9" creationId="{75718423-0E29-76AC-408E-F311B5F8821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0" creationId="{83A862B8-F049-51CE-28F1-EB438E9BD93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1" creationId="{5CEEEF71-FF33-ACEF-830F-7C0EE527D6F1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2" creationId="{DFB4DD57-0B9E-7322-152D-1EFB1F6706E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3" creationId="{D1F8FA5B-412C-976C-7595-18A7EAB9C74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4" creationId="{31AED2C2-5377-3C00-A2B9-A96F7DA6E0E5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5" creationId="{12C2B755-A41A-AEEB-5924-653310DAB2D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6" creationId="{C8C397DD-74CE-122F-DCF1-AA40EE950D9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7" creationId="{B7BEA858-AE08-2D51-9208-628ABECCDFF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8" creationId="{7DAAEA18-8944-304E-9329-3422D8525AB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9" creationId="{C11A505F-F4BA-9167-DDD5-9992EBA45166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0" creationId="{FD491845-BAA8-6E19-9396-9BFA4DD7B12C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1" creationId="{A1615456-A77C-4F06-3B42-9A7DF8EEFF4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2" creationId="{226B03F6-7F0C-BF9D-71A5-251F2911BA31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3" creationId="{6F3F1756-C87E-BD16-2208-C7BA7DF35D56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4" creationId="{76733F81-DA42-FD50-A817-DF28C6C8C9B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5" creationId="{BA294F82-06DB-1F6A-DA38-5C4DA100850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6" creationId="{5AB3DC3D-3EDD-94ED-0626-680C794D015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7" creationId="{CAF97D82-0244-7878-2149-36EE565C947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8" creationId="{5096D337-53C3-C93F-1EA7-1392E0C36E4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9" creationId="{8D6CAC23-A313-6172-A053-844A50B79A3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0" creationId="{14ADCFBF-6386-F7C5-7B2A-2E9429415E1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1" creationId="{E0CF9188-8252-8F77-0A4D-3C12331ADCF2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2" creationId="{E2DFE4F9-FF80-E83F-A247-6F97514E833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3" creationId="{B74F7CFF-0E95-52B6-7819-39B14B8E69B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4" creationId="{DE4DBB8B-6587-25F2-CED8-05BA31A358F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5" creationId="{C7EAD3C3-4481-F1EF-5FD4-826B3E67F0F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6" creationId="{A8797DCD-1011-B127-2A24-4BC24DE2D1A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7" creationId="{1F20A065-01C6-D812-E58F-F4E939C649F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8" creationId="{E3C21CAA-6024-1390-C1D6-53B70C039BD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9" creationId="{A9A52CFC-4655-8DD2-B8A4-97512A645371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0" creationId="{6E6F77DC-4E19-B461-F155-14F343D3DC9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1" creationId="{2D2E1A30-1C34-C8AA-486D-59A0913200C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2" creationId="{7C080770-08AE-75B1-E8FA-5EB404EEC30B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3" creationId="{1C706D14-1C71-4A20-4447-881B6AA689F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4" creationId="{AF707B7D-8935-BE00-C9BF-996D99EA768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5" creationId="{6A341C48-AEF4-E60E-1EB0-73E14B6FC4A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6" creationId="{2A71B030-CC98-65B1-63FB-38779AF75B95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7" creationId="{8D93D17A-03B6-0D24-32FC-8BA50DBD535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8" creationId="{E6EB8326-550E-47DC-D412-E3FDEBB2A075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9" creationId="{7F34FA74-6F94-2E31-E0E2-AFAC26D5E91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0" creationId="{9DF24B04-9673-D568-42E5-E53B99C01F6C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1" creationId="{A9261106-3473-6BCF-709D-7BD2EBCB247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2" creationId="{1D136190-89F2-BF1D-4307-DE2D4B7D0D0A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3" creationId="{E04E89DF-F056-7E2F-F4DD-081A85369321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4" creationId="{CEE79CB7-469E-96F0-AB84-B04E9F749066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5" creationId="{0D283A16-E229-C315-FF8D-1E197857F87C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6" creationId="{E2AC6D1B-A856-64C4-1274-7A431897425A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7" creationId="{89F5E154-A7A7-2103-B32D-573C27FA59B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8" creationId="{0D607AAC-264C-F9BA-3F2F-A9FC841FFAE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9" creationId="{9B6BDDC9-AD22-9827-1F54-1D9155D9D5E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0" creationId="{674CCD7E-A28D-10E8-2E42-34CAC1D1EFBB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1" creationId="{BBEF8A3D-EBB3-B35D-6167-552F77DF944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2" creationId="{77CAA6C7-0775-4DC2-FFDD-2BA0CF2915A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3" creationId="{BBDF55E9-AE33-F334-76F8-A8AFD063D54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4" creationId="{6892103B-1C3E-9660-B2FA-589EC6A2143A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5" creationId="{546F2630-1BF2-E34C-5D9A-10091B2239E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6" creationId="{1251857D-9FE5-7C33-E550-AC20F578F01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7" creationId="{136189E4-309F-3AB4-4E62-5F02CC910A1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8" creationId="{2A7F8816-2850-F6A4-B4D6-1C8F8080B9E6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9" creationId="{F483B8E4-507A-1409-5C91-80EBBB20E6DA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0" creationId="{AC0FB75C-7928-02E3-DBF7-F6EB281DD483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1" creationId="{285396B1-D379-8B62-F6CC-11664136D47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2" creationId="{C7E96CE0-FC2F-0A19-FCB6-C4A7C8E4520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3" creationId="{1E373B37-61C0-3EF1-3FAA-822369A033B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4" creationId="{10A170E2-63A7-9A5D-65C1-8866EEA1644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5" creationId="{861EF5D5-68CF-25B1-02B0-6C5A3F696D33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6" creationId="{A9815D5B-620D-2386-CA94-7612E9A40F9B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7" creationId="{70EF6B58-A265-88EF-482D-D53AC8D6B0E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8" creationId="{F9F25E27-3DD8-D82A-4A14-40ACD7EF591C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9" creationId="{CDACAD62-38AF-0177-1D1C-177C1D4EA8C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0" creationId="{7122BCFD-8CA9-0B32-BB1D-8E72E188165B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1" creationId="{2BBB387B-97B5-0A3E-8F6C-AC5681B76A35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2" creationId="{732C5A13-E58C-5B3C-48CE-E4E57C314EF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3" creationId="{7F3AADAD-5E89-3958-A530-A01AF86A608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4" creationId="{25E389CE-94FB-4774-F044-D52B5DED226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5" creationId="{0CB71EF6-89CD-2341-070C-12EEB112D1F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6" creationId="{336FBF70-0ADF-1A59-164C-4F6E20E318A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7" creationId="{5B6FF517-2DFF-0AD4-3495-3A209479539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8" creationId="{E42916A0-A10B-881B-74AD-8FCEA7F7322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9" creationId="{6005AE45-115E-B2F1-C8F2-C352EEA62D9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00" creationId="{D2518F72-A4F2-ADD6-9C70-60FBBC0B6B2F}"/>
          </ac:spMkLst>
        </pc:spChg>
        <pc:grpChg chg="add del mod">
          <ac:chgData name="Miranty Anjani" userId="44aa4c02e52c9290" providerId="LiveId" clId="{45722D5E-D6CD-4F9E-A4BE-8EB651ABEE2E}" dt="2022-05-29T02:05:42.537" v="4316" actId="478"/>
          <ac:grpSpMkLst>
            <pc:docMk/>
            <pc:sldMk cId="4278906688" sldId="292"/>
            <ac:grpSpMk id="8" creationId="{C8C0F4A4-803F-D0B8-7D9F-2DEF7110B195}"/>
          </ac:grpSpMkLst>
        </pc:grpChg>
        <pc:picChg chg="add mod">
          <ac:chgData name="Miranty Anjani" userId="44aa4c02e52c9290" providerId="LiveId" clId="{45722D5E-D6CD-4F9E-A4BE-8EB651ABEE2E}" dt="2022-05-29T02:03:13.222" v="4300" actId="1076"/>
          <ac:picMkLst>
            <pc:docMk/>
            <pc:sldMk cId="4278906688" sldId="292"/>
            <ac:picMk id="6" creationId="{FF254476-B835-D9CA-CC8A-B6835B698CD8}"/>
          </ac:picMkLst>
        </pc:picChg>
      </pc:sldChg>
      <pc:sldChg chg="add del">
        <pc:chgData name="Miranty Anjani" userId="44aa4c02e52c9290" providerId="LiveId" clId="{45722D5E-D6CD-4F9E-A4BE-8EB651ABEE2E}" dt="2022-05-29T02:00:03.064" v="4237" actId="47"/>
        <pc:sldMkLst>
          <pc:docMk/>
          <pc:sldMk cId="1025708713" sldId="293"/>
        </pc:sldMkLst>
      </pc:sldChg>
      <pc:sldChg chg="new del">
        <pc:chgData name="Miranty Anjani" userId="44aa4c02e52c9290" providerId="LiveId" clId="{45722D5E-D6CD-4F9E-A4BE-8EB651ABEE2E}" dt="2022-05-29T01:53:30.696" v="3900" actId="680"/>
        <pc:sldMkLst>
          <pc:docMk/>
          <pc:sldMk cId="1452642150" sldId="293"/>
        </pc:sldMkLst>
      </pc:sldChg>
      <pc:sldChg chg="add del">
        <pc:chgData name="Miranty Anjani" userId="44aa4c02e52c9290" providerId="LiveId" clId="{45722D5E-D6CD-4F9E-A4BE-8EB651ABEE2E}" dt="2022-05-29T02:02:00.126" v="4277" actId="47"/>
        <pc:sldMkLst>
          <pc:docMk/>
          <pc:sldMk cId="2945733494" sldId="293"/>
        </pc:sldMkLst>
      </pc:sldChg>
      <pc:sldChg chg="new del">
        <pc:chgData name="Miranty Anjani" userId="44aa4c02e52c9290" providerId="LiveId" clId="{45722D5E-D6CD-4F9E-A4BE-8EB651ABEE2E}" dt="2022-05-29T01:56:33.402" v="4184" actId="680"/>
        <pc:sldMkLst>
          <pc:docMk/>
          <pc:sldMk cId="3497512377" sldId="293"/>
        </pc:sldMkLst>
      </pc:sldChg>
      <pc:sldChg chg="new del">
        <pc:chgData name="Miranty Anjani" userId="44aa4c02e52c9290" providerId="LiveId" clId="{45722D5E-D6CD-4F9E-A4BE-8EB651ABEE2E}" dt="2022-05-29T02:00:09.774" v="4239" actId="680"/>
        <pc:sldMkLst>
          <pc:docMk/>
          <pc:sldMk cId="4174628683" sldId="293"/>
        </pc:sldMkLst>
      </pc:sldChg>
      <pc:sldChg chg="addSp delSp modSp new mod">
        <pc:chgData name="Miranty Anjani" userId="44aa4c02e52c9290" providerId="LiveId" clId="{45722D5E-D6CD-4F9E-A4BE-8EB651ABEE2E}" dt="2022-05-29T02:16:20.033" v="4717" actId="207"/>
        <pc:sldMkLst>
          <pc:docMk/>
          <pc:sldMk cId="2862764412" sldId="294"/>
        </pc:sldMkLst>
        <pc:spChg chg="add mod">
          <ac:chgData name="Miranty Anjani" userId="44aa4c02e52c9290" providerId="LiveId" clId="{45722D5E-D6CD-4F9E-A4BE-8EB651ABEE2E}" dt="2022-05-29T02:16:20.033" v="4717" actId="207"/>
          <ac:spMkLst>
            <pc:docMk/>
            <pc:sldMk cId="2862764412" sldId="294"/>
            <ac:spMk id="2" creationId="{DEF4B73E-397E-0E41-9B7C-5F074862A05D}"/>
          </ac:spMkLst>
        </pc:spChg>
        <pc:spChg chg="add del mod">
          <ac:chgData name="Miranty Anjani" userId="44aa4c02e52c9290" providerId="LiveId" clId="{45722D5E-D6CD-4F9E-A4BE-8EB651ABEE2E}" dt="2022-05-29T02:01:44.922" v="4271" actId="478"/>
          <ac:spMkLst>
            <pc:docMk/>
            <pc:sldMk cId="2862764412" sldId="294"/>
            <ac:spMk id="3" creationId="{4680AC47-5A73-591E-B676-ECA634AF0F40}"/>
          </ac:spMkLst>
        </pc:spChg>
        <pc:spChg chg="add mod">
          <ac:chgData name="Miranty Anjani" userId="44aa4c02e52c9290" providerId="LiveId" clId="{45722D5E-D6CD-4F9E-A4BE-8EB651ABEE2E}" dt="2022-05-29T02:02:51.274" v="4294" actId="1076"/>
          <ac:spMkLst>
            <pc:docMk/>
            <pc:sldMk cId="2862764412" sldId="294"/>
            <ac:spMk id="4" creationId="{BBE00F38-C416-F487-E94B-402291201B9D}"/>
          </ac:spMkLst>
        </pc:spChg>
      </pc:sldChg>
      <pc:sldChg chg="addSp delSp modSp new mod">
        <pc:chgData name="Miranty Anjani" userId="44aa4c02e52c9290" providerId="LiveId" clId="{45722D5E-D6CD-4F9E-A4BE-8EB651ABEE2E}" dt="2022-05-29T02:17:49.933" v="4824" actId="207"/>
        <pc:sldMkLst>
          <pc:docMk/>
          <pc:sldMk cId="1433570367" sldId="295"/>
        </pc:sldMkLst>
        <pc:spChg chg="mod">
          <ac:chgData name="Miranty Anjani" userId="44aa4c02e52c9290" providerId="LiveId" clId="{45722D5E-D6CD-4F9E-A4BE-8EB651ABEE2E}" dt="2022-05-29T02:17:49.933" v="4824" actId="207"/>
          <ac:spMkLst>
            <pc:docMk/>
            <pc:sldMk cId="1433570367" sldId="295"/>
            <ac:spMk id="2" creationId="{F6AC6E9C-CE1E-2F63-008F-7054F9D5F48F}"/>
          </ac:spMkLst>
        </pc:spChg>
        <pc:spChg chg="add del mod">
          <ac:chgData name="Miranty Anjani" userId="44aa4c02e52c9290" providerId="LiveId" clId="{45722D5E-D6CD-4F9E-A4BE-8EB651ABEE2E}" dt="2022-05-29T02:14:37.417" v="4612" actId="478"/>
          <ac:spMkLst>
            <pc:docMk/>
            <pc:sldMk cId="1433570367" sldId="295"/>
            <ac:spMk id="3" creationId="{341C5E78-9484-0611-9041-779B077CD7E4}"/>
          </ac:spMkLst>
        </pc:spChg>
      </pc:sldChg>
      <pc:sldChg chg="addSp delSp modSp new mod">
        <pc:chgData name="Miranty Anjani" userId="44aa4c02e52c9290" providerId="LiveId" clId="{45722D5E-D6CD-4F9E-A4BE-8EB651ABEE2E}" dt="2022-05-29T02:17:08.485" v="4770" actId="207"/>
        <pc:sldMkLst>
          <pc:docMk/>
          <pc:sldMk cId="2703931241" sldId="296"/>
        </pc:sldMkLst>
        <pc:spChg chg="mod">
          <ac:chgData name="Miranty Anjani" userId="44aa4c02e52c9290" providerId="LiveId" clId="{45722D5E-D6CD-4F9E-A4BE-8EB651ABEE2E}" dt="2022-05-29T02:07:18.184" v="4332" actId="1076"/>
          <ac:spMkLst>
            <pc:docMk/>
            <pc:sldMk cId="2703931241" sldId="296"/>
            <ac:spMk id="2" creationId="{9933C381-2A35-84BC-DA74-74CF00C1357A}"/>
          </ac:spMkLst>
        </pc:spChg>
        <pc:spChg chg="del">
          <ac:chgData name="Miranty Anjani" userId="44aa4c02e52c9290" providerId="LiveId" clId="{45722D5E-D6CD-4F9E-A4BE-8EB651ABEE2E}" dt="2022-05-29T02:07:09.199" v="4331" actId="478"/>
          <ac:spMkLst>
            <pc:docMk/>
            <pc:sldMk cId="2703931241" sldId="296"/>
            <ac:spMk id="3" creationId="{1AD4C50D-04A3-2EE5-FD77-3BD4207608AB}"/>
          </ac:spMkLst>
        </pc:spChg>
        <pc:spChg chg="add mod ord">
          <ac:chgData name="Miranty Anjani" userId="44aa4c02e52c9290" providerId="LiveId" clId="{45722D5E-D6CD-4F9E-A4BE-8EB651ABEE2E}" dt="2022-05-29T02:17:08.485" v="4770" actId="207"/>
          <ac:spMkLst>
            <pc:docMk/>
            <pc:sldMk cId="2703931241" sldId="296"/>
            <ac:spMk id="4" creationId="{6305D510-8115-C3A6-5B83-7CB01BF9F2C7}"/>
          </ac:spMkLst>
        </pc:spChg>
        <pc:spChg chg="add mod ord">
          <ac:chgData name="Miranty Anjani" userId="44aa4c02e52c9290" providerId="LiveId" clId="{45722D5E-D6CD-4F9E-A4BE-8EB651ABEE2E}" dt="2022-05-29T02:11:57.343" v="4383" actId="207"/>
          <ac:spMkLst>
            <pc:docMk/>
            <pc:sldMk cId="2703931241" sldId="296"/>
            <ac:spMk id="5" creationId="{85BDFFC3-0465-0724-14C4-C0175AFB741B}"/>
          </ac:spMkLst>
        </pc:spChg>
        <pc:spChg chg="add mod ord">
          <ac:chgData name="Miranty Anjani" userId="44aa4c02e52c9290" providerId="LiveId" clId="{45722D5E-D6CD-4F9E-A4BE-8EB651ABEE2E}" dt="2022-05-29T02:17:02.807" v="4767" actId="207"/>
          <ac:spMkLst>
            <pc:docMk/>
            <pc:sldMk cId="2703931241" sldId="296"/>
            <ac:spMk id="6" creationId="{2029F642-FDFC-8C34-A083-A8308D9567CD}"/>
          </ac:spMkLst>
        </pc:spChg>
        <pc:spChg chg="add mod ord">
          <ac:chgData name="Miranty Anjani" userId="44aa4c02e52c9290" providerId="LiveId" clId="{45722D5E-D6CD-4F9E-A4BE-8EB651ABEE2E}" dt="2022-05-29T02:10:31.297" v="4377" actId="12789"/>
          <ac:spMkLst>
            <pc:docMk/>
            <pc:sldMk cId="2703931241" sldId="296"/>
            <ac:spMk id="7" creationId="{41D0A7D5-6510-BF64-830C-8A1AC75CD9AB}"/>
          </ac:spMkLst>
        </pc:spChg>
        <pc:spChg chg="add del mod">
          <ac:chgData name="Miranty Anjani" userId="44aa4c02e52c9290" providerId="LiveId" clId="{45722D5E-D6CD-4F9E-A4BE-8EB651ABEE2E}" dt="2022-05-29T02:12:09.104" v="4385" actId="478"/>
          <ac:spMkLst>
            <pc:docMk/>
            <pc:sldMk cId="2703931241" sldId="296"/>
            <ac:spMk id="8" creationId="{2134A487-91CF-39FD-8F44-31EB26F9B399}"/>
          </ac:spMkLst>
        </pc:spChg>
      </pc:sldChg>
      <pc:sldChg chg="new del">
        <pc:chgData name="Miranty Anjani" userId="44aa4c02e52c9290" providerId="LiveId" clId="{45722D5E-D6CD-4F9E-A4BE-8EB651ABEE2E}" dt="2022-05-29T02:04:18.889" v="4309" actId="47"/>
        <pc:sldMkLst>
          <pc:docMk/>
          <pc:sldMk cId="3713124605" sldId="296"/>
        </pc:sldMkLst>
      </pc:sldChg>
      <pc:sldMasterChg chg="delSldLayout">
        <pc:chgData name="Miranty Anjani" userId="44aa4c02e52c9290" providerId="LiveId" clId="{45722D5E-D6CD-4F9E-A4BE-8EB651ABEE2E}" dt="2022-05-28T12:57:06.068" v="328" actId="47"/>
        <pc:sldMasterMkLst>
          <pc:docMk/>
          <pc:sldMasterMk cId="0" sldId="2147483660"/>
        </pc:sldMasterMkLst>
        <pc:sldLayoutChg chg="del">
          <pc:chgData name="Miranty Anjani" userId="44aa4c02e52c9290" providerId="LiveId" clId="{45722D5E-D6CD-4F9E-A4BE-8EB651ABEE2E}" dt="2022-05-28T12:57:06.068" v="328" actId="47"/>
          <pc:sldLayoutMkLst>
            <pc:docMk/>
            <pc:sldMasterMk cId="0" sldId="2147483660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42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1034e70190a_0_2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1034e70190a_0_2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596236" y="1123016"/>
            <a:ext cx="3798158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/>
              <a:t>Kepoin</a:t>
            </a:r>
            <a:r>
              <a:rPr lang="en-GB" sz="4000" dirty="0"/>
              <a:t> </a:t>
            </a:r>
            <a:r>
              <a:rPr lang="en-GB" sz="4000" dirty="0" err="1"/>
              <a:t>Fakultas</a:t>
            </a:r>
            <a:r>
              <a:rPr lang="en-GB" sz="4000" dirty="0"/>
              <a:t> Teknik Universitas Indonesia (KLENIK)</a:t>
            </a:r>
            <a:endParaRPr sz="4000"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1086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Kelompok</a:t>
            </a:r>
            <a:r>
              <a:rPr lang="en-GB" dirty="0"/>
              <a:t> 16: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 dirty="0"/>
              <a:t>Muhammad Naufal </a:t>
            </a:r>
            <a:r>
              <a:rPr lang="en-GB" sz="1200" dirty="0" err="1"/>
              <a:t>Faza</a:t>
            </a:r>
            <a:r>
              <a:rPr lang="en-GB" sz="1200" dirty="0"/>
              <a:t> (NPM)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 dirty="0"/>
              <a:t>Muhammad Raihan </a:t>
            </a:r>
            <a:r>
              <a:rPr lang="en-GB" sz="1200" dirty="0" err="1"/>
              <a:t>Azhari</a:t>
            </a:r>
            <a:r>
              <a:rPr lang="en-GB" sz="1200" dirty="0"/>
              <a:t> (NPM)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 dirty="0"/>
              <a:t>Miranty Anjani Putri (NPM)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29F642-FDFC-8C34-A083-A8308D9567C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0A7D5-6510-BF64-830C-8A1AC75CD9AB}"/>
              </a:ext>
            </a:extLst>
          </p:cNvPr>
          <p:cNvSpPr/>
          <p:nvPr/>
        </p:nvSpPr>
        <p:spPr>
          <a:xfrm>
            <a:off x="228600" y="194310"/>
            <a:ext cx="8686800" cy="4754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05D510-8115-C3A6-5B83-7CB01BF9F2C7}"/>
              </a:ext>
            </a:extLst>
          </p:cNvPr>
          <p:cNvSpPr/>
          <p:nvPr/>
        </p:nvSpPr>
        <p:spPr>
          <a:xfrm>
            <a:off x="2285999" y="285749"/>
            <a:ext cx="4572000" cy="4572000"/>
          </a:xfrm>
          <a:prstGeom prst="ellipse">
            <a:avLst/>
          </a:prstGeom>
          <a:gradFill>
            <a:gsLst>
              <a:gs pos="76000">
                <a:srgbClr val="C59EED">
                  <a:alpha val="50000"/>
                </a:srgbClr>
              </a:gs>
              <a:gs pos="43000">
                <a:srgbClr val="A5ADF1"/>
              </a:gs>
              <a:gs pos="21000">
                <a:srgbClr val="ABAAF0"/>
              </a:gs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BDFFC3-0465-0724-14C4-C0175AFB741B}"/>
              </a:ext>
            </a:extLst>
          </p:cNvPr>
          <p:cNvSpPr/>
          <p:nvPr/>
        </p:nvSpPr>
        <p:spPr>
          <a:xfrm>
            <a:off x="2514599" y="514349"/>
            <a:ext cx="4114800" cy="411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3C381-2A35-84BC-DA74-74CF00C13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714" y="1761848"/>
            <a:ext cx="3550571" cy="1619803"/>
          </a:xfrm>
        </p:spPr>
        <p:txBody>
          <a:bodyPr/>
          <a:lstStyle/>
          <a:p>
            <a:pPr algn="ctr"/>
            <a:r>
              <a:rPr lang="en-US" sz="7200" dirty="0" err="1">
                <a:latin typeface="Roboto" panose="02000000000000000000" pitchFamily="2" charset="0"/>
                <a:ea typeface="Roboto" panose="02000000000000000000" pitchFamily="2" charset="0"/>
              </a:rPr>
              <a:t>Terima</a:t>
            </a:r>
            <a:r>
              <a:rPr lang="en-US" sz="7200" dirty="0">
                <a:latin typeface="Roboto" panose="02000000000000000000" pitchFamily="2" charset="0"/>
                <a:ea typeface="Roboto" panose="02000000000000000000" pitchFamily="2" charset="0"/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270393124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>
            <a:extLst>
              <a:ext uri="{FF2B5EF4-FFF2-40B4-BE49-F238E27FC236}">
                <a16:creationId xmlns:a16="http://schemas.microsoft.com/office/drawing/2014/main" id="{7980AEF7-FE59-8174-228B-6DDADCBC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97" y="627016"/>
            <a:ext cx="4249703" cy="755700"/>
          </a:xfrm>
        </p:spPr>
        <p:txBody>
          <a:bodyPr/>
          <a:lstStyle/>
          <a:p>
            <a:r>
              <a:rPr lang="en-US" sz="3600" dirty="0" err="1"/>
              <a:t>Apa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 KLENIK?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0ABB9765-226C-0D5D-7684-B33E0E85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36811"/>
            <a:ext cx="4260300" cy="3278063"/>
          </a:xfrm>
        </p:spPr>
        <p:txBody>
          <a:bodyPr anchor="ctr"/>
          <a:lstStyle/>
          <a:p>
            <a:pPr marL="152400" indent="0" algn="ctr">
              <a:buNone/>
            </a:pPr>
            <a:r>
              <a:rPr lang="en-US" dirty="0" err="1"/>
              <a:t>Kepoin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Teknik Universitas Indonesia </a:t>
            </a:r>
            <a:r>
              <a:rPr lang="en-US" dirty="0" err="1"/>
              <a:t>atau</a:t>
            </a:r>
            <a:r>
              <a:rPr lang="en-US" dirty="0"/>
              <a:t> KLENIK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Teknik UI. </a:t>
            </a:r>
          </a:p>
          <a:p>
            <a:pPr marL="152400" indent="0" algn="ctr">
              <a:buNone/>
            </a:pPr>
            <a:endParaRPr lang="en-US" dirty="0"/>
          </a:p>
          <a:p>
            <a:pPr marL="152400" indent="0" algn="ctr">
              <a:buNone/>
            </a:pPr>
            <a:r>
              <a:rPr lang="en-US" dirty="0"/>
              <a:t>KLENIK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informasi-informasi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dan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pada FT UI. 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berdiskusi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user-user lain. Role user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: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dan non-</a:t>
            </a:r>
            <a:r>
              <a:rPr lang="en-US" dirty="0" err="1"/>
              <a:t>mahasiswa</a:t>
            </a:r>
            <a:r>
              <a:rPr lang="en-US" dirty="0"/>
              <a:t>.</a:t>
            </a:r>
          </a:p>
          <a:p>
            <a:pPr marL="152400" indent="0" algn="ctr">
              <a:buNone/>
            </a:pPr>
            <a:endParaRPr lang="en-US" dirty="0"/>
          </a:p>
          <a:p>
            <a:pPr marL="152400" indent="0" algn="ctr">
              <a:buNone/>
            </a:pPr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wishlist</a:t>
            </a:r>
            <a:r>
              <a:rPr lang="en-US" dirty="0"/>
              <a:t>)</a:t>
            </a:r>
            <a:r>
              <a:rPr lang="en-US" i="1" dirty="0"/>
              <a:t>.</a:t>
            </a:r>
          </a:p>
        </p:txBody>
      </p:sp>
      <p:grpSp>
        <p:nvGrpSpPr>
          <p:cNvPr id="3" name="Google Shape;205;p16">
            <a:extLst>
              <a:ext uri="{FF2B5EF4-FFF2-40B4-BE49-F238E27FC236}">
                <a16:creationId xmlns:a16="http://schemas.microsoft.com/office/drawing/2014/main" id="{BA4C2D01-CC12-910C-E0D2-32C08703AA1E}"/>
              </a:ext>
            </a:extLst>
          </p:cNvPr>
          <p:cNvGrpSpPr/>
          <p:nvPr/>
        </p:nvGrpSpPr>
        <p:grpSpPr>
          <a:xfrm>
            <a:off x="5162550" y="565050"/>
            <a:ext cx="2876550" cy="4013400"/>
            <a:chOff x="3478424" y="1308364"/>
            <a:chExt cx="2187185" cy="2942536"/>
          </a:xfrm>
        </p:grpSpPr>
        <p:sp>
          <p:nvSpPr>
            <p:cNvPr id="4" name="Google Shape;206;p16">
              <a:extLst>
                <a:ext uri="{FF2B5EF4-FFF2-40B4-BE49-F238E27FC236}">
                  <a16:creationId xmlns:a16="http://schemas.microsoft.com/office/drawing/2014/main" id="{B467A8CA-D785-CA47-BF88-6438E1177FEB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7;p16">
              <a:extLst>
                <a:ext uri="{FF2B5EF4-FFF2-40B4-BE49-F238E27FC236}">
                  <a16:creationId xmlns:a16="http://schemas.microsoft.com/office/drawing/2014/main" id="{6AAB8C42-3C4F-2933-0D55-B2A1251659BC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8;p16">
              <a:extLst>
                <a:ext uri="{FF2B5EF4-FFF2-40B4-BE49-F238E27FC236}">
                  <a16:creationId xmlns:a16="http://schemas.microsoft.com/office/drawing/2014/main" id="{1839C714-7A32-9170-1205-A380787FD94F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9;p16">
              <a:extLst>
                <a:ext uri="{FF2B5EF4-FFF2-40B4-BE49-F238E27FC236}">
                  <a16:creationId xmlns:a16="http://schemas.microsoft.com/office/drawing/2014/main" id="{E3614006-CE75-169B-5727-284B9C0501AA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0;p16">
              <a:extLst>
                <a:ext uri="{FF2B5EF4-FFF2-40B4-BE49-F238E27FC236}">
                  <a16:creationId xmlns:a16="http://schemas.microsoft.com/office/drawing/2014/main" id="{99BB51DC-7651-7433-A575-8A3B962549B5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1;p16">
              <a:extLst>
                <a:ext uri="{FF2B5EF4-FFF2-40B4-BE49-F238E27FC236}">
                  <a16:creationId xmlns:a16="http://schemas.microsoft.com/office/drawing/2014/main" id="{5A6398D0-6B65-DAE6-4074-5BCC0A457075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2;p16">
              <a:extLst>
                <a:ext uri="{FF2B5EF4-FFF2-40B4-BE49-F238E27FC236}">
                  <a16:creationId xmlns:a16="http://schemas.microsoft.com/office/drawing/2014/main" id="{2314B060-02B6-D753-6E85-62A49E2F732F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3;p16">
              <a:extLst>
                <a:ext uri="{FF2B5EF4-FFF2-40B4-BE49-F238E27FC236}">
                  <a16:creationId xmlns:a16="http://schemas.microsoft.com/office/drawing/2014/main" id="{7DDFA495-0B29-0310-8553-DB964579D46A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4;p16">
              <a:extLst>
                <a:ext uri="{FF2B5EF4-FFF2-40B4-BE49-F238E27FC236}">
                  <a16:creationId xmlns:a16="http://schemas.microsoft.com/office/drawing/2014/main" id="{DEEB69EC-F87A-8FD5-993A-8AB5079AE58D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5;p16">
              <a:extLst>
                <a:ext uri="{FF2B5EF4-FFF2-40B4-BE49-F238E27FC236}">
                  <a16:creationId xmlns:a16="http://schemas.microsoft.com/office/drawing/2014/main" id="{CAE8E335-373B-CB88-9EA3-E30CF45A76F0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6;p16">
              <a:extLst>
                <a:ext uri="{FF2B5EF4-FFF2-40B4-BE49-F238E27FC236}">
                  <a16:creationId xmlns:a16="http://schemas.microsoft.com/office/drawing/2014/main" id="{6BC4F9A1-AC5E-D4C1-35E0-45BC6C7964AB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7;p16">
              <a:extLst>
                <a:ext uri="{FF2B5EF4-FFF2-40B4-BE49-F238E27FC236}">
                  <a16:creationId xmlns:a16="http://schemas.microsoft.com/office/drawing/2014/main" id="{2C6B8823-86DD-246E-931D-FC0BC31E7A5E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8;p16">
              <a:extLst>
                <a:ext uri="{FF2B5EF4-FFF2-40B4-BE49-F238E27FC236}">
                  <a16:creationId xmlns:a16="http://schemas.microsoft.com/office/drawing/2014/main" id="{A57C5A10-34B4-41BA-0EA8-0406D22C6B1B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9;p16">
              <a:extLst>
                <a:ext uri="{FF2B5EF4-FFF2-40B4-BE49-F238E27FC236}">
                  <a16:creationId xmlns:a16="http://schemas.microsoft.com/office/drawing/2014/main" id="{448AF271-FF47-C77F-E561-D9F241EA62FF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0;p16">
              <a:extLst>
                <a:ext uri="{FF2B5EF4-FFF2-40B4-BE49-F238E27FC236}">
                  <a16:creationId xmlns:a16="http://schemas.microsoft.com/office/drawing/2014/main" id="{4A32BFBA-2620-78FF-60C2-CAD15B641C32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1;p16">
              <a:extLst>
                <a:ext uri="{FF2B5EF4-FFF2-40B4-BE49-F238E27FC236}">
                  <a16:creationId xmlns:a16="http://schemas.microsoft.com/office/drawing/2014/main" id="{5E3F9FC4-4A82-7883-FE74-5230BE7EB0B1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2;p16">
              <a:extLst>
                <a:ext uri="{FF2B5EF4-FFF2-40B4-BE49-F238E27FC236}">
                  <a16:creationId xmlns:a16="http://schemas.microsoft.com/office/drawing/2014/main" id="{CB608E7A-8D48-6322-B4C7-98C23803DD1D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3;p16">
              <a:extLst>
                <a:ext uri="{FF2B5EF4-FFF2-40B4-BE49-F238E27FC236}">
                  <a16:creationId xmlns:a16="http://schemas.microsoft.com/office/drawing/2014/main" id="{50616A53-658F-7BD7-9600-261827D367BA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4;p16">
              <a:extLst>
                <a:ext uri="{FF2B5EF4-FFF2-40B4-BE49-F238E27FC236}">
                  <a16:creationId xmlns:a16="http://schemas.microsoft.com/office/drawing/2014/main" id="{CDA03B07-1A03-CF00-8854-CFBA6B2CC6DB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5;p16">
              <a:extLst>
                <a:ext uri="{FF2B5EF4-FFF2-40B4-BE49-F238E27FC236}">
                  <a16:creationId xmlns:a16="http://schemas.microsoft.com/office/drawing/2014/main" id="{8B53DCC1-2CA4-2163-6769-C3967DA4FD51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6;p16">
              <a:extLst>
                <a:ext uri="{FF2B5EF4-FFF2-40B4-BE49-F238E27FC236}">
                  <a16:creationId xmlns:a16="http://schemas.microsoft.com/office/drawing/2014/main" id="{E4B67927-E02D-FF43-8FBD-2CE41573BD7B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7;p16">
              <a:extLst>
                <a:ext uri="{FF2B5EF4-FFF2-40B4-BE49-F238E27FC236}">
                  <a16:creationId xmlns:a16="http://schemas.microsoft.com/office/drawing/2014/main" id="{A3F4C392-D1F4-7896-3A8A-B30766E48586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8;p16">
              <a:extLst>
                <a:ext uri="{FF2B5EF4-FFF2-40B4-BE49-F238E27FC236}">
                  <a16:creationId xmlns:a16="http://schemas.microsoft.com/office/drawing/2014/main" id="{92F390FC-FE40-1618-13C0-4F6F3C4ADE4A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9;p16">
              <a:extLst>
                <a:ext uri="{FF2B5EF4-FFF2-40B4-BE49-F238E27FC236}">
                  <a16:creationId xmlns:a16="http://schemas.microsoft.com/office/drawing/2014/main" id="{06881121-0903-F221-7E8E-82A5FDBF1A53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;p16">
              <a:extLst>
                <a:ext uri="{FF2B5EF4-FFF2-40B4-BE49-F238E27FC236}">
                  <a16:creationId xmlns:a16="http://schemas.microsoft.com/office/drawing/2014/main" id="{902D880A-940E-7096-4E96-60D0CBCBF3DF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1;p16">
              <a:extLst>
                <a:ext uri="{FF2B5EF4-FFF2-40B4-BE49-F238E27FC236}">
                  <a16:creationId xmlns:a16="http://schemas.microsoft.com/office/drawing/2014/main" id="{4BFD6981-BDB1-55D8-F98A-7D0AE264AFB7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2;p16">
              <a:extLst>
                <a:ext uri="{FF2B5EF4-FFF2-40B4-BE49-F238E27FC236}">
                  <a16:creationId xmlns:a16="http://schemas.microsoft.com/office/drawing/2014/main" id="{EA4218FA-EE69-2063-B2A1-2AE6BD263B14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3;p16">
              <a:extLst>
                <a:ext uri="{FF2B5EF4-FFF2-40B4-BE49-F238E27FC236}">
                  <a16:creationId xmlns:a16="http://schemas.microsoft.com/office/drawing/2014/main" id="{6DB53D5C-7C0E-B5DC-47E0-FECC4DDC90DC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4;p16">
              <a:extLst>
                <a:ext uri="{FF2B5EF4-FFF2-40B4-BE49-F238E27FC236}">
                  <a16:creationId xmlns:a16="http://schemas.microsoft.com/office/drawing/2014/main" id="{4B5B18EA-9370-6BAA-0317-437608C19C39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5;p16">
              <a:extLst>
                <a:ext uri="{FF2B5EF4-FFF2-40B4-BE49-F238E27FC236}">
                  <a16:creationId xmlns:a16="http://schemas.microsoft.com/office/drawing/2014/main" id="{3EF75CFB-6229-9340-0A53-0E77004696C6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6;p16">
              <a:extLst>
                <a:ext uri="{FF2B5EF4-FFF2-40B4-BE49-F238E27FC236}">
                  <a16:creationId xmlns:a16="http://schemas.microsoft.com/office/drawing/2014/main" id="{8463FF48-2540-6056-DDE4-93FD0C9F8E93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7;p16">
              <a:extLst>
                <a:ext uri="{FF2B5EF4-FFF2-40B4-BE49-F238E27FC236}">
                  <a16:creationId xmlns:a16="http://schemas.microsoft.com/office/drawing/2014/main" id="{AF360D1B-CA25-BAED-51CE-532224CAFC47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8;p16">
              <a:extLst>
                <a:ext uri="{FF2B5EF4-FFF2-40B4-BE49-F238E27FC236}">
                  <a16:creationId xmlns:a16="http://schemas.microsoft.com/office/drawing/2014/main" id="{E3EBA35C-0CE1-A3C4-9A2F-D39D63EAB78B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9;p16">
              <a:extLst>
                <a:ext uri="{FF2B5EF4-FFF2-40B4-BE49-F238E27FC236}">
                  <a16:creationId xmlns:a16="http://schemas.microsoft.com/office/drawing/2014/main" id="{46D582EE-D5A7-59DB-0DF9-5EB243AC2689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0;p16">
              <a:extLst>
                <a:ext uri="{FF2B5EF4-FFF2-40B4-BE49-F238E27FC236}">
                  <a16:creationId xmlns:a16="http://schemas.microsoft.com/office/drawing/2014/main" id="{C4DF967A-4BA4-9D49-8664-2C92CDBD582E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1;p16">
              <a:extLst>
                <a:ext uri="{FF2B5EF4-FFF2-40B4-BE49-F238E27FC236}">
                  <a16:creationId xmlns:a16="http://schemas.microsoft.com/office/drawing/2014/main" id="{4746A025-5B2E-084B-7540-3696D4C9EB41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2;p16">
              <a:extLst>
                <a:ext uri="{FF2B5EF4-FFF2-40B4-BE49-F238E27FC236}">
                  <a16:creationId xmlns:a16="http://schemas.microsoft.com/office/drawing/2014/main" id="{7262EB18-779B-0A6C-66AA-28CF90D30F02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3;p16">
              <a:extLst>
                <a:ext uri="{FF2B5EF4-FFF2-40B4-BE49-F238E27FC236}">
                  <a16:creationId xmlns:a16="http://schemas.microsoft.com/office/drawing/2014/main" id="{2333CE22-09D6-83A5-AB02-B7553A211220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4;p16">
              <a:extLst>
                <a:ext uri="{FF2B5EF4-FFF2-40B4-BE49-F238E27FC236}">
                  <a16:creationId xmlns:a16="http://schemas.microsoft.com/office/drawing/2014/main" id="{9231A59A-C1E1-5F0D-43CA-9ACE4ABEB90A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5;p16">
              <a:extLst>
                <a:ext uri="{FF2B5EF4-FFF2-40B4-BE49-F238E27FC236}">
                  <a16:creationId xmlns:a16="http://schemas.microsoft.com/office/drawing/2014/main" id="{7F653DE3-5F5A-40B4-7AC4-83D5812D8DEE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6;p16">
              <a:extLst>
                <a:ext uri="{FF2B5EF4-FFF2-40B4-BE49-F238E27FC236}">
                  <a16:creationId xmlns:a16="http://schemas.microsoft.com/office/drawing/2014/main" id="{402F901A-74C6-9E41-503A-640C14200930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7;p16">
              <a:extLst>
                <a:ext uri="{FF2B5EF4-FFF2-40B4-BE49-F238E27FC236}">
                  <a16:creationId xmlns:a16="http://schemas.microsoft.com/office/drawing/2014/main" id="{5CBC30C0-617B-1FC6-10F1-4887130736B0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8;p16">
              <a:extLst>
                <a:ext uri="{FF2B5EF4-FFF2-40B4-BE49-F238E27FC236}">
                  <a16:creationId xmlns:a16="http://schemas.microsoft.com/office/drawing/2014/main" id="{E82C9C54-1B6E-1D2B-FF5A-3B083A655B8E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249;p16">
              <a:extLst>
                <a:ext uri="{FF2B5EF4-FFF2-40B4-BE49-F238E27FC236}">
                  <a16:creationId xmlns:a16="http://schemas.microsoft.com/office/drawing/2014/main" id="{5A549FF0-87C7-83E7-18BB-8A18E37F48A8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8" name="Google Shape;250;p16">
                <a:extLst>
                  <a:ext uri="{FF2B5EF4-FFF2-40B4-BE49-F238E27FC236}">
                    <a16:creationId xmlns:a16="http://schemas.microsoft.com/office/drawing/2014/main" id="{65FE84DA-F9FF-7A81-1E44-FFD147EFAE37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51;p16">
                <a:extLst>
                  <a:ext uri="{FF2B5EF4-FFF2-40B4-BE49-F238E27FC236}">
                    <a16:creationId xmlns:a16="http://schemas.microsoft.com/office/drawing/2014/main" id="{903C431A-08B9-5C60-F1DC-5266A0ECA648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13172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8"/>
          <p:cNvSpPr/>
          <p:nvPr/>
        </p:nvSpPr>
        <p:spPr>
          <a:xfrm>
            <a:off x="1945117" y="911945"/>
            <a:ext cx="1501875" cy="3666090"/>
          </a:xfrm>
          <a:custGeom>
            <a:avLst/>
            <a:gdLst/>
            <a:ahLst/>
            <a:cxnLst/>
            <a:rect l="l" t="t" r="r" b="b"/>
            <a:pathLst>
              <a:path w="60075" h="120224" extrusionOk="0">
                <a:moveTo>
                  <a:pt x="0" y="20512"/>
                </a:moveTo>
                <a:lnTo>
                  <a:pt x="31461" y="0"/>
                </a:lnTo>
                <a:lnTo>
                  <a:pt x="60075" y="0"/>
                </a:lnTo>
                <a:lnTo>
                  <a:pt x="60075" y="120224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494" name="Google Shape;494;p18"/>
          <p:cNvCxnSpPr/>
          <p:nvPr/>
        </p:nvCxnSpPr>
        <p:spPr>
          <a:xfrm rot="10800000">
            <a:off x="3453348" y="1096204"/>
            <a:ext cx="5133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18"/>
          <p:cNvCxnSpPr/>
          <p:nvPr/>
        </p:nvCxnSpPr>
        <p:spPr>
          <a:xfrm rot="10800000">
            <a:off x="3453348" y="1922980"/>
            <a:ext cx="5133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18"/>
          <p:cNvCxnSpPr/>
          <p:nvPr/>
        </p:nvCxnSpPr>
        <p:spPr>
          <a:xfrm rot="10800000">
            <a:off x="3483575" y="2796199"/>
            <a:ext cx="5133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18"/>
          <p:cNvCxnSpPr/>
          <p:nvPr/>
        </p:nvCxnSpPr>
        <p:spPr>
          <a:xfrm rot="10800000">
            <a:off x="3437893" y="3652120"/>
            <a:ext cx="5568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18"/>
          <p:cNvCxnSpPr/>
          <p:nvPr/>
        </p:nvCxnSpPr>
        <p:spPr>
          <a:xfrm rot="10800000">
            <a:off x="3453348" y="1096204"/>
            <a:ext cx="513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18"/>
          <p:cNvCxnSpPr/>
          <p:nvPr/>
        </p:nvCxnSpPr>
        <p:spPr>
          <a:xfrm rot="10800000">
            <a:off x="3459704" y="1922980"/>
            <a:ext cx="513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18"/>
          <p:cNvCxnSpPr/>
          <p:nvPr/>
        </p:nvCxnSpPr>
        <p:spPr>
          <a:xfrm rot="10800000">
            <a:off x="3443597" y="2796199"/>
            <a:ext cx="513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18"/>
          <p:cNvCxnSpPr/>
          <p:nvPr/>
        </p:nvCxnSpPr>
        <p:spPr>
          <a:xfrm rot="10800000">
            <a:off x="3449894" y="3652121"/>
            <a:ext cx="5328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510011" y="7753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Halaman pada Web KLENIK</a:t>
            </a:r>
            <a:endParaRPr dirty="0"/>
          </a:p>
        </p:txBody>
      </p:sp>
      <p:sp>
        <p:nvSpPr>
          <p:cNvPr id="573" name="Google Shape;573;p18"/>
          <p:cNvSpPr/>
          <p:nvPr/>
        </p:nvSpPr>
        <p:spPr>
          <a:xfrm>
            <a:off x="3898428" y="1626121"/>
            <a:ext cx="614502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8"/>
          <p:cNvSpPr/>
          <p:nvPr/>
        </p:nvSpPr>
        <p:spPr>
          <a:xfrm>
            <a:off x="3898427" y="2484759"/>
            <a:ext cx="614502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8"/>
          <p:cNvSpPr/>
          <p:nvPr/>
        </p:nvSpPr>
        <p:spPr>
          <a:xfrm>
            <a:off x="3898169" y="3343265"/>
            <a:ext cx="6145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8"/>
          <p:cNvSpPr/>
          <p:nvPr/>
        </p:nvSpPr>
        <p:spPr>
          <a:xfrm>
            <a:off x="3898428" y="757171"/>
            <a:ext cx="614501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18"/>
          <p:cNvGrpSpPr/>
          <p:nvPr/>
        </p:nvGrpSpPr>
        <p:grpSpPr>
          <a:xfrm>
            <a:off x="4601518" y="662659"/>
            <a:ext cx="4113263" cy="770424"/>
            <a:chOff x="5179861" y="1057000"/>
            <a:chExt cx="3090899" cy="770424"/>
          </a:xfrm>
        </p:grpSpPr>
        <p:sp>
          <p:nvSpPr>
            <p:cNvPr id="590" name="Google Shape;590;p18"/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Pejuang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PTN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91" name="Google Shape;591;p18"/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Berisi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daftar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Departemen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serta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daya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tampung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per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2" name="Google Shape;592;p18"/>
          <p:cNvGrpSpPr/>
          <p:nvPr/>
        </p:nvGrpSpPr>
        <p:grpSpPr>
          <a:xfrm>
            <a:off x="4036433" y="1759720"/>
            <a:ext cx="305386" cy="338602"/>
            <a:chOff x="5096732" y="2187564"/>
            <a:chExt cx="305386" cy="338602"/>
          </a:xfrm>
        </p:grpSpPr>
        <p:sp>
          <p:nvSpPr>
            <p:cNvPr id="593" name="Google Shape;593;p18"/>
            <p:cNvSpPr/>
            <p:nvPr/>
          </p:nvSpPr>
          <p:spPr>
            <a:xfrm>
              <a:off x="5315391" y="2247184"/>
              <a:ext cx="39764" cy="19891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52145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841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176243" y="2247184"/>
              <a:ext cx="39782" cy="19891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096732" y="2347254"/>
              <a:ext cx="59655" cy="178912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76243" y="2247870"/>
              <a:ext cx="225875" cy="278296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/>
          <p:cNvGrpSpPr/>
          <p:nvPr/>
        </p:nvGrpSpPr>
        <p:grpSpPr>
          <a:xfrm>
            <a:off x="4032653" y="2617354"/>
            <a:ext cx="340573" cy="339271"/>
            <a:chOff x="5073109" y="3150705"/>
            <a:chExt cx="340573" cy="339271"/>
          </a:xfrm>
        </p:grpSpPr>
        <p:sp>
          <p:nvSpPr>
            <p:cNvPr id="600" name="Google Shape;600;p18"/>
            <p:cNvSpPr/>
            <p:nvPr/>
          </p:nvSpPr>
          <p:spPr>
            <a:xfrm>
              <a:off x="5073161" y="3210325"/>
              <a:ext cx="340520" cy="279651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073109" y="3368712"/>
              <a:ext cx="101144" cy="61662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06412" y="3150705"/>
              <a:ext cx="207269" cy="139165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>
            <a:off x="4030197" y="3475941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4049979" y="878245"/>
            <a:ext cx="278296" cy="339253"/>
            <a:chOff x="5110273" y="1253332"/>
            <a:chExt cx="278296" cy="339253"/>
          </a:xfrm>
        </p:grpSpPr>
        <p:sp>
          <p:nvSpPr>
            <p:cNvPr id="609" name="Google Shape;609;p18"/>
            <p:cNvSpPr/>
            <p:nvPr/>
          </p:nvSpPr>
          <p:spPr>
            <a:xfrm>
              <a:off x="5110273" y="1532297"/>
              <a:ext cx="52491" cy="39764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110273" y="1312952"/>
              <a:ext cx="198785" cy="199489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110273" y="1253332"/>
              <a:ext cx="198785" cy="39764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169910" y="1353402"/>
              <a:ext cx="218658" cy="239183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144" name="Google Shape;497;p18">
            <a:extLst>
              <a:ext uri="{FF2B5EF4-FFF2-40B4-BE49-F238E27FC236}">
                <a16:creationId xmlns:a16="http://schemas.microsoft.com/office/drawing/2014/main" id="{65EDDBA3-C672-B7C5-1BA9-B4CBB378ECA4}"/>
              </a:ext>
            </a:extLst>
          </p:cNvPr>
          <p:cNvCxnSpPr/>
          <p:nvPr/>
        </p:nvCxnSpPr>
        <p:spPr>
          <a:xfrm rot="10800000">
            <a:off x="3409848" y="4540594"/>
            <a:ext cx="5568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502;p18">
            <a:extLst>
              <a:ext uri="{FF2B5EF4-FFF2-40B4-BE49-F238E27FC236}">
                <a16:creationId xmlns:a16="http://schemas.microsoft.com/office/drawing/2014/main" id="{62EFC9A5-1B8D-E19A-AB8D-61E9A80FDAD7}"/>
              </a:ext>
            </a:extLst>
          </p:cNvPr>
          <p:cNvCxnSpPr/>
          <p:nvPr/>
        </p:nvCxnSpPr>
        <p:spPr>
          <a:xfrm rot="10800000">
            <a:off x="3433848" y="4534818"/>
            <a:ext cx="5328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8" name="Google Shape;498;p18"/>
          <p:cNvSpPr/>
          <p:nvPr/>
        </p:nvSpPr>
        <p:spPr>
          <a:xfrm>
            <a:off x="1945117" y="911944"/>
            <a:ext cx="1501875" cy="3628649"/>
          </a:xfrm>
          <a:custGeom>
            <a:avLst/>
            <a:gdLst/>
            <a:ahLst/>
            <a:cxnLst/>
            <a:rect l="l" t="t" r="r" b="b"/>
            <a:pathLst>
              <a:path w="60075" h="120224" extrusionOk="0">
                <a:moveTo>
                  <a:pt x="0" y="20512"/>
                </a:moveTo>
                <a:lnTo>
                  <a:pt x="31461" y="0"/>
                </a:lnTo>
                <a:lnTo>
                  <a:pt x="60075" y="0"/>
                </a:lnTo>
                <a:lnTo>
                  <a:pt x="60075" y="120224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C0CECBD-8D70-AB38-D53D-E6E3665D81C4}"/>
              </a:ext>
            </a:extLst>
          </p:cNvPr>
          <p:cNvGrpSpPr/>
          <p:nvPr/>
        </p:nvGrpSpPr>
        <p:grpSpPr>
          <a:xfrm>
            <a:off x="3898169" y="4217341"/>
            <a:ext cx="581400" cy="581400"/>
            <a:chOff x="6928593" y="1524837"/>
            <a:chExt cx="581400" cy="581400"/>
          </a:xfrm>
        </p:grpSpPr>
        <p:sp>
          <p:nvSpPr>
            <p:cNvPr id="124" name="Google Shape;253;p16">
              <a:extLst>
                <a:ext uri="{FF2B5EF4-FFF2-40B4-BE49-F238E27FC236}">
                  <a16:creationId xmlns:a16="http://schemas.microsoft.com/office/drawing/2014/main" id="{EC602806-3D9A-4B93-8034-CC4DAA247F56}"/>
                </a:ext>
              </a:extLst>
            </p:cNvPr>
            <p:cNvSpPr/>
            <p:nvPr/>
          </p:nvSpPr>
          <p:spPr>
            <a:xfrm>
              <a:off x="6928593" y="1524837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261;p16">
              <a:extLst>
                <a:ext uri="{FF2B5EF4-FFF2-40B4-BE49-F238E27FC236}">
                  <a16:creationId xmlns:a16="http://schemas.microsoft.com/office/drawing/2014/main" id="{2625AE86-D957-F837-9AD5-DE10C0DD89D7}"/>
                </a:ext>
              </a:extLst>
            </p:cNvPr>
            <p:cNvGrpSpPr/>
            <p:nvPr/>
          </p:nvGrpSpPr>
          <p:grpSpPr>
            <a:xfrm>
              <a:off x="7035206" y="1632349"/>
              <a:ext cx="368186" cy="366364"/>
              <a:chOff x="-62151950" y="4111775"/>
              <a:chExt cx="318225" cy="316650"/>
            </a:xfrm>
          </p:grpSpPr>
          <p:sp>
            <p:nvSpPr>
              <p:cNvPr id="126" name="Google Shape;262;p16">
                <a:extLst>
                  <a:ext uri="{FF2B5EF4-FFF2-40B4-BE49-F238E27FC236}">
                    <a16:creationId xmlns:a16="http://schemas.microsoft.com/office/drawing/2014/main" id="{AA4709E6-4F0D-E5D7-945C-4B318CF6EEB5}"/>
                  </a:ext>
                </a:extLst>
              </p:cNvPr>
              <p:cNvSpPr/>
              <p:nvPr/>
            </p:nvSpPr>
            <p:spPr>
              <a:xfrm>
                <a:off x="-62151950" y="4407925"/>
                <a:ext cx="3182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441"/>
                    </a:cubicBezTo>
                    <a:cubicBezTo>
                      <a:pt x="1" y="662"/>
                      <a:pt x="221" y="819"/>
                      <a:pt x="442" y="819"/>
                    </a:cubicBezTo>
                    <a:lnTo>
                      <a:pt x="12288" y="819"/>
                    </a:lnTo>
                    <a:cubicBezTo>
                      <a:pt x="12540" y="819"/>
                      <a:pt x="12697" y="630"/>
                      <a:pt x="12697" y="441"/>
                    </a:cubicBezTo>
                    <a:cubicBezTo>
                      <a:pt x="12729" y="158"/>
                      <a:pt x="12540" y="0"/>
                      <a:pt x="122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63;p16">
                <a:extLst>
                  <a:ext uri="{FF2B5EF4-FFF2-40B4-BE49-F238E27FC236}">
                    <a16:creationId xmlns:a16="http://schemas.microsoft.com/office/drawing/2014/main" id="{FC2BC70E-C355-38A9-DC57-920A17061291}"/>
                  </a:ext>
                </a:extLst>
              </p:cNvPr>
              <p:cNvSpPr/>
              <p:nvPr/>
            </p:nvSpPr>
            <p:spPr>
              <a:xfrm>
                <a:off x="-62151950" y="4283475"/>
                <a:ext cx="843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4160" extrusionOk="0">
                    <a:moveTo>
                      <a:pt x="1009" y="0"/>
                    </a:moveTo>
                    <a:cubicBezTo>
                      <a:pt x="442" y="0"/>
                      <a:pt x="1" y="442"/>
                      <a:pt x="1" y="1009"/>
                    </a:cubicBezTo>
                    <a:lnTo>
                      <a:pt x="1" y="3214"/>
                    </a:lnTo>
                    <a:cubicBezTo>
                      <a:pt x="64" y="3718"/>
                      <a:pt x="473" y="4159"/>
                      <a:pt x="1009" y="4159"/>
                    </a:cubicBezTo>
                    <a:lnTo>
                      <a:pt x="2363" y="4159"/>
                    </a:lnTo>
                    <a:cubicBezTo>
                      <a:pt x="2931" y="4159"/>
                      <a:pt x="3372" y="3718"/>
                      <a:pt x="3372" y="3214"/>
                    </a:cubicBezTo>
                    <a:lnTo>
                      <a:pt x="3372" y="1009"/>
                    </a:lnTo>
                    <a:cubicBezTo>
                      <a:pt x="3372" y="442"/>
                      <a:pt x="2931" y="0"/>
                      <a:pt x="23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64;p16">
                <a:extLst>
                  <a:ext uri="{FF2B5EF4-FFF2-40B4-BE49-F238E27FC236}">
                    <a16:creationId xmlns:a16="http://schemas.microsoft.com/office/drawing/2014/main" id="{F45115DB-A997-21B2-9744-D491FDC6443D}"/>
                  </a:ext>
                </a:extLst>
              </p:cNvPr>
              <p:cNvSpPr/>
              <p:nvPr/>
            </p:nvSpPr>
            <p:spPr>
              <a:xfrm>
                <a:off x="-62033800" y="4111775"/>
                <a:ext cx="82725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11028" extrusionOk="0">
                    <a:moveTo>
                      <a:pt x="946" y="0"/>
                    </a:moveTo>
                    <a:cubicBezTo>
                      <a:pt x="410" y="0"/>
                      <a:pt x="0" y="410"/>
                      <a:pt x="0" y="977"/>
                    </a:cubicBezTo>
                    <a:lnTo>
                      <a:pt x="0" y="10082"/>
                    </a:lnTo>
                    <a:cubicBezTo>
                      <a:pt x="0" y="10618"/>
                      <a:pt x="441" y="11027"/>
                      <a:pt x="946" y="11027"/>
                    </a:cubicBezTo>
                    <a:lnTo>
                      <a:pt x="2332" y="11027"/>
                    </a:lnTo>
                    <a:cubicBezTo>
                      <a:pt x="2899" y="11027"/>
                      <a:pt x="3308" y="10586"/>
                      <a:pt x="3308" y="10082"/>
                    </a:cubicBezTo>
                    <a:lnTo>
                      <a:pt x="3308" y="977"/>
                    </a:lnTo>
                    <a:cubicBezTo>
                      <a:pt x="3308" y="410"/>
                      <a:pt x="2899" y="0"/>
                      <a:pt x="2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65;p16">
                <a:extLst>
                  <a:ext uri="{FF2B5EF4-FFF2-40B4-BE49-F238E27FC236}">
                    <a16:creationId xmlns:a16="http://schemas.microsoft.com/office/drawing/2014/main" id="{27927FEB-1C25-5EBE-A377-73ECE902565F}"/>
                  </a:ext>
                </a:extLst>
              </p:cNvPr>
              <p:cNvSpPr/>
              <p:nvPr/>
            </p:nvSpPr>
            <p:spPr>
              <a:xfrm>
                <a:off x="-61916450" y="4200775"/>
                <a:ext cx="82725" cy="1867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7468" extrusionOk="0">
                    <a:moveTo>
                      <a:pt x="946" y="0"/>
                    </a:moveTo>
                    <a:cubicBezTo>
                      <a:pt x="410" y="0"/>
                      <a:pt x="1" y="442"/>
                      <a:pt x="1" y="1009"/>
                    </a:cubicBezTo>
                    <a:lnTo>
                      <a:pt x="1" y="6522"/>
                    </a:lnTo>
                    <a:cubicBezTo>
                      <a:pt x="1" y="7058"/>
                      <a:pt x="442" y="7467"/>
                      <a:pt x="946" y="7467"/>
                    </a:cubicBezTo>
                    <a:lnTo>
                      <a:pt x="2332" y="7467"/>
                    </a:lnTo>
                    <a:cubicBezTo>
                      <a:pt x="2868" y="7467"/>
                      <a:pt x="3309" y="7026"/>
                      <a:pt x="3309" y="6522"/>
                    </a:cubicBezTo>
                    <a:lnTo>
                      <a:pt x="3309" y="1009"/>
                    </a:lnTo>
                    <a:cubicBezTo>
                      <a:pt x="3309" y="442"/>
                      <a:pt x="2868" y="0"/>
                      <a:pt x="2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504;p18"/>
          <p:cNvGrpSpPr/>
          <p:nvPr/>
        </p:nvGrpSpPr>
        <p:grpSpPr>
          <a:xfrm>
            <a:off x="595077" y="1099075"/>
            <a:ext cx="2430606" cy="3122348"/>
            <a:chOff x="2616388" y="1504175"/>
            <a:chExt cx="2082425" cy="2675075"/>
          </a:xfrm>
        </p:grpSpPr>
        <p:sp>
          <p:nvSpPr>
            <p:cNvPr id="505" name="Google Shape;505;p18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1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09" name="Google Shape;509;p1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5" name="Google Shape;565;p18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589;p18">
            <a:extLst>
              <a:ext uri="{FF2B5EF4-FFF2-40B4-BE49-F238E27FC236}">
                <a16:creationId xmlns:a16="http://schemas.microsoft.com/office/drawing/2014/main" id="{CDB2F9B3-8648-CEC8-9E2A-A258F68B45C0}"/>
              </a:ext>
            </a:extLst>
          </p:cNvPr>
          <p:cNvGrpSpPr/>
          <p:nvPr/>
        </p:nvGrpSpPr>
        <p:grpSpPr>
          <a:xfrm>
            <a:off x="4597655" y="1539471"/>
            <a:ext cx="4117126" cy="770424"/>
            <a:chOff x="5179861" y="1057000"/>
            <a:chExt cx="3090899" cy="770424"/>
          </a:xfrm>
        </p:grpSpPr>
        <p:sp>
          <p:nvSpPr>
            <p:cNvPr id="140" name="Google Shape;590;p18">
              <a:extLst>
                <a:ext uri="{FF2B5EF4-FFF2-40B4-BE49-F238E27FC236}">
                  <a16:creationId xmlns:a16="http://schemas.microsoft.com/office/drawing/2014/main" id="{579EAE36-6152-3107-54A2-49BB8474EC9D}"/>
                </a:ext>
              </a:extLst>
            </p:cNvPr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Tentang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Jurusan</a:t>
              </a:r>
              <a:endParaRPr lang="en-GB"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" name="Google Shape;591;p18">
              <a:extLst>
                <a:ext uri="{FF2B5EF4-FFF2-40B4-BE49-F238E27FC236}">
                  <a16:creationId xmlns:a16="http://schemas.microsoft.com/office/drawing/2014/main" id="{45E6F87C-6DAC-5A46-73EB-EDBE527B6950}"/>
                </a:ext>
              </a:extLst>
            </p:cNvPr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Berisi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daftar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Departemen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Kurikulum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Prospek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Karir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menambahkan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sebagai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i="1" dirty="0" err="1">
                  <a:latin typeface="Roboto"/>
                  <a:ea typeface="Roboto"/>
                  <a:cs typeface="Roboto"/>
                  <a:sym typeface="Roboto"/>
                </a:rPr>
                <a:t>wishlist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</p:txBody>
        </p:sp>
      </p:grpSp>
      <p:grpSp>
        <p:nvGrpSpPr>
          <p:cNvPr id="143" name="Google Shape;589;p18">
            <a:extLst>
              <a:ext uri="{FF2B5EF4-FFF2-40B4-BE49-F238E27FC236}">
                <a16:creationId xmlns:a16="http://schemas.microsoft.com/office/drawing/2014/main" id="{4A1084BC-FBCD-2F53-EDBF-BAA1004944D1}"/>
              </a:ext>
            </a:extLst>
          </p:cNvPr>
          <p:cNvGrpSpPr/>
          <p:nvPr/>
        </p:nvGrpSpPr>
        <p:grpSpPr>
          <a:xfrm>
            <a:off x="4597655" y="2431587"/>
            <a:ext cx="4117126" cy="770424"/>
            <a:chOff x="5179861" y="1057000"/>
            <a:chExt cx="3090899" cy="770424"/>
          </a:xfrm>
        </p:grpSpPr>
        <p:sp>
          <p:nvSpPr>
            <p:cNvPr id="145" name="Google Shape;590;p18">
              <a:extLst>
                <a:ext uri="{FF2B5EF4-FFF2-40B4-BE49-F238E27FC236}">
                  <a16:creationId xmlns:a16="http://schemas.microsoft.com/office/drawing/2014/main" id="{987B13FE-5D5E-45E0-358F-99DC6C575BCD}"/>
                </a:ext>
              </a:extLst>
            </p:cNvPr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Organisasi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dan </a:t>
              </a: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Kegiatan</a:t>
              </a:r>
              <a:endParaRPr lang="en-GB"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" name="Google Shape;591;p18">
              <a:extLst>
                <a:ext uri="{FF2B5EF4-FFF2-40B4-BE49-F238E27FC236}">
                  <a16:creationId xmlns:a16="http://schemas.microsoft.com/office/drawing/2014/main" id="{D9432DCF-87A1-BCC1-14F0-002B16352166}"/>
                </a:ext>
              </a:extLst>
            </p:cNvPr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Berisi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seluruh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organisasi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dan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kegiatan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yang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terdapat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pada FT UI.</a:t>
              </a:r>
            </a:p>
          </p:txBody>
        </p:sp>
      </p:grpSp>
      <p:grpSp>
        <p:nvGrpSpPr>
          <p:cNvPr id="147" name="Google Shape;589;p18">
            <a:extLst>
              <a:ext uri="{FF2B5EF4-FFF2-40B4-BE49-F238E27FC236}">
                <a16:creationId xmlns:a16="http://schemas.microsoft.com/office/drawing/2014/main" id="{B88015FC-25CC-4AA1-B80A-F9C806303B65}"/>
              </a:ext>
            </a:extLst>
          </p:cNvPr>
          <p:cNvGrpSpPr/>
          <p:nvPr/>
        </p:nvGrpSpPr>
        <p:grpSpPr>
          <a:xfrm>
            <a:off x="4603496" y="3290353"/>
            <a:ext cx="4117126" cy="770424"/>
            <a:chOff x="5179861" y="1057000"/>
            <a:chExt cx="3090899" cy="770424"/>
          </a:xfrm>
        </p:grpSpPr>
        <p:sp>
          <p:nvSpPr>
            <p:cNvPr id="148" name="Google Shape;590;p18">
              <a:extLst>
                <a:ext uri="{FF2B5EF4-FFF2-40B4-BE49-F238E27FC236}">
                  <a16:creationId xmlns:a16="http://schemas.microsoft.com/office/drawing/2014/main" id="{94D7D247-7096-EDDF-A987-4E4B5D372832}"/>
                </a:ext>
              </a:extLst>
            </p:cNvPr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QnA</a:t>
              </a:r>
              <a:endParaRPr lang="en-GB"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" name="Google Shape;591;p18">
              <a:extLst>
                <a:ext uri="{FF2B5EF4-FFF2-40B4-BE49-F238E27FC236}">
                  <a16:creationId xmlns:a16="http://schemas.microsoft.com/office/drawing/2014/main" id="{21AFE6E6-EFEF-1628-80E0-DFD3743AEFC2}"/>
                </a:ext>
              </a:extLst>
            </p:cNvPr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Merupakan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page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user agar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mereka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dapat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berdiskusi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</p:txBody>
        </p:sp>
      </p:grpSp>
      <p:grpSp>
        <p:nvGrpSpPr>
          <p:cNvPr id="150" name="Google Shape;589;p18">
            <a:extLst>
              <a:ext uri="{FF2B5EF4-FFF2-40B4-BE49-F238E27FC236}">
                <a16:creationId xmlns:a16="http://schemas.microsoft.com/office/drawing/2014/main" id="{CF76EE97-FFBC-B8B5-827C-9DBB10C001EC}"/>
              </a:ext>
            </a:extLst>
          </p:cNvPr>
          <p:cNvGrpSpPr/>
          <p:nvPr/>
        </p:nvGrpSpPr>
        <p:grpSpPr>
          <a:xfrm>
            <a:off x="4567211" y="4149119"/>
            <a:ext cx="4153411" cy="770424"/>
            <a:chOff x="5179861" y="1057000"/>
            <a:chExt cx="3090899" cy="770424"/>
          </a:xfrm>
        </p:grpSpPr>
        <p:sp>
          <p:nvSpPr>
            <p:cNvPr id="151" name="Google Shape;590;p18">
              <a:extLst>
                <a:ext uri="{FF2B5EF4-FFF2-40B4-BE49-F238E27FC236}">
                  <a16:creationId xmlns:a16="http://schemas.microsoft.com/office/drawing/2014/main" id="{B4FC20A4-3A48-36A2-7147-952255AAB2E4}"/>
                </a:ext>
              </a:extLst>
            </p:cNvPr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Wishlist</a:t>
              </a:r>
            </a:p>
          </p:txBody>
        </p:sp>
        <p:sp>
          <p:nvSpPr>
            <p:cNvPr id="152" name="Google Shape;591;p18">
              <a:extLst>
                <a:ext uri="{FF2B5EF4-FFF2-40B4-BE49-F238E27FC236}">
                  <a16:creationId xmlns:a16="http://schemas.microsoft.com/office/drawing/2014/main" id="{94CEED84-38F2-1349-4AE8-7AB313B5855D}"/>
                </a:ext>
              </a:extLst>
            </p:cNvPr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Berisi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jurusan-jurusan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yang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ingin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dipelajari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oleh user,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kurikulum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dan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prospek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karirnya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. User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dapat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i="1" dirty="0">
                  <a:latin typeface="Roboto"/>
                  <a:ea typeface="Roboto"/>
                  <a:cs typeface="Roboto"/>
                  <a:sym typeface="Roboto"/>
                </a:rPr>
                <a:t>delete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i="1" dirty="0" err="1">
                  <a:latin typeface="Roboto"/>
                  <a:ea typeface="Roboto"/>
                  <a:cs typeface="Roboto"/>
                  <a:sym typeface="Roboto"/>
                </a:rPr>
                <a:t>wishlist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1115;p20">
            <a:extLst>
              <a:ext uri="{FF2B5EF4-FFF2-40B4-BE49-F238E27FC236}">
                <a16:creationId xmlns:a16="http://schemas.microsoft.com/office/drawing/2014/main" id="{EBAD28BC-01F2-31D3-3E77-7F441CD1E5FD}"/>
              </a:ext>
            </a:extLst>
          </p:cNvPr>
          <p:cNvCxnSpPr>
            <a:cxnSpLocks/>
            <a:stCxn id="1110" idx="2"/>
          </p:cNvCxnSpPr>
          <p:nvPr/>
        </p:nvCxnSpPr>
        <p:spPr>
          <a:xfrm>
            <a:off x="4572000" y="3225450"/>
            <a:ext cx="0" cy="301181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112;p20">
            <a:extLst>
              <a:ext uri="{FF2B5EF4-FFF2-40B4-BE49-F238E27FC236}">
                <a16:creationId xmlns:a16="http://schemas.microsoft.com/office/drawing/2014/main" id="{10A4B5D9-AEAB-2222-E97C-1EA0841A674D}"/>
              </a:ext>
            </a:extLst>
          </p:cNvPr>
          <p:cNvCxnSpPr>
            <a:cxnSpLocks/>
            <a:endCxn id="107" idx="0"/>
          </p:cNvCxnSpPr>
          <p:nvPr/>
        </p:nvCxnSpPr>
        <p:spPr>
          <a:xfrm rot="10800000" flipV="1">
            <a:off x="2926086" y="3503903"/>
            <a:ext cx="2640980" cy="280287"/>
          </a:xfrm>
          <a:prstGeom prst="bentConnector2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112;p20">
            <a:extLst>
              <a:ext uri="{FF2B5EF4-FFF2-40B4-BE49-F238E27FC236}">
                <a16:creationId xmlns:a16="http://schemas.microsoft.com/office/drawing/2014/main" id="{BCC8D077-CB7E-386A-BED0-936B1209961A}"/>
              </a:ext>
            </a:extLst>
          </p:cNvPr>
          <p:cNvCxnSpPr>
            <a:cxnSpLocks/>
            <a:stCxn id="123" idx="0"/>
          </p:cNvCxnSpPr>
          <p:nvPr/>
        </p:nvCxnSpPr>
        <p:spPr>
          <a:xfrm rot="16200000" flipV="1">
            <a:off x="5071342" y="3004716"/>
            <a:ext cx="277186" cy="1276970"/>
          </a:xfrm>
          <a:prstGeom prst="bentConnector2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143;p20">
            <a:extLst>
              <a:ext uri="{FF2B5EF4-FFF2-40B4-BE49-F238E27FC236}">
                <a16:creationId xmlns:a16="http://schemas.microsoft.com/office/drawing/2014/main" id="{7C688647-92A9-56FC-02FF-45BE8930D33C}"/>
              </a:ext>
            </a:extLst>
          </p:cNvPr>
          <p:cNvCxnSpPr>
            <a:cxnSpLocks/>
            <a:stCxn id="109" idx="0"/>
            <a:endCxn id="1142" idx="2"/>
          </p:cNvCxnSpPr>
          <p:nvPr/>
        </p:nvCxnSpPr>
        <p:spPr>
          <a:xfrm rot="5400000" flipH="1" flipV="1">
            <a:off x="3469673" y="2681864"/>
            <a:ext cx="558741" cy="164591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8" name="Google Shape;1108;p20"/>
          <p:cNvCxnSpPr>
            <a:cxnSpLocks/>
            <a:stCxn id="1109" idx="2"/>
            <a:endCxn id="1110" idx="0"/>
          </p:cNvCxnSpPr>
          <p:nvPr/>
        </p:nvCxnSpPr>
        <p:spPr>
          <a:xfrm rot="16200000" flipH="1">
            <a:off x="3096764" y="1096513"/>
            <a:ext cx="348095" cy="2602378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1" name="Google Shape;1111;p20"/>
          <p:cNvSpPr/>
          <p:nvPr/>
        </p:nvSpPr>
        <p:spPr>
          <a:xfrm>
            <a:off x="1133699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2" name="Google Shape;1112;p20"/>
          <p:cNvCxnSpPr>
            <a:cxnSpLocks/>
            <a:stCxn id="88" idx="2"/>
            <a:endCxn id="1110" idx="0"/>
          </p:cNvCxnSpPr>
          <p:nvPr/>
        </p:nvCxnSpPr>
        <p:spPr>
          <a:xfrm rot="5400000">
            <a:off x="5699118" y="1096537"/>
            <a:ext cx="348095" cy="260233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9" name="Google Shape;1109;p20"/>
          <p:cNvSpPr/>
          <p:nvPr/>
        </p:nvSpPr>
        <p:spPr>
          <a:xfrm>
            <a:off x="1133699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5" name="Google Shape;1115;p20"/>
          <p:cNvCxnSpPr>
            <a:cxnSpLocks/>
            <a:endCxn id="1110" idx="0"/>
          </p:cNvCxnSpPr>
          <p:nvPr/>
        </p:nvCxnSpPr>
        <p:spPr>
          <a:xfrm>
            <a:off x="4572000" y="2223654"/>
            <a:ext cx="0" cy="348096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9" name="Google Shape;1119;p20"/>
          <p:cNvSpPr txBox="1">
            <a:spLocks noGrp="1"/>
          </p:cNvSpPr>
          <p:nvPr>
            <p:ph type="title"/>
          </p:nvPr>
        </p:nvSpPr>
        <p:spPr>
          <a:xfrm>
            <a:off x="514249" y="169981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Platform yang </a:t>
            </a:r>
            <a:r>
              <a:rPr lang="en-GB" dirty="0" err="1"/>
              <a:t>digunakan</a:t>
            </a:r>
            <a:endParaRPr dirty="0"/>
          </a:p>
        </p:txBody>
      </p:sp>
      <p:grpSp>
        <p:nvGrpSpPr>
          <p:cNvPr id="1123" name="Google Shape;1123;p20"/>
          <p:cNvGrpSpPr/>
          <p:nvPr/>
        </p:nvGrpSpPr>
        <p:grpSpPr>
          <a:xfrm>
            <a:off x="1304699" y="1202486"/>
            <a:ext cx="1368744" cy="881935"/>
            <a:chOff x="1376050" y="1975049"/>
            <a:chExt cx="1544400" cy="1010725"/>
          </a:xfrm>
        </p:grpSpPr>
        <p:sp>
          <p:nvSpPr>
            <p:cNvPr id="1124" name="Google Shape;1124;p20"/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PostgreSQL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5" name="Google Shape;1125;p20"/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Digunakan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membuat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table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serta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file csv.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30" name="Google Shape;1130;p20"/>
          <p:cNvCxnSpPr>
            <a:cxnSpLocks/>
            <a:stCxn id="88" idx="2"/>
            <a:endCxn id="1110" idx="0"/>
          </p:cNvCxnSpPr>
          <p:nvPr/>
        </p:nvCxnSpPr>
        <p:spPr>
          <a:xfrm rot="5400000">
            <a:off x="5699118" y="1096537"/>
            <a:ext cx="348095" cy="260233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20"/>
          <p:cNvCxnSpPr>
            <a:cxnSpLocks/>
            <a:endCxn id="1110" idx="0"/>
          </p:cNvCxnSpPr>
          <p:nvPr/>
        </p:nvCxnSpPr>
        <p:spPr>
          <a:xfrm>
            <a:off x="4572000" y="2247900"/>
            <a:ext cx="0" cy="32385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2" name="Google Shape;1132;p20"/>
          <p:cNvSpPr/>
          <p:nvPr/>
        </p:nvSpPr>
        <p:spPr>
          <a:xfrm>
            <a:off x="762000" y="813700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20"/>
          <p:cNvSpPr/>
          <p:nvPr/>
        </p:nvSpPr>
        <p:spPr>
          <a:xfrm>
            <a:off x="3628800" y="2571750"/>
            <a:ext cx="1886400" cy="653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20"/>
          <p:cNvSpPr/>
          <p:nvPr/>
        </p:nvSpPr>
        <p:spPr>
          <a:xfrm>
            <a:off x="3628800" y="2571750"/>
            <a:ext cx="1886400" cy="653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3" name="Google Shape;1143;p20"/>
          <p:cNvCxnSpPr>
            <a:cxnSpLocks/>
            <a:stCxn id="1109" idx="2"/>
            <a:endCxn id="1110" idx="0"/>
          </p:cNvCxnSpPr>
          <p:nvPr/>
        </p:nvCxnSpPr>
        <p:spPr>
          <a:xfrm rot="16200000" flipH="1">
            <a:off x="3096764" y="1096513"/>
            <a:ext cx="348095" cy="26023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20"/>
          <p:cNvSpPr txBox="1"/>
          <p:nvPr/>
        </p:nvSpPr>
        <p:spPr>
          <a:xfrm>
            <a:off x="3799250" y="277184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3" name="Google Shape;1111;p20">
            <a:extLst>
              <a:ext uri="{FF2B5EF4-FFF2-40B4-BE49-F238E27FC236}">
                <a16:creationId xmlns:a16="http://schemas.microsoft.com/office/drawing/2014/main" id="{B9BD53EB-6F3E-7516-2ACD-1BAACE360253}"/>
              </a:ext>
            </a:extLst>
          </p:cNvPr>
          <p:cNvSpPr/>
          <p:nvPr/>
        </p:nvSpPr>
        <p:spPr>
          <a:xfrm>
            <a:off x="3736029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109;p20">
            <a:extLst>
              <a:ext uri="{FF2B5EF4-FFF2-40B4-BE49-F238E27FC236}">
                <a16:creationId xmlns:a16="http://schemas.microsoft.com/office/drawing/2014/main" id="{29152546-81A2-5ABA-7A88-C307E055BE80}"/>
              </a:ext>
            </a:extLst>
          </p:cNvPr>
          <p:cNvSpPr/>
          <p:nvPr/>
        </p:nvSpPr>
        <p:spPr>
          <a:xfrm>
            <a:off x="3736029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1123;p20">
            <a:extLst>
              <a:ext uri="{FF2B5EF4-FFF2-40B4-BE49-F238E27FC236}">
                <a16:creationId xmlns:a16="http://schemas.microsoft.com/office/drawing/2014/main" id="{87DF8A18-C678-2C53-8E9B-D3C41A8F9260}"/>
              </a:ext>
            </a:extLst>
          </p:cNvPr>
          <p:cNvGrpSpPr/>
          <p:nvPr/>
        </p:nvGrpSpPr>
        <p:grpSpPr>
          <a:xfrm>
            <a:off x="3907029" y="1202486"/>
            <a:ext cx="1368744" cy="881935"/>
            <a:chOff x="1376050" y="1975049"/>
            <a:chExt cx="1544400" cy="1010725"/>
          </a:xfrm>
        </p:grpSpPr>
        <p:sp>
          <p:nvSpPr>
            <p:cNvPr id="56" name="Google Shape;1124;p20">
              <a:extLst>
                <a:ext uri="{FF2B5EF4-FFF2-40B4-BE49-F238E27FC236}">
                  <a16:creationId xmlns:a16="http://schemas.microsoft.com/office/drawing/2014/main" id="{2B8643FB-9E8A-8233-4883-CFE4F5204E1F}"/>
                </a:ext>
              </a:extLst>
            </p:cNvPr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VS Code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7" name="Google Shape;1125;p20">
              <a:extLst>
                <a:ext uri="{FF2B5EF4-FFF2-40B4-BE49-F238E27FC236}">
                  <a16:creationId xmlns:a16="http://schemas.microsoft.com/office/drawing/2014/main" id="{A6EDD67A-AED1-4A81-23BA-B2C10D640B92}"/>
                </a:ext>
              </a:extLst>
            </p:cNvPr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Digunakan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coding front-end dan back-end.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" name="Google Shape;1111;p20">
            <a:extLst>
              <a:ext uri="{FF2B5EF4-FFF2-40B4-BE49-F238E27FC236}">
                <a16:creationId xmlns:a16="http://schemas.microsoft.com/office/drawing/2014/main" id="{B02E3E4B-B50D-0D20-6334-B4C359AF4017}"/>
              </a:ext>
            </a:extLst>
          </p:cNvPr>
          <p:cNvSpPr/>
          <p:nvPr/>
        </p:nvSpPr>
        <p:spPr>
          <a:xfrm>
            <a:off x="6338407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109;p20">
            <a:extLst>
              <a:ext uri="{FF2B5EF4-FFF2-40B4-BE49-F238E27FC236}">
                <a16:creationId xmlns:a16="http://schemas.microsoft.com/office/drawing/2014/main" id="{FDCC96B7-8BB4-DCEB-8E17-07D0E1196191}"/>
              </a:ext>
            </a:extLst>
          </p:cNvPr>
          <p:cNvSpPr/>
          <p:nvPr/>
        </p:nvSpPr>
        <p:spPr>
          <a:xfrm>
            <a:off x="6338407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1123;p20">
            <a:extLst>
              <a:ext uri="{FF2B5EF4-FFF2-40B4-BE49-F238E27FC236}">
                <a16:creationId xmlns:a16="http://schemas.microsoft.com/office/drawing/2014/main" id="{E2049F7D-3E6B-B5BD-57C9-3D91FC6EEC43}"/>
              </a:ext>
            </a:extLst>
          </p:cNvPr>
          <p:cNvGrpSpPr/>
          <p:nvPr/>
        </p:nvGrpSpPr>
        <p:grpSpPr>
          <a:xfrm>
            <a:off x="6509407" y="1202486"/>
            <a:ext cx="1368744" cy="881935"/>
            <a:chOff x="1376050" y="1975049"/>
            <a:chExt cx="1544400" cy="1010725"/>
          </a:xfrm>
        </p:grpSpPr>
        <p:sp>
          <p:nvSpPr>
            <p:cNvPr id="91" name="Google Shape;1124;p20">
              <a:extLst>
                <a:ext uri="{FF2B5EF4-FFF2-40B4-BE49-F238E27FC236}">
                  <a16:creationId xmlns:a16="http://schemas.microsoft.com/office/drawing/2014/main" id="{BD9CD27E-846A-9E29-BF81-A86DF13C7FE1}"/>
                </a:ext>
              </a:extLst>
            </p:cNvPr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NodeJS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2" name="Google Shape;1125;p20">
              <a:extLst>
                <a:ext uri="{FF2B5EF4-FFF2-40B4-BE49-F238E27FC236}">
                  <a16:creationId xmlns:a16="http://schemas.microsoft.com/office/drawing/2014/main" id="{6403380C-8D5C-08CE-1E79-56EF2BBB4643}"/>
                </a:ext>
              </a:extLst>
            </p:cNvPr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NodeJS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digunakan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Web API database KLENIK.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7" name="Google Shape;1111;p20">
            <a:extLst>
              <a:ext uri="{FF2B5EF4-FFF2-40B4-BE49-F238E27FC236}">
                <a16:creationId xmlns:a16="http://schemas.microsoft.com/office/drawing/2014/main" id="{D86D9BE7-0B2C-AE84-B69C-48F033D77A02}"/>
              </a:ext>
            </a:extLst>
          </p:cNvPr>
          <p:cNvSpPr/>
          <p:nvPr/>
        </p:nvSpPr>
        <p:spPr>
          <a:xfrm>
            <a:off x="2090163" y="3784191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109;p20">
            <a:extLst>
              <a:ext uri="{FF2B5EF4-FFF2-40B4-BE49-F238E27FC236}">
                <a16:creationId xmlns:a16="http://schemas.microsoft.com/office/drawing/2014/main" id="{48C8333A-1399-498F-4265-CE7F290599BF}"/>
              </a:ext>
            </a:extLst>
          </p:cNvPr>
          <p:cNvSpPr/>
          <p:nvPr/>
        </p:nvSpPr>
        <p:spPr>
          <a:xfrm>
            <a:off x="2090163" y="3784191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23;p20">
            <a:extLst>
              <a:ext uri="{FF2B5EF4-FFF2-40B4-BE49-F238E27FC236}">
                <a16:creationId xmlns:a16="http://schemas.microsoft.com/office/drawing/2014/main" id="{89E76686-FF48-D1A1-021F-EC2116F0AE66}"/>
              </a:ext>
            </a:extLst>
          </p:cNvPr>
          <p:cNvGrpSpPr/>
          <p:nvPr/>
        </p:nvGrpSpPr>
        <p:grpSpPr>
          <a:xfrm>
            <a:off x="2261163" y="3980169"/>
            <a:ext cx="1368744" cy="881935"/>
            <a:chOff x="1376050" y="1975049"/>
            <a:chExt cx="1544400" cy="1010725"/>
          </a:xfrm>
        </p:grpSpPr>
        <p:sp>
          <p:nvSpPr>
            <p:cNvPr id="112" name="Google Shape;1124;p20">
              <a:extLst>
                <a:ext uri="{FF2B5EF4-FFF2-40B4-BE49-F238E27FC236}">
                  <a16:creationId xmlns:a16="http://schemas.microsoft.com/office/drawing/2014/main" id="{700DBC24-E300-05CB-8444-554C337542C5}"/>
                </a:ext>
              </a:extLst>
            </p:cNvPr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Github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" name="Google Shape;1125;p20">
              <a:extLst>
                <a:ext uri="{FF2B5EF4-FFF2-40B4-BE49-F238E27FC236}">
                  <a16:creationId xmlns:a16="http://schemas.microsoft.com/office/drawing/2014/main" id="{B9B092D8-2CA7-A4BC-F2F7-9C7284736D01}"/>
                </a:ext>
              </a:extLst>
            </p:cNvPr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Sebagai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platform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coding Bersama.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3" name="Google Shape;1111;p20">
            <a:extLst>
              <a:ext uri="{FF2B5EF4-FFF2-40B4-BE49-F238E27FC236}">
                <a16:creationId xmlns:a16="http://schemas.microsoft.com/office/drawing/2014/main" id="{79AA1B13-D879-D1CD-05BE-D0FD5611E690}"/>
              </a:ext>
            </a:extLst>
          </p:cNvPr>
          <p:cNvSpPr/>
          <p:nvPr/>
        </p:nvSpPr>
        <p:spPr>
          <a:xfrm>
            <a:off x="5012497" y="3781794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109;p20">
            <a:extLst>
              <a:ext uri="{FF2B5EF4-FFF2-40B4-BE49-F238E27FC236}">
                <a16:creationId xmlns:a16="http://schemas.microsoft.com/office/drawing/2014/main" id="{181A90B2-8937-ED67-0119-F5406D8DCF5C}"/>
              </a:ext>
            </a:extLst>
          </p:cNvPr>
          <p:cNvSpPr/>
          <p:nvPr/>
        </p:nvSpPr>
        <p:spPr>
          <a:xfrm>
            <a:off x="5012497" y="3781794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123;p20">
            <a:extLst>
              <a:ext uri="{FF2B5EF4-FFF2-40B4-BE49-F238E27FC236}">
                <a16:creationId xmlns:a16="http://schemas.microsoft.com/office/drawing/2014/main" id="{56724697-C10F-6167-B83C-F66841D3F888}"/>
              </a:ext>
            </a:extLst>
          </p:cNvPr>
          <p:cNvGrpSpPr/>
          <p:nvPr/>
        </p:nvGrpSpPr>
        <p:grpSpPr>
          <a:xfrm>
            <a:off x="5183497" y="3977772"/>
            <a:ext cx="1368744" cy="881935"/>
            <a:chOff x="1376050" y="1975049"/>
            <a:chExt cx="1544400" cy="1010725"/>
          </a:xfrm>
        </p:grpSpPr>
        <p:sp>
          <p:nvSpPr>
            <p:cNvPr id="126" name="Google Shape;1124;p20">
              <a:extLst>
                <a:ext uri="{FF2B5EF4-FFF2-40B4-BE49-F238E27FC236}">
                  <a16:creationId xmlns:a16="http://schemas.microsoft.com/office/drawing/2014/main" id="{6DFFD0F5-2316-13C1-BF32-0B25B76F79F8}"/>
                </a:ext>
              </a:extLst>
            </p:cNvPr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Draw.io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7" name="Google Shape;1125;p20">
              <a:extLst>
                <a:ext uri="{FF2B5EF4-FFF2-40B4-BE49-F238E27FC236}">
                  <a16:creationId xmlns:a16="http://schemas.microsoft.com/office/drawing/2014/main" id="{CBF759FD-CF01-ECCB-DFF2-0D8B34D6499B}"/>
                </a:ext>
              </a:extLst>
            </p:cNvPr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membuat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diagram flowchart,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uml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erd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69" name="Google Shape;1143;p20">
            <a:extLst>
              <a:ext uri="{FF2B5EF4-FFF2-40B4-BE49-F238E27FC236}">
                <a16:creationId xmlns:a16="http://schemas.microsoft.com/office/drawing/2014/main" id="{6E3F6C84-738A-75D1-BCF2-038EBDFB5F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32038" y="2865412"/>
            <a:ext cx="556344" cy="127642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8" name="Picture 67" descr="Logo&#10;&#10;Description automatically generated">
            <a:extLst>
              <a:ext uri="{FF2B5EF4-FFF2-40B4-BE49-F238E27FC236}">
                <a16:creationId xmlns:a16="http://schemas.microsoft.com/office/drawing/2014/main" id="{DA02061E-6620-934B-15AA-3F1F1B267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69" t="13421" r="25815" b="13502"/>
          <a:stretch/>
        </p:blipFill>
        <p:spPr>
          <a:xfrm>
            <a:off x="821268" y="867232"/>
            <a:ext cx="502920" cy="502920"/>
          </a:xfrm>
          <a:prstGeom prst="rect">
            <a:avLst/>
          </a:prstGeom>
        </p:spPr>
      </p:pic>
      <p:sp>
        <p:nvSpPr>
          <p:cNvPr id="174" name="Google Shape;1132;p20">
            <a:extLst>
              <a:ext uri="{FF2B5EF4-FFF2-40B4-BE49-F238E27FC236}">
                <a16:creationId xmlns:a16="http://schemas.microsoft.com/office/drawing/2014/main" id="{02015F89-A891-96BE-953D-EF9A0F8E0BB7}"/>
              </a:ext>
            </a:extLst>
          </p:cNvPr>
          <p:cNvSpPr/>
          <p:nvPr/>
        </p:nvSpPr>
        <p:spPr>
          <a:xfrm>
            <a:off x="3335505" y="813700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132;p20">
            <a:extLst>
              <a:ext uri="{FF2B5EF4-FFF2-40B4-BE49-F238E27FC236}">
                <a16:creationId xmlns:a16="http://schemas.microsoft.com/office/drawing/2014/main" id="{0F9F75CB-5FE7-E3CC-62DA-5E2B4F8B0019}"/>
              </a:ext>
            </a:extLst>
          </p:cNvPr>
          <p:cNvSpPr/>
          <p:nvPr/>
        </p:nvSpPr>
        <p:spPr>
          <a:xfrm>
            <a:off x="6054294" y="813700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132;p20">
            <a:extLst>
              <a:ext uri="{FF2B5EF4-FFF2-40B4-BE49-F238E27FC236}">
                <a16:creationId xmlns:a16="http://schemas.microsoft.com/office/drawing/2014/main" id="{D555CE5B-5164-A277-71CE-08B9AEF9B2C6}"/>
              </a:ext>
            </a:extLst>
          </p:cNvPr>
          <p:cNvSpPr/>
          <p:nvPr/>
        </p:nvSpPr>
        <p:spPr>
          <a:xfrm>
            <a:off x="4620775" y="3641650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132;p20">
            <a:extLst>
              <a:ext uri="{FF2B5EF4-FFF2-40B4-BE49-F238E27FC236}">
                <a16:creationId xmlns:a16="http://schemas.microsoft.com/office/drawing/2014/main" id="{97194104-C370-58C2-914E-0B4288C9452E}"/>
              </a:ext>
            </a:extLst>
          </p:cNvPr>
          <p:cNvSpPr/>
          <p:nvPr/>
        </p:nvSpPr>
        <p:spPr>
          <a:xfrm>
            <a:off x="1716668" y="3644047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Picture 80" descr="Icon&#10;&#10;Description automatically generated">
            <a:extLst>
              <a:ext uri="{FF2B5EF4-FFF2-40B4-BE49-F238E27FC236}">
                <a16:creationId xmlns:a16="http://schemas.microsoft.com/office/drawing/2014/main" id="{CC9757E5-C43B-35A8-9FE6-794C0E240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677" y="872453"/>
            <a:ext cx="502920" cy="502920"/>
          </a:xfrm>
          <a:prstGeom prst="rect">
            <a:avLst/>
          </a:prstGeom>
          <a:effectLst/>
        </p:spPr>
      </p:pic>
      <p:pic>
        <p:nvPicPr>
          <p:cNvPr id="83" name="Picture 82" descr="Icon&#10;&#10;Description automatically generated">
            <a:extLst>
              <a:ext uri="{FF2B5EF4-FFF2-40B4-BE49-F238E27FC236}">
                <a16:creationId xmlns:a16="http://schemas.microsoft.com/office/drawing/2014/main" id="{4CDA5C5E-C758-2EDE-E10A-99670DDA0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920" y="3697579"/>
            <a:ext cx="502920" cy="502920"/>
          </a:xfrm>
          <a:prstGeom prst="rect">
            <a:avLst/>
          </a:prstGeom>
        </p:spPr>
      </p:pic>
      <p:pic>
        <p:nvPicPr>
          <p:cNvPr id="85" name="Picture 84" descr="Icon&#10;&#10;Description automatically generated">
            <a:extLst>
              <a:ext uri="{FF2B5EF4-FFF2-40B4-BE49-F238E27FC236}">
                <a16:creationId xmlns:a16="http://schemas.microsoft.com/office/drawing/2014/main" id="{439FADA7-B1ED-A9F7-E580-E8E54C182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00" b="97600" l="2556" r="98778">
                        <a14:foregroundMark x1="21889" y1="16000" x2="21889" y2="16000"/>
                        <a14:foregroundMark x1="29444" y1="31900" x2="34889" y2="40100"/>
                        <a14:foregroundMark x1="34889" y1="40100" x2="34333" y2="51600"/>
                        <a14:foregroundMark x1="32667" y1="75400" x2="19222" y2="80000"/>
                        <a14:foregroundMark x1="19222" y1="80000" x2="2556" y2="71300"/>
                        <a14:foregroundMark x1="32333" y1="51300" x2="33222" y2="65300"/>
                        <a14:foregroundMark x1="33222" y1="65300" x2="36222" y2="55100"/>
                        <a14:foregroundMark x1="3556" y1="69600" x2="5556" y2="27700"/>
                        <a14:foregroundMark x1="5111" y1="25800" x2="38111" y2="7600"/>
                        <a14:foregroundMark x1="40667" y1="6400" x2="50111" y2="1700"/>
                        <a14:foregroundMark x1="50111" y1="1700" x2="60222" y2="8100"/>
                        <a14:foregroundMark x1="60222" y1="8100" x2="60333" y2="8300"/>
                        <a14:foregroundMark x1="94333" y1="24300" x2="94444" y2="66200"/>
                        <a14:foregroundMark x1="38111" y1="89300" x2="54556" y2="92400"/>
                        <a14:foregroundMark x1="54556" y1="92400" x2="62889" y2="89300"/>
                        <a14:foregroundMark x1="48556" y1="97600" x2="48556" y2="97600"/>
                        <a14:foregroundMark x1="98778" y1="34800" x2="98778" y2="34800"/>
                        <a14:foregroundMark x1="59000" y1="32900" x2="59000" y2="32900"/>
                        <a14:backgroundMark x1="20333" y1="43000" x2="20333" y2="43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3004" y="862044"/>
            <a:ext cx="452628" cy="502920"/>
          </a:xfrm>
          <a:prstGeom prst="rect">
            <a:avLst/>
          </a:prstGeom>
          <a:effectLst>
            <a:outerShdw blurRad="203200" sx="118000" sy="118000" algn="ctr" rotWithShape="0">
              <a:prstClr val="black"/>
            </a:outerShdw>
          </a:effec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7A06DBC-8537-518F-925E-37E12B267A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1" r="74813"/>
          <a:stretch/>
        </p:blipFill>
        <p:spPr>
          <a:xfrm>
            <a:off x="4690072" y="3698726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401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List </a:t>
            </a:r>
            <a:r>
              <a:rPr lang="en-GB" dirty="0" err="1"/>
              <a:t>Tabel</a:t>
            </a:r>
            <a:endParaRPr dirty="0"/>
          </a:p>
        </p:txBody>
      </p:sp>
      <p:grpSp>
        <p:nvGrpSpPr>
          <p:cNvPr id="2184" name="Google Shape;2184;p31"/>
          <p:cNvGrpSpPr/>
          <p:nvPr/>
        </p:nvGrpSpPr>
        <p:grpSpPr>
          <a:xfrm>
            <a:off x="244306" y="2076095"/>
            <a:ext cx="2004471" cy="716507"/>
            <a:chOff x="462911" y="2685318"/>
            <a:chExt cx="1772164" cy="716507"/>
          </a:xfrm>
        </p:grpSpPr>
        <p:sp>
          <p:nvSpPr>
            <p:cNvPr id="2185" name="Google Shape;2185;p31"/>
            <p:cNvSpPr txBox="1"/>
            <p:nvPr/>
          </p:nvSpPr>
          <p:spPr>
            <a:xfrm>
              <a:off x="462911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Pertanyaan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6" name="Google Shape;2186;p31"/>
            <p:cNvSpPr txBox="1"/>
            <p:nvPr/>
          </p:nvSpPr>
          <p:spPr>
            <a:xfrm>
              <a:off x="46297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pertanyaan_id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judul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dan text.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7" name="Google Shape;2187;p31"/>
          <p:cNvGrpSpPr/>
          <p:nvPr/>
        </p:nvGrpSpPr>
        <p:grpSpPr>
          <a:xfrm>
            <a:off x="244306" y="954767"/>
            <a:ext cx="2004422" cy="717143"/>
            <a:chOff x="463025" y="1439125"/>
            <a:chExt cx="1772125" cy="717143"/>
          </a:xfrm>
        </p:grpSpPr>
        <p:sp>
          <p:nvSpPr>
            <p:cNvPr id="2188" name="Google Shape;2188;p31"/>
            <p:cNvSpPr txBox="1"/>
            <p:nvPr/>
          </p:nvSpPr>
          <p:spPr>
            <a:xfrm>
              <a:off x="46302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User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9" name="Google Shape;2189;p31"/>
            <p:cNvSpPr txBox="1"/>
            <p:nvPr/>
          </p:nvSpPr>
          <p:spPr>
            <a:xfrm>
              <a:off x="463050" y="1693368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user_id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username, password, dan role.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0" name="Google Shape;2190;p31"/>
          <p:cNvGrpSpPr/>
          <p:nvPr/>
        </p:nvGrpSpPr>
        <p:grpSpPr>
          <a:xfrm>
            <a:off x="238943" y="3333598"/>
            <a:ext cx="2004398" cy="716431"/>
            <a:chOff x="463029" y="3930938"/>
            <a:chExt cx="1772121" cy="716431"/>
          </a:xfrm>
        </p:grpSpPr>
        <p:sp>
          <p:nvSpPr>
            <p:cNvPr id="2191" name="Google Shape;2191;p31"/>
            <p:cNvSpPr txBox="1"/>
            <p:nvPr/>
          </p:nvSpPr>
          <p:spPr>
            <a:xfrm>
              <a:off x="463029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Jawaban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2" name="Google Shape;2192;p31"/>
            <p:cNvSpPr txBox="1"/>
            <p:nvPr/>
          </p:nvSpPr>
          <p:spPr>
            <a:xfrm>
              <a:off x="463050" y="41844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jawaban_id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judul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dan text.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3" name="Google Shape;2193;p31"/>
          <p:cNvGrpSpPr/>
          <p:nvPr/>
        </p:nvGrpSpPr>
        <p:grpSpPr>
          <a:xfrm>
            <a:off x="7046046" y="3284061"/>
            <a:ext cx="1772152" cy="716507"/>
            <a:chOff x="6908925" y="2685318"/>
            <a:chExt cx="1772152" cy="716507"/>
          </a:xfrm>
        </p:grpSpPr>
        <p:sp>
          <p:nvSpPr>
            <p:cNvPr id="2194" name="Google Shape;2194;p31"/>
            <p:cNvSpPr txBox="1"/>
            <p:nvPr/>
          </p:nvSpPr>
          <p:spPr>
            <a:xfrm>
              <a:off x="6908977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Kegiatan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5" name="Google Shape;2195;p31"/>
            <p:cNvSpPr txBox="1"/>
            <p:nvPr/>
          </p:nvSpPr>
          <p:spPr>
            <a:xfrm>
              <a:off x="690892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050" dirty="0">
                  <a:latin typeface="Roboto"/>
                  <a:ea typeface="Roboto"/>
                  <a:cs typeface="Roboto"/>
                  <a:sym typeface="Roboto"/>
                </a:rPr>
                <a:t>Terdiri dari kegiatan_id, dan nama.</a:t>
              </a:r>
            </a:p>
          </p:txBody>
        </p:sp>
      </p:grpSp>
      <p:grpSp>
        <p:nvGrpSpPr>
          <p:cNvPr id="2196" name="Google Shape;2196;p31"/>
          <p:cNvGrpSpPr/>
          <p:nvPr/>
        </p:nvGrpSpPr>
        <p:grpSpPr>
          <a:xfrm>
            <a:off x="7063190" y="2086976"/>
            <a:ext cx="1772125" cy="717144"/>
            <a:chOff x="6908975" y="1439125"/>
            <a:chExt cx="1772125" cy="717144"/>
          </a:xfrm>
        </p:grpSpPr>
        <p:sp>
          <p:nvSpPr>
            <p:cNvPr id="2197" name="Google Shape;2197;p31"/>
            <p:cNvSpPr txBox="1"/>
            <p:nvPr/>
          </p:nvSpPr>
          <p:spPr>
            <a:xfrm>
              <a:off x="690897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Karir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8" name="Google Shape;2198;p31"/>
            <p:cNvSpPr txBox="1"/>
            <p:nvPr/>
          </p:nvSpPr>
          <p:spPr>
            <a:xfrm>
              <a:off x="6909000" y="16933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karir_id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nama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9" name="Google Shape;2199;p31"/>
          <p:cNvGrpSpPr/>
          <p:nvPr/>
        </p:nvGrpSpPr>
        <p:grpSpPr>
          <a:xfrm>
            <a:off x="5507800" y="4122533"/>
            <a:ext cx="1822114" cy="716412"/>
            <a:chOff x="6908977" y="3930938"/>
            <a:chExt cx="1772123" cy="716412"/>
          </a:xfrm>
        </p:grpSpPr>
        <p:sp>
          <p:nvSpPr>
            <p:cNvPr id="2200" name="Google Shape;2200;p31"/>
            <p:cNvSpPr txBox="1"/>
            <p:nvPr/>
          </p:nvSpPr>
          <p:spPr>
            <a:xfrm>
              <a:off x="690897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Organisasi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1" name="Google Shape;2201;p31"/>
            <p:cNvSpPr txBox="1"/>
            <p:nvPr/>
          </p:nvSpPr>
          <p:spPr>
            <a:xfrm>
              <a:off x="6909000" y="4184450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organisasi_id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nama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2" name="Google Shape;2202;p31"/>
          <p:cNvGrpSpPr/>
          <p:nvPr/>
        </p:nvGrpSpPr>
        <p:grpSpPr>
          <a:xfrm>
            <a:off x="1814076" y="4147172"/>
            <a:ext cx="1772077" cy="716433"/>
            <a:chOff x="2611686" y="3930938"/>
            <a:chExt cx="1772111" cy="716433"/>
          </a:xfrm>
        </p:grpSpPr>
        <p:sp>
          <p:nvSpPr>
            <p:cNvPr id="2203" name="Google Shape;2203;p31"/>
            <p:cNvSpPr txBox="1"/>
            <p:nvPr/>
          </p:nvSpPr>
          <p:spPr>
            <a:xfrm>
              <a:off x="261169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Departemen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4" name="Google Shape;2204;p31"/>
            <p:cNvSpPr txBox="1"/>
            <p:nvPr/>
          </p:nvSpPr>
          <p:spPr>
            <a:xfrm>
              <a:off x="2611686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departemen_id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nama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5" name="Google Shape;2205;p31"/>
          <p:cNvGrpSpPr/>
          <p:nvPr/>
        </p:nvGrpSpPr>
        <p:grpSpPr>
          <a:xfrm>
            <a:off x="3601702" y="4139812"/>
            <a:ext cx="1964366" cy="716433"/>
            <a:chOff x="4760342" y="3930938"/>
            <a:chExt cx="1772101" cy="716433"/>
          </a:xfrm>
        </p:grpSpPr>
        <p:sp>
          <p:nvSpPr>
            <p:cNvPr id="2206" name="Google Shape;2206;p31"/>
            <p:cNvSpPr txBox="1"/>
            <p:nvPr/>
          </p:nvSpPr>
          <p:spPr>
            <a:xfrm>
              <a:off x="4760342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Jurusan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7" name="Google Shape;2207;p31"/>
            <p:cNvSpPr txBox="1"/>
            <p:nvPr/>
          </p:nvSpPr>
          <p:spPr>
            <a:xfrm>
              <a:off x="4760342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jurusan_id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nama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daya_tampung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kuota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snmptn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sbmptn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simak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ui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ppkb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ts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8" name="Google Shape;2208;p31"/>
          <p:cNvSpPr/>
          <p:nvPr/>
        </p:nvSpPr>
        <p:spPr>
          <a:xfrm>
            <a:off x="2770300" y="1604262"/>
            <a:ext cx="3505772" cy="1938155"/>
          </a:xfrm>
          <a:custGeom>
            <a:avLst/>
            <a:gdLst/>
            <a:ahLst/>
            <a:cxnLst/>
            <a:rect l="l" t="t" r="r" b="b"/>
            <a:pathLst>
              <a:path w="127529" h="70504" extrusionOk="0">
                <a:moveTo>
                  <a:pt x="48673" y="6778"/>
                </a:moveTo>
                <a:lnTo>
                  <a:pt x="52686" y="9100"/>
                </a:lnTo>
                <a:lnTo>
                  <a:pt x="51555" y="9767"/>
                </a:lnTo>
                <a:lnTo>
                  <a:pt x="49197" y="8398"/>
                </a:lnTo>
                <a:cubicBezTo>
                  <a:pt x="49025" y="8308"/>
                  <a:pt x="48834" y="8264"/>
                  <a:pt x="48642" y="8264"/>
                </a:cubicBezTo>
                <a:cubicBezTo>
                  <a:pt x="48450" y="8264"/>
                  <a:pt x="48257" y="8308"/>
                  <a:pt x="48078" y="8398"/>
                </a:cubicBezTo>
                <a:lnTo>
                  <a:pt x="39625" y="13279"/>
                </a:lnTo>
                <a:lnTo>
                  <a:pt x="38517" y="12636"/>
                </a:lnTo>
                <a:lnTo>
                  <a:pt x="48673" y="6778"/>
                </a:lnTo>
                <a:close/>
                <a:moveTo>
                  <a:pt x="57103" y="11648"/>
                </a:moveTo>
                <a:lnTo>
                  <a:pt x="57829" y="12065"/>
                </a:lnTo>
                <a:lnTo>
                  <a:pt x="52912" y="14898"/>
                </a:lnTo>
                <a:lnTo>
                  <a:pt x="52186" y="14482"/>
                </a:lnTo>
                <a:lnTo>
                  <a:pt x="57103" y="11648"/>
                </a:lnTo>
                <a:close/>
                <a:moveTo>
                  <a:pt x="48638" y="9076"/>
                </a:moveTo>
                <a:lnTo>
                  <a:pt x="51007" y="10445"/>
                </a:lnTo>
                <a:cubicBezTo>
                  <a:pt x="51180" y="10535"/>
                  <a:pt x="51370" y="10579"/>
                  <a:pt x="51561" y="10579"/>
                </a:cubicBezTo>
                <a:cubicBezTo>
                  <a:pt x="51751" y="10579"/>
                  <a:pt x="51942" y="10535"/>
                  <a:pt x="52114" y="10445"/>
                </a:cubicBezTo>
                <a:lnTo>
                  <a:pt x="53567" y="9600"/>
                </a:lnTo>
                <a:lnTo>
                  <a:pt x="54376" y="10076"/>
                </a:lnTo>
                <a:lnTo>
                  <a:pt x="44220" y="15934"/>
                </a:lnTo>
                <a:lnTo>
                  <a:pt x="40494" y="13779"/>
                </a:lnTo>
                <a:lnTo>
                  <a:pt x="48638" y="9076"/>
                </a:lnTo>
                <a:close/>
                <a:moveTo>
                  <a:pt x="25920" y="6374"/>
                </a:moveTo>
                <a:lnTo>
                  <a:pt x="36779" y="12636"/>
                </a:lnTo>
                <a:lnTo>
                  <a:pt x="20146" y="22245"/>
                </a:lnTo>
                <a:lnTo>
                  <a:pt x="12895" y="18054"/>
                </a:lnTo>
                <a:cubicBezTo>
                  <a:pt x="12722" y="17964"/>
                  <a:pt x="12532" y="17920"/>
                  <a:pt x="12340" y="17920"/>
                </a:cubicBezTo>
                <a:cubicBezTo>
                  <a:pt x="12148" y="17920"/>
                  <a:pt x="11954" y="17964"/>
                  <a:pt x="11776" y="18054"/>
                </a:cubicBezTo>
                <a:lnTo>
                  <a:pt x="9740" y="19232"/>
                </a:lnTo>
                <a:lnTo>
                  <a:pt x="6692" y="17470"/>
                </a:lnTo>
                <a:lnTo>
                  <a:pt x="25920" y="6374"/>
                </a:lnTo>
                <a:close/>
                <a:moveTo>
                  <a:pt x="37648" y="13136"/>
                </a:moveTo>
                <a:lnTo>
                  <a:pt x="38755" y="13779"/>
                </a:lnTo>
                <a:lnTo>
                  <a:pt x="22122" y="23388"/>
                </a:lnTo>
                <a:lnTo>
                  <a:pt x="21015" y="22745"/>
                </a:lnTo>
                <a:lnTo>
                  <a:pt x="37648" y="13136"/>
                </a:lnTo>
                <a:close/>
                <a:moveTo>
                  <a:pt x="55234" y="10576"/>
                </a:moveTo>
                <a:lnTo>
                  <a:pt x="56222" y="11148"/>
                </a:lnTo>
                <a:lnTo>
                  <a:pt x="51269" y="14005"/>
                </a:lnTo>
                <a:cubicBezTo>
                  <a:pt x="50864" y="14184"/>
                  <a:pt x="50864" y="14756"/>
                  <a:pt x="51269" y="14946"/>
                </a:cubicBezTo>
                <a:lnTo>
                  <a:pt x="52043" y="15387"/>
                </a:lnTo>
                <a:lnTo>
                  <a:pt x="41720" y="21352"/>
                </a:lnTo>
                <a:lnTo>
                  <a:pt x="36053" y="18077"/>
                </a:lnTo>
                <a:cubicBezTo>
                  <a:pt x="35880" y="17988"/>
                  <a:pt x="35690" y="17943"/>
                  <a:pt x="35499" y="17943"/>
                </a:cubicBezTo>
                <a:cubicBezTo>
                  <a:pt x="35309" y="17943"/>
                  <a:pt x="35118" y="17988"/>
                  <a:pt x="34945" y="18077"/>
                </a:cubicBezTo>
                <a:lnTo>
                  <a:pt x="23956" y="24423"/>
                </a:lnTo>
                <a:lnTo>
                  <a:pt x="22992" y="23876"/>
                </a:lnTo>
                <a:lnTo>
                  <a:pt x="39625" y="14279"/>
                </a:lnTo>
                <a:lnTo>
                  <a:pt x="43661" y="16613"/>
                </a:lnTo>
                <a:cubicBezTo>
                  <a:pt x="43833" y="16708"/>
                  <a:pt x="44024" y="16756"/>
                  <a:pt x="44216" y="16756"/>
                </a:cubicBezTo>
                <a:cubicBezTo>
                  <a:pt x="44408" y="16756"/>
                  <a:pt x="44601" y="16708"/>
                  <a:pt x="44780" y="16613"/>
                </a:cubicBezTo>
                <a:lnTo>
                  <a:pt x="55234" y="10576"/>
                </a:lnTo>
                <a:close/>
                <a:moveTo>
                  <a:pt x="35493" y="18768"/>
                </a:moveTo>
                <a:lnTo>
                  <a:pt x="40851" y="21864"/>
                </a:lnTo>
                <a:lnTo>
                  <a:pt x="39648" y="22554"/>
                </a:lnTo>
                <a:lnTo>
                  <a:pt x="35779" y="20316"/>
                </a:lnTo>
                <a:cubicBezTo>
                  <a:pt x="35606" y="20226"/>
                  <a:pt x="35416" y="20182"/>
                  <a:pt x="35225" y="20182"/>
                </a:cubicBezTo>
                <a:cubicBezTo>
                  <a:pt x="35035" y="20182"/>
                  <a:pt x="34844" y="20226"/>
                  <a:pt x="34672" y="20316"/>
                </a:cubicBezTo>
                <a:lnTo>
                  <a:pt x="25742" y="25483"/>
                </a:lnTo>
                <a:lnTo>
                  <a:pt x="24813" y="24935"/>
                </a:lnTo>
                <a:lnTo>
                  <a:pt x="35493" y="18768"/>
                </a:lnTo>
                <a:close/>
                <a:moveTo>
                  <a:pt x="58686" y="12577"/>
                </a:moveTo>
                <a:lnTo>
                  <a:pt x="90762" y="31079"/>
                </a:lnTo>
                <a:lnTo>
                  <a:pt x="88452" y="32424"/>
                </a:lnTo>
                <a:lnTo>
                  <a:pt x="77403" y="26043"/>
                </a:lnTo>
                <a:cubicBezTo>
                  <a:pt x="77225" y="25947"/>
                  <a:pt x="77034" y="25900"/>
                  <a:pt x="76844" y="25900"/>
                </a:cubicBezTo>
                <a:cubicBezTo>
                  <a:pt x="76641" y="25900"/>
                  <a:pt x="76451" y="25947"/>
                  <a:pt x="76284" y="26043"/>
                </a:cubicBezTo>
                <a:lnTo>
                  <a:pt x="74248" y="27221"/>
                </a:lnTo>
                <a:lnTo>
                  <a:pt x="53781" y="15398"/>
                </a:lnTo>
                <a:lnTo>
                  <a:pt x="58686" y="12577"/>
                </a:lnTo>
                <a:close/>
                <a:moveTo>
                  <a:pt x="91631" y="31579"/>
                </a:moveTo>
                <a:lnTo>
                  <a:pt x="92250" y="31936"/>
                </a:lnTo>
                <a:lnTo>
                  <a:pt x="89940" y="33282"/>
                </a:lnTo>
                <a:lnTo>
                  <a:pt x="89321" y="32924"/>
                </a:lnTo>
                <a:lnTo>
                  <a:pt x="91631" y="31579"/>
                </a:lnTo>
                <a:close/>
                <a:moveTo>
                  <a:pt x="12335" y="18744"/>
                </a:moveTo>
                <a:lnTo>
                  <a:pt x="34695" y="31650"/>
                </a:lnTo>
                <a:lnTo>
                  <a:pt x="30385" y="34139"/>
                </a:lnTo>
                <a:lnTo>
                  <a:pt x="8013" y="21232"/>
                </a:lnTo>
                <a:lnTo>
                  <a:pt x="12335" y="18744"/>
                </a:lnTo>
                <a:close/>
                <a:moveTo>
                  <a:pt x="14955" y="26245"/>
                </a:moveTo>
                <a:lnTo>
                  <a:pt x="16062" y="26876"/>
                </a:lnTo>
                <a:lnTo>
                  <a:pt x="2429" y="34746"/>
                </a:lnTo>
                <a:lnTo>
                  <a:pt x="1322" y="34115"/>
                </a:lnTo>
                <a:lnTo>
                  <a:pt x="14955" y="26245"/>
                </a:lnTo>
                <a:close/>
                <a:moveTo>
                  <a:pt x="52912" y="15899"/>
                </a:moveTo>
                <a:lnTo>
                  <a:pt x="73379" y="27709"/>
                </a:lnTo>
                <a:lnTo>
                  <a:pt x="71605" y="28745"/>
                </a:lnTo>
                <a:cubicBezTo>
                  <a:pt x="71200" y="28924"/>
                  <a:pt x="71200" y="29495"/>
                  <a:pt x="71605" y="29686"/>
                </a:cubicBezTo>
                <a:lnTo>
                  <a:pt x="79153" y="34055"/>
                </a:lnTo>
                <a:lnTo>
                  <a:pt x="71414" y="38520"/>
                </a:lnTo>
                <a:lnTo>
                  <a:pt x="42589" y="21864"/>
                </a:lnTo>
                <a:lnTo>
                  <a:pt x="52912" y="15899"/>
                </a:lnTo>
                <a:close/>
                <a:moveTo>
                  <a:pt x="80022" y="34556"/>
                </a:moveTo>
                <a:lnTo>
                  <a:pt x="80808" y="34996"/>
                </a:lnTo>
                <a:lnTo>
                  <a:pt x="73069" y="39461"/>
                </a:lnTo>
                <a:lnTo>
                  <a:pt x="72283" y="39020"/>
                </a:lnTo>
                <a:lnTo>
                  <a:pt x="80022" y="34556"/>
                </a:lnTo>
                <a:close/>
                <a:moveTo>
                  <a:pt x="41708" y="22364"/>
                </a:moveTo>
                <a:lnTo>
                  <a:pt x="70545" y="39008"/>
                </a:lnTo>
                <a:lnTo>
                  <a:pt x="69354" y="39711"/>
                </a:lnTo>
                <a:lnTo>
                  <a:pt x="40518" y="23054"/>
                </a:lnTo>
                <a:lnTo>
                  <a:pt x="41708" y="22364"/>
                </a:lnTo>
                <a:close/>
                <a:moveTo>
                  <a:pt x="81677" y="35496"/>
                </a:moveTo>
                <a:lnTo>
                  <a:pt x="82404" y="35913"/>
                </a:lnTo>
                <a:lnTo>
                  <a:pt x="74665" y="40378"/>
                </a:lnTo>
                <a:lnTo>
                  <a:pt x="73938" y="39961"/>
                </a:lnTo>
                <a:lnTo>
                  <a:pt x="81677" y="35496"/>
                </a:lnTo>
                <a:close/>
                <a:moveTo>
                  <a:pt x="71414" y="39509"/>
                </a:moveTo>
                <a:lnTo>
                  <a:pt x="72200" y="39961"/>
                </a:lnTo>
                <a:lnTo>
                  <a:pt x="71009" y="40652"/>
                </a:lnTo>
                <a:lnTo>
                  <a:pt x="70224" y="40199"/>
                </a:lnTo>
                <a:lnTo>
                  <a:pt x="71414" y="39509"/>
                </a:lnTo>
                <a:close/>
                <a:moveTo>
                  <a:pt x="35231" y="21006"/>
                </a:moveTo>
                <a:lnTo>
                  <a:pt x="38779" y="23054"/>
                </a:lnTo>
                <a:lnTo>
                  <a:pt x="35386" y="25019"/>
                </a:lnTo>
                <a:cubicBezTo>
                  <a:pt x="35207" y="25102"/>
                  <a:pt x="35088" y="25281"/>
                  <a:pt x="35076" y="25483"/>
                </a:cubicBezTo>
                <a:cubicBezTo>
                  <a:pt x="35088" y="25685"/>
                  <a:pt x="35207" y="25864"/>
                  <a:pt x="35386" y="25959"/>
                </a:cubicBezTo>
                <a:lnTo>
                  <a:pt x="57413" y="38639"/>
                </a:lnTo>
                <a:lnTo>
                  <a:pt x="51793" y="41878"/>
                </a:lnTo>
                <a:lnTo>
                  <a:pt x="35243" y="32329"/>
                </a:lnTo>
                <a:lnTo>
                  <a:pt x="35612" y="32115"/>
                </a:lnTo>
                <a:cubicBezTo>
                  <a:pt x="36017" y="31936"/>
                  <a:pt x="36017" y="31353"/>
                  <a:pt x="35612" y="31174"/>
                </a:cubicBezTo>
                <a:lnTo>
                  <a:pt x="26611" y="25983"/>
                </a:lnTo>
                <a:lnTo>
                  <a:pt x="35231" y="21006"/>
                </a:lnTo>
                <a:close/>
                <a:moveTo>
                  <a:pt x="76844" y="26709"/>
                </a:moveTo>
                <a:lnTo>
                  <a:pt x="99192" y="39616"/>
                </a:lnTo>
                <a:lnTo>
                  <a:pt x="94881" y="42116"/>
                </a:lnTo>
                <a:lnTo>
                  <a:pt x="72522" y="29210"/>
                </a:lnTo>
                <a:lnTo>
                  <a:pt x="76844" y="26709"/>
                </a:lnTo>
                <a:close/>
                <a:moveTo>
                  <a:pt x="83261" y="36413"/>
                </a:moveTo>
                <a:lnTo>
                  <a:pt x="83880" y="36770"/>
                </a:lnTo>
                <a:lnTo>
                  <a:pt x="74081" y="42426"/>
                </a:lnTo>
                <a:lnTo>
                  <a:pt x="71879" y="41152"/>
                </a:lnTo>
                <a:lnTo>
                  <a:pt x="73069" y="40461"/>
                </a:lnTo>
                <a:lnTo>
                  <a:pt x="74105" y="41056"/>
                </a:lnTo>
                <a:cubicBezTo>
                  <a:pt x="74278" y="41152"/>
                  <a:pt x="74468" y="41199"/>
                  <a:pt x="74659" y="41199"/>
                </a:cubicBezTo>
                <a:cubicBezTo>
                  <a:pt x="74849" y="41199"/>
                  <a:pt x="75040" y="41152"/>
                  <a:pt x="75212" y="41056"/>
                </a:cubicBezTo>
                <a:lnTo>
                  <a:pt x="83261" y="36413"/>
                </a:lnTo>
                <a:close/>
                <a:moveTo>
                  <a:pt x="34374" y="32829"/>
                </a:moveTo>
                <a:lnTo>
                  <a:pt x="50924" y="42390"/>
                </a:lnTo>
                <a:lnTo>
                  <a:pt x="50376" y="42699"/>
                </a:lnTo>
                <a:lnTo>
                  <a:pt x="33826" y="33139"/>
                </a:lnTo>
                <a:lnTo>
                  <a:pt x="34374" y="32829"/>
                </a:lnTo>
                <a:close/>
                <a:moveTo>
                  <a:pt x="84749" y="37282"/>
                </a:moveTo>
                <a:lnTo>
                  <a:pt x="85607" y="37770"/>
                </a:lnTo>
                <a:lnTo>
                  <a:pt x="75808" y="43426"/>
                </a:lnTo>
                <a:lnTo>
                  <a:pt x="74950" y="42938"/>
                </a:lnTo>
                <a:lnTo>
                  <a:pt x="84749" y="37282"/>
                </a:lnTo>
                <a:close/>
                <a:moveTo>
                  <a:pt x="39660" y="23554"/>
                </a:moveTo>
                <a:lnTo>
                  <a:pt x="68485" y="40199"/>
                </a:lnTo>
                <a:lnTo>
                  <a:pt x="58686" y="45855"/>
                </a:lnTo>
                <a:lnTo>
                  <a:pt x="52662" y="42390"/>
                </a:lnTo>
                <a:lnTo>
                  <a:pt x="58341" y="39104"/>
                </a:lnTo>
                <a:cubicBezTo>
                  <a:pt x="58746" y="38925"/>
                  <a:pt x="58746" y="38354"/>
                  <a:pt x="58341" y="38163"/>
                </a:cubicBezTo>
                <a:lnTo>
                  <a:pt x="36315" y="25483"/>
                </a:lnTo>
                <a:lnTo>
                  <a:pt x="39660" y="23554"/>
                </a:lnTo>
                <a:close/>
                <a:moveTo>
                  <a:pt x="51793" y="42890"/>
                </a:moveTo>
                <a:lnTo>
                  <a:pt x="57817" y="46367"/>
                </a:lnTo>
                <a:lnTo>
                  <a:pt x="57270" y="46676"/>
                </a:lnTo>
                <a:lnTo>
                  <a:pt x="51245" y="43199"/>
                </a:lnTo>
                <a:lnTo>
                  <a:pt x="51793" y="42890"/>
                </a:lnTo>
                <a:close/>
                <a:moveTo>
                  <a:pt x="69366" y="40711"/>
                </a:moveTo>
                <a:lnTo>
                  <a:pt x="70140" y="41152"/>
                </a:lnTo>
                <a:lnTo>
                  <a:pt x="60341" y="46807"/>
                </a:lnTo>
                <a:lnTo>
                  <a:pt x="59568" y="46367"/>
                </a:lnTo>
                <a:lnTo>
                  <a:pt x="69366" y="40711"/>
                </a:lnTo>
                <a:close/>
                <a:moveTo>
                  <a:pt x="18765" y="28436"/>
                </a:moveTo>
                <a:lnTo>
                  <a:pt x="29814" y="34817"/>
                </a:lnTo>
                <a:cubicBezTo>
                  <a:pt x="29986" y="34913"/>
                  <a:pt x="30177" y="34960"/>
                  <a:pt x="30367" y="34960"/>
                </a:cubicBezTo>
                <a:cubicBezTo>
                  <a:pt x="30558" y="34960"/>
                  <a:pt x="30748" y="34913"/>
                  <a:pt x="30921" y="34817"/>
                </a:cubicBezTo>
                <a:lnTo>
                  <a:pt x="32969" y="33639"/>
                </a:lnTo>
                <a:lnTo>
                  <a:pt x="49507" y="43199"/>
                </a:lnTo>
                <a:lnTo>
                  <a:pt x="34862" y="51653"/>
                </a:lnTo>
                <a:lnTo>
                  <a:pt x="6704" y="35401"/>
                </a:lnTo>
                <a:lnTo>
                  <a:pt x="18765" y="28436"/>
                </a:lnTo>
                <a:close/>
                <a:moveTo>
                  <a:pt x="16931" y="27388"/>
                </a:moveTo>
                <a:lnTo>
                  <a:pt x="17896" y="27936"/>
                </a:lnTo>
                <a:lnTo>
                  <a:pt x="5775" y="34937"/>
                </a:lnTo>
                <a:cubicBezTo>
                  <a:pt x="5370" y="35115"/>
                  <a:pt x="5370" y="35687"/>
                  <a:pt x="5775" y="35865"/>
                </a:cubicBezTo>
                <a:lnTo>
                  <a:pt x="33993" y="52153"/>
                </a:lnTo>
                <a:lnTo>
                  <a:pt x="33290" y="52570"/>
                </a:lnTo>
                <a:lnTo>
                  <a:pt x="3299" y="35246"/>
                </a:lnTo>
                <a:lnTo>
                  <a:pt x="16931" y="27388"/>
                </a:lnTo>
                <a:close/>
                <a:moveTo>
                  <a:pt x="2429" y="35758"/>
                </a:moveTo>
                <a:lnTo>
                  <a:pt x="32421" y="53070"/>
                </a:lnTo>
                <a:lnTo>
                  <a:pt x="31397" y="53665"/>
                </a:lnTo>
                <a:lnTo>
                  <a:pt x="1417" y="36341"/>
                </a:lnTo>
                <a:lnTo>
                  <a:pt x="2429" y="35758"/>
                </a:lnTo>
                <a:close/>
                <a:moveTo>
                  <a:pt x="50376" y="43700"/>
                </a:moveTo>
                <a:lnTo>
                  <a:pt x="56412" y="47176"/>
                </a:lnTo>
                <a:lnTo>
                  <a:pt x="41756" y="55630"/>
                </a:lnTo>
                <a:lnTo>
                  <a:pt x="35743" y="52153"/>
                </a:lnTo>
                <a:lnTo>
                  <a:pt x="50376" y="43700"/>
                </a:lnTo>
                <a:close/>
                <a:moveTo>
                  <a:pt x="86476" y="38270"/>
                </a:moveTo>
                <a:lnTo>
                  <a:pt x="94322" y="42807"/>
                </a:lnTo>
                <a:cubicBezTo>
                  <a:pt x="94495" y="42896"/>
                  <a:pt x="94685" y="42941"/>
                  <a:pt x="94876" y="42941"/>
                </a:cubicBezTo>
                <a:cubicBezTo>
                  <a:pt x="95066" y="42941"/>
                  <a:pt x="95257" y="42896"/>
                  <a:pt x="95429" y="42807"/>
                </a:cubicBezTo>
                <a:lnTo>
                  <a:pt x="97465" y="41628"/>
                </a:lnTo>
                <a:lnTo>
                  <a:pt x="104502" y="45688"/>
                </a:lnTo>
                <a:lnTo>
                  <a:pt x="91631" y="53105"/>
                </a:lnTo>
                <a:lnTo>
                  <a:pt x="89595" y="51939"/>
                </a:lnTo>
                <a:cubicBezTo>
                  <a:pt x="89422" y="51843"/>
                  <a:pt x="89232" y="51796"/>
                  <a:pt x="89040" y="51796"/>
                </a:cubicBezTo>
                <a:cubicBezTo>
                  <a:pt x="88848" y="51796"/>
                  <a:pt x="88655" y="51843"/>
                  <a:pt x="88476" y="51939"/>
                </a:cubicBezTo>
                <a:lnTo>
                  <a:pt x="78844" y="57499"/>
                </a:lnTo>
                <a:lnTo>
                  <a:pt x="64282" y="49093"/>
                </a:lnTo>
                <a:lnTo>
                  <a:pt x="74081" y="43438"/>
                </a:lnTo>
                <a:lnTo>
                  <a:pt x="75260" y="44116"/>
                </a:lnTo>
                <a:cubicBezTo>
                  <a:pt x="75433" y="44206"/>
                  <a:pt x="75623" y="44250"/>
                  <a:pt x="75814" y="44250"/>
                </a:cubicBezTo>
                <a:cubicBezTo>
                  <a:pt x="76004" y="44250"/>
                  <a:pt x="76195" y="44206"/>
                  <a:pt x="76367" y="44116"/>
                </a:cubicBezTo>
                <a:lnTo>
                  <a:pt x="86476" y="38270"/>
                </a:lnTo>
                <a:close/>
                <a:moveTo>
                  <a:pt x="71009" y="41652"/>
                </a:moveTo>
                <a:lnTo>
                  <a:pt x="73224" y="42938"/>
                </a:lnTo>
                <a:lnTo>
                  <a:pt x="63366" y="48617"/>
                </a:lnTo>
                <a:cubicBezTo>
                  <a:pt x="62961" y="48807"/>
                  <a:pt x="62961" y="49379"/>
                  <a:pt x="63366" y="49557"/>
                </a:cubicBezTo>
                <a:lnTo>
                  <a:pt x="77987" y="57999"/>
                </a:lnTo>
                <a:lnTo>
                  <a:pt x="77427" y="58308"/>
                </a:lnTo>
                <a:lnTo>
                  <a:pt x="58139" y="47176"/>
                </a:lnTo>
                <a:lnTo>
                  <a:pt x="58686" y="46867"/>
                </a:lnTo>
                <a:lnTo>
                  <a:pt x="59782" y="47498"/>
                </a:lnTo>
                <a:cubicBezTo>
                  <a:pt x="59954" y="47587"/>
                  <a:pt x="60145" y="47632"/>
                  <a:pt x="60337" y="47632"/>
                </a:cubicBezTo>
                <a:cubicBezTo>
                  <a:pt x="60529" y="47632"/>
                  <a:pt x="60722" y="47587"/>
                  <a:pt x="60901" y="47498"/>
                </a:cubicBezTo>
                <a:lnTo>
                  <a:pt x="71009" y="41652"/>
                </a:lnTo>
                <a:close/>
                <a:moveTo>
                  <a:pt x="98120" y="27840"/>
                </a:moveTo>
                <a:lnTo>
                  <a:pt x="126183" y="44045"/>
                </a:lnTo>
                <a:lnTo>
                  <a:pt x="89464" y="65250"/>
                </a:lnTo>
                <a:lnTo>
                  <a:pt x="83499" y="61809"/>
                </a:lnTo>
                <a:lnTo>
                  <a:pt x="94298" y="55570"/>
                </a:lnTo>
                <a:cubicBezTo>
                  <a:pt x="94703" y="55391"/>
                  <a:pt x="94703" y="54808"/>
                  <a:pt x="94298" y="54629"/>
                </a:cubicBezTo>
                <a:lnTo>
                  <a:pt x="92512" y="53606"/>
                </a:lnTo>
                <a:lnTo>
                  <a:pt x="105430" y="46152"/>
                </a:lnTo>
                <a:cubicBezTo>
                  <a:pt x="105835" y="45962"/>
                  <a:pt x="105835" y="45390"/>
                  <a:pt x="105430" y="45212"/>
                </a:cubicBezTo>
                <a:lnTo>
                  <a:pt x="98346" y="41116"/>
                </a:lnTo>
                <a:lnTo>
                  <a:pt x="100132" y="40092"/>
                </a:lnTo>
                <a:cubicBezTo>
                  <a:pt x="100537" y="39913"/>
                  <a:pt x="100537" y="39330"/>
                  <a:pt x="100132" y="39151"/>
                </a:cubicBezTo>
                <a:lnTo>
                  <a:pt x="90810" y="33782"/>
                </a:lnTo>
                <a:lnTo>
                  <a:pt x="93191" y="32412"/>
                </a:lnTo>
                <a:cubicBezTo>
                  <a:pt x="93596" y="32234"/>
                  <a:pt x="93596" y="31650"/>
                  <a:pt x="93191" y="31472"/>
                </a:cubicBezTo>
                <a:lnTo>
                  <a:pt x="92512" y="31079"/>
                </a:lnTo>
                <a:lnTo>
                  <a:pt x="98120" y="27840"/>
                </a:lnTo>
                <a:close/>
                <a:moveTo>
                  <a:pt x="57270" y="47676"/>
                </a:moveTo>
                <a:lnTo>
                  <a:pt x="76558" y="58820"/>
                </a:lnTo>
                <a:lnTo>
                  <a:pt x="75784" y="59261"/>
                </a:lnTo>
                <a:lnTo>
                  <a:pt x="73891" y="58178"/>
                </a:lnTo>
                <a:cubicBezTo>
                  <a:pt x="73718" y="58082"/>
                  <a:pt x="73528" y="58035"/>
                  <a:pt x="73337" y="58035"/>
                </a:cubicBezTo>
                <a:cubicBezTo>
                  <a:pt x="73147" y="58035"/>
                  <a:pt x="72956" y="58082"/>
                  <a:pt x="72783" y="58178"/>
                </a:cubicBezTo>
                <a:lnTo>
                  <a:pt x="57901" y="66762"/>
                </a:lnTo>
                <a:lnTo>
                  <a:pt x="34160" y="53058"/>
                </a:lnTo>
                <a:lnTo>
                  <a:pt x="34862" y="52653"/>
                </a:lnTo>
                <a:lnTo>
                  <a:pt x="41208" y="56308"/>
                </a:lnTo>
                <a:cubicBezTo>
                  <a:pt x="41381" y="56403"/>
                  <a:pt x="41571" y="56451"/>
                  <a:pt x="41762" y="56451"/>
                </a:cubicBezTo>
                <a:cubicBezTo>
                  <a:pt x="41952" y="56451"/>
                  <a:pt x="42143" y="56403"/>
                  <a:pt x="42315" y="56308"/>
                </a:cubicBezTo>
                <a:lnTo>
                  <a:pt x="57270" y="47676"/>
                </a:lnTo>
                <a:close/>
                <a:moveTo>
                  <a:pt x="33290" y="53558"/>
                </a:moveTo>
                <a:lnTo>
                  <a:pt x="57020" y="67274"/>
                </a:lnTo>
                <a:lnTo>
                  <a:pt x="56008" y="67857"/>
                </a:lnTo>
                <a:lnTo>
                  <a:pt x="32278" y="54153"/>
                </a:lnTo>
                <a:lnTo>
                  <a:pt x="33290" y="53558"/>
                </a:lnTo>
                <a:close/>
                <a:moveTo>
                  <a:pt x="89047" y="52605"/>
                </a:moveTo>
                <a:lnTo>
                  <a:pt x="93357" y="55106"/>
                </a:lnTo>
                <a:lnTo>
                  <a:pt x="71009" y="68012"/>
                </a:lnTo>
                <a:lnTo>
                  <a:pt x="66699" y="65512"/>
                </a:lnTo>
                <a:lnTo>
                  <a:pt x="89047" y="52605"/>
                </a:lnTo>
                <a:close/>
                <a:moveTo>
                  <a:pt x="73343" y="58856"/>
                </a:moveTo>
                <a:lnTo>
                  <a:pt x="74915" y="59761"/>
                </a:lnTo>
                <a:lnTo>
                  <a:pt x="65771" y="65047"/>
                </a:lnTo>
                <a:cubicBezTo>
                  <a:pt x="65366" y="65226"/>
                  <a:pt x="65366" y="65797"/>
                  <a:pt x="65771" y="65988"/>
                </a:cubicBezTo>
                <a:lnTo>
                  <a:pt x="67557" y="67012"/>
                </a:lnTo>
                <a:lnTo>
                  <a:pt x="62937" y="69679"/>
                </a:lnTo>
                <a:lnTo>
                  <a:pt x="58770" y="67262"/>
                </a:lnTo>
                <a:lnTo>
                  <a:pt x="73343" y="58856"/>
                </a:lnTo>
                <a:close/>
                <a:moveTo>
                  <a:pt x="68521" y="1"/>
                </a:moveTo>
                <a:cubicBezTo>
                  <a:pt x="68476" y="1"/>
                  <a:pt x="68432" y="10"/>
                  <a:pt x="68390" y="28"/>
                </a:cubicBezTo>
                <a:lnTo>
                  <a:pt x="53567" y="8600"/>
                </a:lnTo>
                <a:lnTo>
                  <a:pt x="49221" y="6100"/>
                </a:lnTo>
                <a:cubicBezTo>
                  <a:pt x="49048" y="6004"/>
                  <a:pt x="48858" y="5957"/>
                  <a:pt x="48667" y="5957"/>
                </a:cubicBezTo>
                <a:cubicBezTo>
                  <a:pt x="48477" y="5957"/>
                  <a:pt x="48286" y="6004"/>
                  <a:pt x="48114" y="6100"/>
                </a:cubicBezTo>
                <a:lnTo>
                  <a:pt x="37648" y="12136"/>
                </a:lnTo>
                <a:lnTo>
                  <a:pt x="26480" y="5683"/>
                </a:lnTo>
                <a:cubicBezTo>
                  <a:pt x="26301" y="5594"/>
                  <a:pt x="26108" y="5549"/>
                  <a:pt x="25916" y="5549"/>
                </a:cubicBezTo>
                <a:cubicBezTo>
                  <a:pt x="25724" y="5549"/>
                  <a:pt x="25534" y="5594"/>
                  <a:pt x="25361" y="5683"/>
                </a:cubicBezTo>
                <a:lnTo>
                  <a:pt x="5763" y="16994"/>
                </a:lnTo>
                <a:cubicBezTo>
                  <a:pt x="5358" y="17184"/>
                  <a:pt x="5358" y="17756"/>
                  <a:pt x="5763" y="17934"/>
                </a:cubicBezTo>
                <a:lnTo>
                  <a:pt x="8871" y="19732"/>
                </a:lnTo>
                <a:lnTo>
                  <a:pt x="7085" y="20756"/>
                </a:lnTo>
                <a:cubicBezTo>
                  <a:pt x="6680" y="20935"/>
                  <a:pt x="6680" y="21518"/>
                  <a:pt x="7085" y="21697"/>
                </a:cubicBezTo>
                <a:lnTo>
                  <a:pt x="14086" y="25733"/>
                </a:lnTo>
                <a:lnTo>
                  <a:pt x="405" y="33639"/>
                </a:lnTo>
                <a:cubicBezTo>
                  <a:pt x="1" y="33817"/>
                  <a:pt x="1" y="34401"/>
                  <a:pt x="405" y="34579"/>
                </a:cubicBezTo>
                <a:lnTo>
                  <a:pt x="1560" y="35246"/>
                </a:lnTo>
                <a:lnTo>
                  <a:pt x="489" y="35877"/>
                </a:lnTo>
                <a:cubicBezTo>
                  <a:pt x="84" y="36056"/>
                  <a:pt x="84" y="36627"/>
                  <a:pt x="489" y="36806"/>
                </a:cubicBezTo>
                <a:lnTo>
                  <a:pt x="30528" y="54153"/>
                </a:lnTo>
                <a:lnTo>
                  <a:pt x="21015" y="59654"/>
                </a:lnTo>
                <a:cubicBezTo>
                  <a:pt x="20848" y="59749"/>
                  <a:pt x="20848" y="59999"/>
                  <a:pt x="21015" y="60094"/>
                </a:cubicBezTo>
                <a:lnTo>
                  <a:pt x="21372" y="60297"/>
                </a:lnTo>
                <a:cubicBezTo>
                  <a:pt x="21414" y="60321"/>
                  <a:pt x="21459" y="60333"/>
                  <a:pt x="21503" y="60333"/>
                </a:cubicBezTo>
                <a:cubicBezTo>
                  <a:pt x="21548" y="60333"/>
                  <a:pt x="21593" y="60321"/>
                  <a:pt x="21634" y="60297"/>
                </a:cubicBezTo>
                <a:lnTo>
                  <a:pt x="31397" y="54653"/>
                </a:lnTo>
                <a:lnTo>
                  <a:pt x="55448" y="68548"/>
                </a:lnTo>
                <a:cubicBezTo>
                  <a:pt x="55621" y="68637"/>
                  <a:pt x="55811" y="68682"/>
                  <a:pt x="56003" y="68682"/>
                </a:cubicBezTo>
                <a:cubicBezTo>
                  <a:pt x="56195" y="68682"/>
                  <a:pt x="56389" y="68637"/>
                  <a:pt x="56567" y="68548"/>
                </a:cubicBezTo>
                <a:lnTo>
                  <a:pt x="57889" y="67774"/>
                </a:lnTo>
                <a:lnTo>
                  <a:pt x="62377" y="70369"/>
                </a:lnTo>
                <a:cubicBezTo>
                  <a:pt x="62550" y="70459"/>
                  <a:pt x="62741" y="70503"/>
                  <a:pt x="62931" y="70503"/>
                </a:cubicBezTo>
                <a:cubicBezTo>
                  <a:pt x="63122" y="70503"/>
                  <a:pt x="63312" y="70459"/>
                  <a:pt x="63485" y="70369"/>
                </a:cubicBezTo>
                <a:lnTo>
                  <a:pt x="68414" y="67524"/>
                </a:lnTo>
                <a:lnTo>
                  <a:pt x="70450" y="68691"/>
                </a:lnTo>
                <a:cubicBezTo>
                  <a:pt x="70622" y="68786"/>
                  <a:pt x="70813" y="68834"/>
                  <a:pt x="71005" y="68834"/>
                </a:cubicBezTo>
                <a:cubicBezTo>
                  <a:pt x="71197" y="68834"/>
                  <a:pt x="71390" y="68786"/>
                  <a:pt x="71569" y="68691"/>
                </a:cubicBezTo>
                <a:lnTo>
                  <a:pt x="82618" y="62309"/>
                </a:lnTo>
                <a:lnTo>
                  <a:pt x="88905" y="65940"/>
                </a:lnTo>
                <a:cubicBezTo>
                  <a:pt x="89077" y="66030"/>
                  <a:pt x="89268" y="66074"/>
                  <a:pt x="89458" y="66074"/>
                </a:cubicBezTo>
                <a:cubicBezTo>
                  <a:pt x="89649" y="66074"/>
                  <a:pt x="89839" y="66030"/>
                  <a:pt x="90012" y="65940"/>
                </a:cubicBezTo>
                <a:lnTo>
                  <a:pt x="127124" y="44521"/>
                </a:lnTo>
                <a:cubicBezTo>
                  <a:pt x="127528" y="44342"/>
                  <a:pt x="127528" y="43759"/>
                  <a:pt x="127124" y="43580"/>
                </a:cubicBezTo>
                <a:lnTo>
                  <a:pt x="98668" y="27162"/>
                </a:lnTo>
                <a:cubicBezTo>
                  <a:pt x="98495" y="27067"/>
                  <a:pt x="98305" y="27019"/>
                  <a:pt x="98114" y="27019"/>
                </a:cubicBezTo>
                <a:cubicBezTo>
                  <a:pt x="97924" y="27019"/>
                  <a:pt x="97733" y="27067"/>
                  <a:pt x="97560" y="27162"/>
                </a:cubicBezTo>
                <a:lnTo>
                  <a:pt x="91631" y="30579"/>
                </a:lnTo>
                <a:lnTo>
                  <a:pt x="59556" y="12065"/>
                </a:lnTo>
                <a:lnTo>
                  <a:pt x="74105" y="3659"/>
                </a:lnTo>
                <a:cubicBezTo>
                  <a:pt x="74284" y="3564"/>
                  <a:pt x="74284" y="3314"/>
                  <a:pt x="74105" y="3218"/>
                </a:cubicBezTo>
                <a:lnTo>
                  <a:pt x="73748" y="3004"/>
                </a:lnTo>
                <a:cubicBezTo>
                  <a:pt x="73712" y="2986"/>
                  <a:pt x="73668" y="2977"/>
                  <a:pt x="73623" y="2977"/>
                </a:cubicBezTo>
                <a:cubicBezTo>
                  <a:pt x="73578" y="2977"/>
                  <a:pt x="73534" y="2986"/>
                  <a:pt x="73498" y="3004"/>
                </a:cubicBezTo>
                <a:lnTo>
                  <a:pt x="58686" y="11565"/>
                </a:lnTo>
                <a:lnTo>
                  <a:pt x="57960" y="11148"/>
                </a:lnTo>
                <a:lnTo>
                  <a:pt x="72545" y="2718"/>
                </a:lnTo>
                <a:cubicBezTo>
                  <a:pt x="72629" y="2683"/>
                  <a:pt x="72676" y="2587"/>
                  <a:pt x="72676" y="2504"/>
                </a:cubicBezTo>
                <a:cubicBezTo>
                  <a:pt x="72676" y="2409"/>
                  <a:pt x="72629" y="2325"/>
                  <a:pt x="72545" y="2278"/>
                </a:cubicBezTo>
                <a:lnTo>
                  <a:pt x="72200" y="2075"/>
                </a:lnTo>
                <a:cubicBezTo>
                  <a:pt x="72158" y="2052"/>
                  <a:pt x="72114" y="2040"/>
                  <a:pt x="72071" y="2040"/>
                </a:cubicBezTo>
                <a:cubicBezTo>
                  <a:pt x="72027" y="2040"/>
                  <a:pt x="71986" y="2052"/>
                  <a:pt x="71950" y="2075"/>
                </a:cubicBezTo>
                <a:lnTo>
                  <a:pt x="57103" y="10648"/>
                </a:lnTo>
                <a:lnTo>
                  <a:pt x="56115" y="10076"/>
                </a:lnTo>
                <a:lnTo>
                  <a:pt x="70700" y="1647"/>
                </a:lnTo>
                <a:cubicBezTo>
                  <a:pt x="70867" y="1552"/>
                  <a:pt x="70867" y="1301"/>
                  <a:pt x="70700" y="1206"/>
                </a:cubicBezTo>
                <a:lnTo>
                  <a:pt x="70343" y="1016"/>
                </a:lnTo>
                <a:cubicBezTo>
                  <a:pt x="70301" y="992"/>
                  <a:pt x="70256" y="980"/>
                  <a:pt x="70212" y="980"/>
                </a:cubicBezTo>
                <a:cubicBezTo>
                  <a:pt x="70167" y="980"/>
                  <a:pt x="70122" y="992"/>
                  <a:pt x="70081" y="1016"/>
                </a:cubicBezTo>
                <a:lnTo>
                  <a:pt x="55234" y="9576"/>
                </a:lnTo>
                <a:lnTo>
                  <a:pt x="54424" y="9100"/>
                </a:lnTo>
                <a:lnTo>
                  <a:pt x="69009" y="682"/>
                </a:lnTo>
                <a:cubicBezTo>
                  <a:pt x="69176" y="587"/>
                  <a:pt x="69176" y="337"/>
                  <a:pt x="69009" y="242"/>
                </a:cubicBezTo>
                <a:lnTo>
                  <a:pt x="68652" y="28"/>
                </a:lnTo>
                <a:cubicBezTo>
                  <a:pt x="68610" y="10"/>
                  <a:pt x="68566" y="1"/>
                  <a:pt x="685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31"/>
          <p:cNvSpPr/>
          <p:nvPr/>
        </p:nvSpPr>
        <p:spPr>
          <a:xfrm>
            <a:off x="2778492" y="1611217"/>
            <a:ext cx="3489058" cy="1923998"/>
          </a:xfrm>
          <a:custGeom>
            <a:avLst/>
            <a:gdLst/>
            <a:ahLst/>
            <a:cxnLst/>
            <a:rect l="l" t="t" r="r" b="b"/>
            <a:pathLst>
              <a:path w="126921" h="69989" extrusionOk="0">
                <a:moveTo>
                  <a:pt x="48369" y="6257"/>
                </a:moveTo>
                <a:cubicBezTo>
                  <a:pt x="48396" y="6257"/>
                  <a:pt x="48423" y="6263"/>
                  <a:pt x="48447" y="6275"/>
                </a:cubicBezTo>
                <a:lnTo>
                  <a:pt x="52912" y="8859"/>
                </a:lnTo>
                <a:lnTo>
                  <a:pt x="51340" y="9764"/>
                </a:lnTo>
                <a:cubicBezTo>
                  <a:pt x="51316" y="9776"/>
                  <a:pt x="51289" y="9782"/>
                  <a:pt x="51263" y="9782"/>
                </a:cubicBezTo>
                <a:cubicBezTo>
                  <a:pt x="51236" y="9782"/>
                  <a:pt x="51209" y="9776"/>
                  <a:pt x="51185" y="9764"/>
                </a:cubicBezTo>
                <a:lnTo>
                  <a:pt x="48768" y="8371"/>
                </a:lnTo>
                <a:cubicBezTo>
                  <a:pt x="48631" y="8305"/>
                  <a:pt x="48485" y="8273"/>
                  <a:pt x="48340" y="8273"/>
                </a:cubicBezTo>
                <a:cubicBezTo>
                  <a:pt x="48194" y="8273"/>
                  <a:pt x="48048" y="8305"/>
                  <a:pt x="47911" y="8371"/>
                </a:cubicBezTo>
                <a:lnTo>
                  <a:pt x="39327" y="13324"/>
                </a:lnTo>
                <a:lnTo>
                  <a:pt x="37707" y="12383"/>
                </a:lnTo>
                <a:lnTo>
                  <a:pt x="48292" y="6275"/>
                </a:lnTo>
                <a:cubicBezTo>
                  <a:pt x="48316" y="6263"/>
                  <a:pt x="48343" y="6257"/>
                  <a:pt x="48369" y="6257"/>
                </a:cubicBezTo>
                <a:close/>
                <a:moveTo>
                  <a:pt x="56805" y="11085"/>
                </a:moveTo>
                <a:lnTo>
                  <a:pt x="58031" y="11812"/>
                </a:lnTo>
                <a:lnTo>
                  <a:pt x="52614" y="14931"/>
                </a:lnTo>
                <a:lnTo>
                  <a:pt x="51447" y="14264"/>
                </a:lnTo>
                <a:cubicBezTo>
                  <a:pt x="51411" y="14252"/>
                  <a:pt x="51411" y="14193"/>
                  <a:pt x="51447" y="14181"/>
                </a:cubicBezTo>
                <a:lnTo>
                  <a:pt x="56805" y="11085"/>
                </a:lnTo>
                <a:close/>
                <a:moveTo>
                  <a:pt x="48340" y="8555"/>
                </a:moveTo>
                <a:cubicBezTo>
                  <a:pt x="48363" y="8555"/>
                  <a:pt x="48387" y="8561"/>
                  <a:pt x="48411" y="8573"/>
                </a:cubicBezTo>
                <a:lnTo>
                  <a:pt x="50828" y="9966"/>
                </a:lnTo>
                <a:cubicBezTo>
                  <a:pt x="50965" y="10032"/>
                  <a:pt x="51114" y="10064"/>
                  <a:pt x="51261" y="10064"/>
                </a:cubicBezTo>
                <a:cubicBezTo>
                  <a:pt x="51408" y="10064"/>
                  <a:pt x="51554" y="10032"/>
                  <a:pt x="51685" y="9966"/>
                </a:cubicBezTo>
                <a:lnTo>
                  <a:pt x="53269" y="9061"/>
                </a:lnTo>
                <a:lnTo>
                  <a:pt x="54590" y="9823"/>
                </a:lnTo>
                <a:lnTo>
                  <a:pt x="43994" y="15943"/>
                </a:lnTo>
                <a:cubicBezTo>
                  <a:pt x="43970" y="15955"/>
                  <a:pt x="43943" y="15961"/>
                  <a:pt x="43918" y="15961"/>
                </a:cubicBezTo>
                <a:cubicBezTo>
                  <a:pt x="43893" y="15961"/>
                  <a:pt x="43869" y="15955"/>
                  <a:pt x="43851" y="15943"/>
                </a:cubicBezTo>
                <a:lnTo>
                  <a:pt x="39684" y="13526"/>
                </a:lnTo>
                <a:lnTo>
                  <a:pt x="48268" y="8573"/>
                </a:lnTo>
                <a:cubicBezTo>
                  <a:pt x="48292" y="8561"/>
                  <a:pt x="48316" y="8555"/>
                  <a:pt x="48340" y="8555"/>
                </a:cubicBezTo>
                <a:close/>
                <a:moveTo>
                  <a:pt x="25622" y="5853"/>
                </a:moveTo>
                <a:cubicBezTo>
                  <a:pt x="25646" y="5853"/>
                  <a:pt x="25670" y="5859"/>
                  <a:pt x="25694" y="5870"/>
                </a:cubicBezTo>
                <a:lnTo>
                  <a:pt x="36993" y="12395"/>
                </a:lnTo>
                <a:lnTo>
                  <a:pt x="19848" y="22289"/>
                </a:lnTo>
                <a:lnTo>
                  <a:pt x="12466" y="18027"/>
                </a:lnTo>
                <a:cubicBezTo>
                  <a:pt x="12329" y="17955"/>
                  <a:pt x="12183" y="17920"/>
                  <a:pt x="12037" y="17920"/>
                </a:cubicBezTo>
                <a:cubicBezTo>
                  <a:pt x="11892" y="17920"/>
                  <a:pt x="11746" y="17955"/>
                  <a:pt x="11609" y="18027"/>
                </a:cubicBezTo>
                <a:lnTo>
                  <a:pt x="9442" y="19277"/>
                </a:lnTo>
                <a:lnTo>
                  <a:pt x="5953" y="17265"/>
                </a:lnTo>
                <a:cubicBezTo>
                  <a:pt x="5906" y="17241"/>
                  <a:pt x="5906" y="17193"/>
                  <a:pt x="5953" y="17181"/>
                </a:cubicBezTo>
                <a:lnTo>
                  <a:pt x="25551" y="5870"/>
                </a:lnTo>
                <a:cubicBezTo>
                  <a:pt x="25575" y="5859"/>
                  <a:pt x="25599" y="5853"/>
                  <a:pt x="25622" y="5853"/>
                </a:cubicBezTo>
                <a:close/>
                <a:moveTo>
                  <a:pt x="37350" y="12598"/>
                </a:moveTo>
                <a:lnTo>
                  <a:pt x="38969" y="13538"/>
                </a:lnTo>
                <a:lnTo>
                  <a:pt x="21824" y="23432"/>
                </a:lnTo>
                <a:lnTo>
                  <a:pt x="20205" y="22503"/>
                </a:lnTo>
                <a:lnTo>
                  <a:pt x="37350" y="12598"/>
                </a:lnTo>
                <a:close/>
                <a:moveTo>
                  <a:pt x="54936" y="10026"/>
                </a:moveTo>
                <a:lnTo>
                  <a:pt x="56448" y="10895"/>
                </a:lnTo>
                <a:lnTo>
                  <a:pt x="51102" y="13979"/>
                </a:lnTo>
                <a:cubicBezTo>
                  <a:pt x="50864" y="14110"/>
                  <a:pt x="50864" y="14336"/>
                  <a:pt x="51102" y="14467"/>
                </a:cubicBezTo>
                <a:lnTo>
                  <a:pt x="52257" y="15145"/>
                </a:lnTo>
                <a:lnTo>
                  <a:pt x="41422" y="21408"/>
                </a:lnTo>
                <a:lnTo>
                  <a:pt x="35624" y="18062"/>
                </a:lnTo>
                <a:cubicBezTo>
                  <a:pt x="35493" y="17997"/>
                  <a:pt x="35347" y="17964"/>
                  <a:pt x="35200" y="17964"/>
                </a:cubicBezTo>
                <a:cubicBezTo>
                  <a:pt x="35052" y="17964"/>
                  <a:pt x="34903" y="17997"/>
                  <a:pt x="34766" y="18062"/>
                </a:cubicBezTo>
                <a:lnTo>
                  <a:pt x="23646" y="24480"/>
                </a:lnTo>
                <a:lnTo>
                  <a:pt x="22170" y="23635"/>
                </a:lnTo>
                <a:lnTo>
                  <a:pt x="39327" y="13729"/>
                </a:lnTo>
                <a:lnTo>
                  <a:pt x="43494" y="16146"/>
                </a:lnTo>
                <a:cubicBezTo>
                  <a:pt x="43625" y="16211"/>
                  <a:pt x="43771" y="16244"/>
                  <a:pt x="43918" y="16244"/>
                </a:cubicBezTo>
                <a:cubicBezTo>
                  <a:pt x="44065" y="16244"/>
                  <a:pt x="44214" y="16211"/>
                  <a:pt x="44351" y="16146"/>
                </a:cubicBezTo>
                <a:lnTo>
                  <a:pt x="54936" y="10026"/>
                </a:lnTo>
                <a:close/>
                <a:moveTo>
                  <a:pt x="35201" y="18247"/>
                </a:moveTo>
                <a:cubicBezTo>
                  <a:pt x="35228" y="18247"/>
                  <a:pt x="35255" y="18253"/>
                  <a:pt x="35278" y="18265"/>
                </a:cubicBezTo>
                <a:lnTo>
                  <a:pt x="41065" y="21611"/>
                </a:lnTo>
                <a:lnTo>
                  <a:pt x="39350" y="22599"/>
                </a:lnTo>
                <a:lnTo>
                  <a:pt x="35362" y="20289"/>
                </a:lnTo>
                <a:cubicBezTo>
                  <a:pt x="35225" y="20223"/>
                  <a:pt x="35079" y="20191"/>
                  <a:pt x="34933" y="20191"/>
                </a:cubicBezTo>
                <a:cubicBezTo>
                  <a:pt x="34787" y="20191"/>
                  <a:pt x="34641" y="20223"/>
                  <a:pt x="34505" y="20289"/>
                </a:cubicBezTo>
                <a:lnTo>
                  <a:pt x="25444" y="25528"/>
                </a:lnTo>
                <a:lnTo>
                  <a:pt x="24003" y="24682"/>
                </a:lnTo>
                <a:lnTo>
                  <a:pt x="35124" y="18265"/>
                </a:lnTo>
                <a:cubicBezTo>
                  <a:pt x="35147" y="18253"/>
                  <a:pt x="35174" y="18247"/>
                  <a:pt x="35201" y="18247"/>
                </a:cubicBezTo>
                <a:close/>
                <a:moveTo>
                  <a:pt x="58388" y="12026"/>
                </a:moveTo>
                <a:lnTo>
                  <a:pt x="90988" y="30826"/>
                </a:lnTo>
                <a:lnTo>
                  <a:pt x="88154" y="32469"/>
                </a:lnTo>
                <a:lnTo>
                  <a:pt x="76974" y="26016"/>
                </a:lnTo>
                <a:cubicBezTo>
                  <a:pt x="76837" y="25944"/>
                  <a:pt x="76691" y="25909"/>
                  <a:pt x="76546" y="25909"/>
                </a:cubicBezTo>
                <a:cubicBezTo>
                  <a:pt x="76400" y="25909"/>
                  <a:pt x="76254" y="25944"/>
                  <a:pt x="76117" y="26016"/>
                </a:cubicBezTo>
                <a:lnTo>
                  <a:pt x="73950" y="27266"/>
                </a:lnTo>
                <a:lnTo>
                  <a:pt x="52971" y="15145"/>
                </a:lnTo>
                <a:lnTo>
                  <a:pt x="58388" y="12026"/>
                </a:lnTo>
                <a:close/>
                <a:moveTo>
                  <a:pt x="91333" y="31028"/>
                </a:moveTo>
                <a:lnTo>
                  <a:pt x="92393" y="31647"/>
                </a:lnTo>
                <a:cubicBezTo>
                  <a:pt x="92440" y="31659"/>
                  <a:pt x="92440" y="31719"/>
                  <a:pt x="92393" y="31731"/>
                </a:cubicBezTo>
                <a:lnTo>
                  <a:pt x="89642" y="33326"/>
                </a:lnTo>
                <a:lnTo>
                  <a:pt x="88511" y="32671"/>
                </a:lnTo>
                <a:lnTo>
                  <a:pt x="91333" y="31028"/>
                </a:lnTo>
                <a:close/>
                <a:moveTo>
                  <a:pt x="12037" y="18211"/>
                </a:moveTo>
                <a:cubicBezTo>
                  <a:pt x="12061" y="18211"/>
                  <a:pt x="12085" y="18217"/>
                  <a:pt x="12109" y="18229"/>
                </a:cubicBezTo>
                <a:lnTo>
                  <a:pt x="34838" y="31350"/>
                </a:lnTo>
                <a:cubicBezTo>
                  <a:pt x="34874" y="31362"/>
                  <a:pt x="34874" y="31421"/>
                  <a:pt x="34838" y="31433"/>
                </a:cubicBezTo>
                <a:lnTo>
                  <a:pt x="30147" y="34136"/>
                </a:lnTo>
                <a:cubicBezTo>
                  <a:pt x="30123" y="34148"/>
                  <a:pt x="30096" y="34154"/>
                  <a:pt x="30069" y="34154"/>
                </a:cubicBezTo>
                <a:cubicBezTo>
                  <a:pt x="30043" y="34154"/>
                  <a:pt x="30016" y="34148"/>
                  <a:pt x="29992" y="34136"/>
                </a:cubicBezTo>
                <a:lnTo>
                  <a:pt x="7275" y="21027"/>
                </a:lnTo>
                <a:cubicBezTo>
                  <a:pt x="7239" y="21003"/>
                  <a:pt x="7239" y="20956"/>
                  <a:pt x="7275" y="20932"/>
                </a:cubicBezTo>
                <a:lnTo>
                  <a:pt x="11966" y="18229"/>
                </a:lnTo>
                <a:cubicBezTo>
                  <a:pt x="11990" y="18217"/>
                  <a:pt x="12014" y="18211"/>
                  <a:pt x="12037" y="18211"/>
                </a:cubicBezTo>
                <a:close/>
                <a:moveTo>
                  <a:pt x="14657" y="25694"/>
                </a:moveTo>
                <a:lnTo>
                  <a:pt x="16276" y="26623"/>
                </a:lnTo>
                <a:lnTo>
                  <a:pt x="2143" y="34791"/>
                </a:lnTo>
                <a:lnTo>
                  <a:pt x="584" y="33898"/>
                </a:lnTo>
                <a:cubicBezTo>
                  <a:pt x="548" y="33886"/>
                  <a:pt x="548" y="33826"/>
                  <a:pt x="584" y="33814"/>
                </a:cubicBezTo>
                <a:lnTo>
                  <a:pt x="14657" y="25694"/>
                </a:lnTo>
                <a:close/>
                <a:moveTo>
                  <a:pt x="52614" y="15348"/>
                </a:moveTo>
                <a:lnTo>
                  <a:pt x="73605" y="27456"/>
                </a:lnTo>
                <a:lnTo>
                  <a:pt x="71438" y="28707"/>
                </a:lnTo>
                <a:cubicBezTo>
                  <a:pt x="71200" y="28850"/>
                  <a:pt x="71200" y="29076"/>
                  <a:pt x="71426" y="29207"/>
                </a:cubicBezTo>
                <a:lnTo>
                  <a:pt x="79367" y="33802"/>
                </a:lnTo>
                <a:lnTo>
                  <a:pt x="71116" y="38565"/>
                </a:lnTo>
                <a:lnTo>
                  <a:pt x="41767" y="21611"/>
                </a:lnTo>
                <a:lnTo>
                  <a:pt x="52614" y="15348"/>
                </a:lnTo>
                <a:close/>
                <a:moveTo>
                  <a:pt x="79724" y="34005"/>
                </a:moveTo>
                <a:lnTo>
                  <a:pt x="81022" y="34743"/>
                </a:lnTo>
                <a:lnTo>
                  <a:pt x="72771" y="39506"/>
                </a:lnTo>
                <a:lnTo>
                  <a:pt x="71473" y="38767"/>
                </a:lnTo>
                <a:lnTo>
                  <a:pt x="79724" y="34005"/>
                </a:lnTo>
                <a:close/>
                <a:moveTo>
                  <a:pt x="41422" y="21813"/>
                </a:moveTo>
                <a:lnTo>
                  <a:pt x="70759" y="38767"/>
                </a:lnTo>
                <a:lnTo>
                  <a:pt x="69056" y="39756"/>
                </a:lnTo>
                <a:lnTo>
                  <a:pt x="39708" y="22801"/>
                </a:lnTo>
                <a:lnTo>
                  <a:pt x="41422" y="21813"/>
                </a:lnTo>
                <a:close/>
                <a:moveTo>
                  <a:pt x="81368" y="34945"/>
                </a:moveTo>
                <a:lnTo>
                  <a:pt x="82606" y="35660"/>
                </a:lnTo>
                <a:lnTo>
                  <a:pt x="74438" y="40387"/>
                </a:lnTo>
                <a:cubicBezTo>
                  <a:pt x="74414" y="40399"/>
                  <a:pt x="74387" y="40404"/>
                  <a:pt x="74361" y="40404"/>
                </a:cubicBezTo>
                <a:cubicBezTo>
                  <a:pt x="74334" y="40404"/>
                  <a:pt x="74307" y="40399"/>
                  <a:pt x="74283" y="40387"/>
                </a:cubicBezTo>
                <a:lnTo>
                  <a:pt x="73117" y="39708"/>
                </a:lnTo>
                <a:lnTo>
                  <a:pt x="81368" y="34945"/>
                </a:lnTo>
                <a:close/>
                <a:moveTo>
                  <a:pt x="71116" y="38970"/>
                </a:moveTo>
                <a:lnTo>
                  <a:pt x="72414" y="39708"/>
                </a:lnTo>
                <a:lnTo>
                  <a:pt x="70711" y="40696"/>
                </a:lnTo>
                <a:lnTo>
                  <a:pt x="69414" y="39958"/>
                </a:lnTo>
                <a:lnTo>
                  <a:pt x="71116" y="38970"/>
                </a:lnTo>
                <a:close/>
                <a:moveTo>
                  <a:pt x="34933" y="20473"/>
                </a:moveTo>
                <a:cubicBezTo>
                  <a:pt x="34957" y="20473"/>
                  <a:pt x="34981" y="20479"/>
                  <a:pt x="35005" y="20491"/>
                </a:cubicBezTo>
                <a:lnTo>
                  <a:pt x="39005" y="22801"/>
                </a:lnTo>
                <a:lnTo>
                  <a:pt x="35219" y="24992"/>
                </a:lnTo>
                <a:cubicBezTo>
                  <a:pt x="35112" y="25028"/>
                  <a:pt x="35040" y="25123"/>
                  <a:pt x="35040" y="25230"/>
                </a:cubicBezTo>
                <a:cubicBezTo>
                  <a:pt x="35040" y="25337"/>
                  <a:pt x="35112" y="25432"/>
                  <a:pt x="35219" y="25480"/>
                </a:cubicBezTo>
                <a:lnTo>
                  <a:pt x="57555" y="38339"/>
                </a:lnTo>
                <a:cubicBezTo>
                  <a:pt x="57591" y="38351"/>
                  <a:pt x="57591" y="38410"/>
                  <a:pt x="57555" y="38422"/>
                </a:cubicBezTo>
                <a:lnTo>
                  <a:pt x="51495" y="41923"/>
                </a:lnTo>
                <a:lnTo>
                  <a:pt x="34433" y="32076"/>
                </a:lnTo>
                <a:lnTo>
                  <a:pt x="35183" y="31636"/>
                </a:lnTo>
                <a:cubicBezTo>
                  <a:pt x="35409" y="31505"/>
                  <a:pt x="35409" y="31278"/>
                  <a:pt x="35183" y="31147"/>
                </a:cubicBezTo>
                <a:lnTo>
                  <a:pt x="25789" y="25730"/>
                </a:lnTo>
                <a:lnTo>
                  <a:pt x="34862" y="20491"/>
                </a:lnTo>
                <a:cubicBezTo>
                  <a:pt x="34886" y="20479"/>
                  <a:pt x="34909" y="20473"/>
                  <a:pt x="34933" y="20473"/>
                </a:cubicBezTo>
                <a:close/>
                <a:moveTo>
                  <a:pt x="76540" y="26188"/>
                </a:moveTo>
                <a:cubicBezTo>
                  <a:pt x="76566" y="26188"/>
                  <a:pt x="76593" y="26194"/>
                  <a:pt x="76617" y="26206"/>
                </a:cubicBezTo>
                <a:lnTo>
                  <a:pt x="99334" y="39327"/>
                </a:lnTo>
                <a:cubicBezTo>
                  <a:pt x="99382" y="39351"/>
                  <a:pt x="99382" y="39387"/>
                  <a:pt x="99334" y="39410"/>
                </a:cubicBezTo>
                <a:lnTo>
                  <a:pt x="94655" y="42125"/>
                </a:lnTo>
                <a:cubicBezTo>
                  <a:pt x="94631" y="42137"/>
                  <a:pt x="94604" y="42143"/>
                  <a:pt x="94578" y="42143"/>
                </a:cubicBezTo>
                <a:cubicBezTo>
                  <a:pt x="94551" y="42143"/>
                  <a:pt x="94524" y="42137"/>
                  <a:pt x="94500" y="42125"/>
                </a:cubicBezTo>
                <a:lnTo>
                  <a:pt x="71783" y="29004"/>
                </a:lnTo>
                <a:cubicBezTo>
                  <a:pt x="71747" y="28992"/>
                  <a:pt x="71747" y="28933"/>
                  <a:pt x="71783" y="28921"/>
                </a:cubicBezTo>
                <a:lnTo>
                  <a:pt x="76462" y="26206"/>
                </a:lnTo>
                <a:cubicBezTo>
                  <a:pt x="76486" y="26194"/>
                  <a:pt x="76513" y="26188"/>
                  <a:pt x="76540" y="26188"/>
                </a:cubicBezTo>
                <a:close/>
                <a:moveTo>
                  <a:pt x="82975" y="35862"/>
                </a:moveTo>
                <a:lnTo>
                  <a:pt x="84106" y="36517"/>
                </a:lnTo>
                <a:lnTo>
                  <a:pt x="73783" y="42482"/>
                </a:lnTo>
                <a:lnTo>
                  <a:pt x="71057" y="40899"/>
                </a:lnTo>
                <a:lnTo>
                  <a:pt x="72771" y="39910"/>
                </a:lnTo>
                <a:lnTo>
                  <a:pt x="73938" y="40589"/>
                </a:lnTo>
                <a:cubicBezTo>
                  <a:pt x="74069" y="40655"/>
                  <a:pt x="74215" y="40687"/>
                  <a:pt x="74362" y="40687"/>
                </a:cubicBezTo>
                <a:cubicBezTo>
                  <a:pt x="74510" y="40687"/>
                  <a:pt x="74658" y="40655"/>
                  <a:pt x="74795" y="40589"/>
                </a:cubicBezTo>
                <a:lnTo>
                  <a:pt x="82975" y="35862"/>
                </a:lnTo>
                <a:close/>
                <a:moveTo>
                  <a:pt x="34076" y="32279"/>
                </a:moveTo>
                <a:lnTo>
                  <a:pt x="51138" y="42137"/>
                </a:lnTo>
                <a:lnTo>
                  <a:pt x="50078" y="42744"/>
                </a:lnTo>
                <a:lnTo>
                  <a:pt x="33016" y="32886"/>
                </a:lnTo>
                <a:lnTo>
                  <a:pt x="34076" y="32279"/>
                </a:lnTo>
                <a:close/>
                <a:moveTo>
                  <a:pt x="84451" y="36731"/>
                </a:moveTo>
                <a:lnTo>
                  <a:pt x="85820" y="37517"/>
                </a:lnTo>
                <a:lnTo>
                  <a:pt x="75581" y="43435"/>
                </a:lnTo>
                <a:cubicBezTo>
                  <a:pt x="75557" y="43447"/>
                  <a:pt x="75533" y="43452"/>
                  <a:pt x="75510" y="43452"/>
                </a:cubicBezTo>
                <a:cubicBezTo>
                  <a:pt x="75486" y="43452"/>
                  <a:pt x="75462" y="43447"/>
                  <a:pt x="75438" y="43435"/>
                </a:cubicBezTo>
                <a:lnTo>
                  <a:pt x="74140" y="42685"/>
                </a:lnTo>
                <a:lnTo>
                  <a:pt x="84451" y="36731"/>
                </a:lnTo>
                <a:close/>
                <a:moveTo>
                  <a:pt x="39350" y="23004"/>
                </a:moveTo>
                <a:lnTo>
                  <a:pt x="68699" y="39946"/>
                </a:lnTo>
                <a:lnTo>
                  <a:pt x="58388" y="45899"/>
                </a:lnTo>
                <a:lnTo>
                  <a:pt x="51852" y="42137"/>
                </a:lnTo>
                <a:lnTo>
                  <a:pt x="57900" y="38636"/>
                </a:lnTo>
                <a:cubicBezTo>
                  <a:pt x="58138" y="38553"/>
                  <a:pt x="58138" y="38220"/>
                  <a:pt x="57900" y="38136"/>
                </a:cubicBezTo>
                <a:lnTo>
                  <a:pt x="35564" y="25278"/>
                </a:lnTo>
                <a:cubicBezTo>
                  <a:pt x="35540" y="25266"/>
                  <a:pt x="35540" y="25242"/>
                  <a:pt x="35540" y="25230"/>
                </a:cubicBezTo>
                <a:cubicBezTo>
                  <a:pt x="35540" y="25218"/>
                  <a:pt x="35552" y="25194"/>
                  <a:pt x="35564" y="25194"/>
                </a:cubicBezTo>
                <a:lnTo>
                  <a:pt x="39350" y="23004"/>
                </a:lnTo>
                <a:close/>
                <a:moveTo>
                  <a:pt x="51495" y="42327"/>
                </a:moveTo>
                <a:lnTo>
                  <a:pt x="58043" y="46114"/>
                </a:lnTo>
                <a:lnTo>
                  <a:pt x="56984" y="46721"/>
                </a:lnTo>
                <a:lnTo>
                  <a:pt x="50435" y="42946"/>
                </a:lnTo>
                <a:lnTo>
                  <a:pt x="51495" y="42327"/>
                </a:lnTo>
                <a:close/>
                <a:moveTo>
                  <a:pt x="69056" y="40160"/>
                </a:moveTo>
                <a:lnTo>
                  <a:pt x="70354" y="40899"/>
                </a:lnTo>
                <a:lnTo>
                  <a:pt x="60115" y="46816"/>
                </a:lnTo>
                <a:cubicBezTo>
                  <a:pt x="60091" y="46828"/>
                  <a:pt x="60064" y="46834"/>
                  <a:pt x="60039" y="46834"/>
                </a:cubicBezTo>
                <a:cubicBezTo>
                  <a:pt x="60014" y="46834"/>
                  <a:pt x="59990" y="46828"/>
                  <a:pt x="59972" y="46816"/>
                </a:cubicBezTo>
                <a:lnTo>
                  <a:pt x="58746" y="46114"/>
                </a:lnTo>
                <a:lnTo>
                  <a:pt x="69056" y="40160"/>
                </a:lnTo>
                <a:close/>
                <a:moveTo>
                  <a:pt x="18467" y="27885"/>
                </a:moveTo>
                <a:lnTo>
                  <a:pt x="29647" y="34338"/>
                </a:lnTo>
                <a:cubicBezTo>
                  <a:pt x="29784" y="34410"/>
                  <a:pt x="29930" y="34445"/>
                  <a:pt x="30075" y="34445"/>
                </a:cubicBezTo>
                <a:cubicBezTo>
                  <a:pt x="30221" y="34445"/>
                  <a:pt x="30367" y="34410"/>
                  <a:pt x="30504" y="34338"/>
                </a:cubicBezTo>
                <a:lnTo>
                  <a:pt x="32671" y="33088"/>
                </a:lnTo>
                <a:lnTo>
                  <a:pt x="49733" y="42946"/>
                </a:lnTo>
                <a:lnTo>
                  <a:pt x="34564" y="51698"/>
                </a:lnTo>
                <a:lnTo>
                  <a:pt x="5977" y="35184"/>
                </a:lnTo>
                <a:cubicBezTo>
                  <a:pt x="5930" y="35160"/>
                  <a:pt x="5930" y="35124"/>
                  <a:pt x="5977" y="35100"/>
                </a:cubicBezTo>
                <a:lnTo>
                  <a:pt x="18467" y="27885"/>
                </a:lnTo>
                <a:close/>
                <a:moveTo>
                  <a:pt x="16633" y="26837"/>
                </a:moveTo>
                <a:lnTo>
                  <a:pt x="18110" y="27683"/>
                </a:lnTo>
                <a:lnTo>
                  <a:pt x="5608" y="34898"/>
                </a:lnTo>
                <a:cubicBezTo>
                  <a:pt x="5382" y="35029"/>
                  <a:pt x="5382" y="35255"/>
                  <a:pt x="5608" y="35386"/>
                </a:cubicBezTo>
                <a:lnTo>
                  <a:pt x="34207" y="51912"/>
                </a:lnTo>
                <a:lnTo>
                  <a:pt x="32992" y="52614"/>
                </a:lnTo>
                <a:lnTo>
                  <a:pt x="2489" y="34993"/>
                </a:lnTo>
                <a:lnTo>
                  <a:pt x="16633" y="26837"/>
                </a:lnTo>
                <a:close/>
                <a:moveTo>
                  <a:pt x="2131" y="35207"/>
                </a:moveTo>
                <a:lnTo>
                  <a:pt x="32635" y="52817"/>
                </a:lnTo>
                <a:lnTo>
                  <a:pt x="31099" y="53710"/>
                </a:lnTo>
                <a:lnTo>
                  <a:pt x="679" y="36136"/>
                </a:lnTo>
                <a:cubicBezTo>
                  <a:pt x="643" y="36112"/>
                  <a:pt x="643" y="36065"/>
                  <a:pt x="679" y="36053"/>
                </a:cubicBezTo>
                <a:lnTo>
                  <a:pt x="2131" y="35207"/>
                </a:lnTo>
                <a:close/>
                <a:moveTo>
                  <a:pt x="50090" y="43149"/>
                </a:moveTo>
                <a:lnTo>
                  <a:pt x="56626" y="46923"/>
                </a:lnTo>
                <a:lnTo>
                  <a:pt x="41541" y="55639"/>
                </a:lnTo>
                <a:cubicBezTo>
                  <a:pt x="41517" y="55650"/>
                  <a:pt x="41491" y="55656"/>
                  <a:pt x="41465" y="55656"/>
                </a:cubicBezTo>
                <a:cubicBezTo>
                  <a:pt x="41440" y="55656"/>
                  <a:pt x="41416" y="55650"/>
                  <a:pt x="41398" y="55639"/>
                </a:cubicBezTo>
                <a:lnTo>
                  <a:pt x="34921" y="51900"/>
                </a:lnTo>
                <a:lnTo>
                  <a:pt x="50090" y="43149"/>
                </a:lnTo>
                <a:close/>
                <a:moveTo>
                  <a:pt x="86178" y="37720"/>
                </a:moveTo>
                <a:lnTo>
                  <a:pt x="94155" y="42315"/>
                </a:lnTo>
                <a:cubicBezTo>
                  <a:pt x="94289" y="42388"/>
                  <a:pt x="94438" y="42424"/>
                  <a:pt x="94587" y="42424"/>
                </a:cubicBezTo>
                <a:cubicBezTo>
                  <a:pt x="94730" y="42424"/>
                  <a:pt x="94872" y="42391"/>
                  <a:pt x="95000" y="42327"/>
                </a:cubicBezTo>
                <a:lnTo>
                  <a:pt x="97167" y="41077"/>
                </a:lnTo>
                <a:lnTo>
                  <a:pt x="104632" y="45387"/>
                </a:lnTo>
                <a:cubicBezTo>
                  <a:pt x="104680" y="45399"/>
                  <a:pt x="104680" y="45459"/>
                  <a:pt x="104632" y="45471"/>
                </a:cubicBezTo>
                <a:lnTo>
                  <a:pt x="91333" y="53150"/>
                </a:lnTo>
                <a:lnTo>
                  <a:pt x="89166" y="51900"/>
                </a:lnTo>
                <a:cubicBezTo>
                  <a:pt x="89029" y="51834"/>
                  <a:pt x="88883" y="51802"/>
                  <a:pt x="88738" y="51802"/>
                </a:cubicBezTo>
                <a:cubicBezTo>
                  <a:pt x="88592" y="51802"/>
                  <a:pt x="88446" y="51834"/>
                  <a:pt x="88309" y="51900"/>
                </a:cubicBezTo>
                <a:lnTo>
                  <a:pt x="78546" y="57544"/>
                </a:lnTo>
                <a:lnTo>
                  <a:pt x="63544" y="48888"/>
                </a:lnTo>
                <a:cubicBezTo>
                  <a:pt x="63508" y="48864"/>
                  <a:pt x="63508" y="48816"/>
                  <a:pt x="63544" y="48792"/>
                </a:cubicBezTo>
                <a:lnTo>
                  <a:pt x="73783" y="42887"/>
                </a:lnTo>
                <a:lnTo>
                  <a:pt x="75081" y="43625"/>
                </a:lnTo>
                <a:cubicBezTo>
                  <a:pt x="75218" y="43697"/>
                  <a:pt x="75364" y="43732"/>
                  <a:pt x="75510" y="43732"/>
                </a:cubicBezTo>
                <a:cubicBezTo>
                  <a:pt x="75656" y="43732"/>
                  <a:pt x="75801" y="43697"/>
                  <a:pt x="75938" y="43625"/>
                </a:cubicBezTo>
                <a:lnTo>
                  <a:pt x="86178" y="37720"/>
                </a:lnTo>
                <a:close/>
                <a:moveTo>
                  <a:pt x="70711" y="41113"/>
                </a:moveTo>
                <a:lnTo>
                  <a:pt x="73438" y="42685"/>
                </a:lnTo>
                <a:lnTo>
                  <a:pt x="63199" y="48590"/>
                </a:lnTo>
                <a:cubicBezTo>
                  <a:pt x="62960" y="48733"/>
                  <a:pt x="62960" y="48947"/>
                  <a:pt x="63199" y="49090"/>
                </a:cubicBezTo>
                <a:lnTo>
                  <a:pt x="78200" y="57746"/>
                </a:lnTo>
                <a:lnTo>
                  <a:pt x="77129" y="58353"/>
                </a:lnTo>
                <a:lnTo>
                  <a:pt x="57341" y="46923"/>
                </a:lnTo>
                <a:lnTo>
                  <a:pt x="58400" y="46304"/>
                </a:lnTo>
                <a:lnTo>
                  <a:pt x="59627" y="47018"/>
                </a:lnTo>
                <a:cubicBezTo>
                  <a:pt x="59758" y="47084"/>
                  <a:pt x="59904" y="47117"/>
                  <a:pt x="60049" y="47117"/>
                </a:cubicBezTo>
                <a:cubicBezTo>
                  <a:pt x="60195" y="47117"/>
                  <a:pt x="60341" y="47084"/>
                  <a:pt x="60472" y="47018"/>
                </a:cubicBezTo>
                <a:lnTo>
                  <a:pt x="70711" y="41113"/>
                </a:lnTo>
                <a:close/>
                <a:moveTo>
                  <a:pt x="97828" y="27320"/>
                </a:moveTo>
                <a:cubicBezTo>
                  <a:pt x="97855" y="27320"/>
                  <a:pt x="97882" y="27326"/>
                  <a:pt x="97905" y="27337"/>
                </a:cubicBezTo>
                <a:lnTo>
                  <a:pt x="126326" y="43756"/>
                </a:lnTo>
                <a:cubicBezTo>
                  <a:pt x="126373" y="43780"/>
                  <a:pt x="126373" y="43816"/>
                  <a:pt x="126326" y="43839"/>
                </a:cubicBezTo>
                <a:lnTo>
                  <a:pt x="89226" y="65259"/>
                </a:lnTo>
                <a:cubicBezTo>
                  <a:pt x="89202" y="65271"/>
                  <a:pt x="89178" y="65277"/>
                  <a:pt x="89154" y="65277"/>
                </a:cubicBezTo>
                <a:cubicBezTo>
                  <a:pt x="89130" y="65277"/>
                  <a:pt x="89107" y="65271"/>
                  <a:pt x="89083" y="65259"/>
                </a:cubicBezTo>
                <a:lnTo>
                  <a:pt x="82677" y="61556"/>
                </a:lnTo>
                <a:lnTo>
                  <a:pt x="93857" y="55103"/>
                </a:lnTo>
                <a:cubicBezTo>
                  <a:pt x="94095" y="54972"/>
                  <a:pt x="94095" y="54746"/>
                  <a:pt x="93857" y="54615"/>
                </a:cubicBezTo>
                <a:lnTo>
                  <a:pt x="91702" y="53353"/>
                </a:lnTo>
                <a:lnTo>
                  <a:pt x="105001" y="45673"/>
                </a:lnTo>
                <a:cubicBezTo>
                  <a:pt x="105240" y="45542"/>
                  <a:pt x="105240" y="45316"/>
                  <a:pt x="105001" y="45185"/>
                </a:cubicBezTo>
                <a:lnTo>
                  <a:pt x="97536" y="40863"/>
                </a:lnTo>
                <a:lnTo>
                  <a:pt x="99691" y="39613"/>
                </a:lnTo>
                <a:cubicBezTo>
                  <a:pt x="99929" y="39482"/>
                  <a:pt x="99929" y="39256"/>
                  <a:pt x="99691" y="39125"/>
                </a:cubicBezTo>
                <a:lnTo>
                  <a:pt x="90000" y="33529"/>
                </a:lnTo>
                <a:lnTo>
                  <a:pt x="92762" y="31933"/>
                </a:lnTo>
                <a:cubicBezTo>
                  <a:pt x="92988" y="31802"/>
                  <a:pt x="92988" y="31576"/>
                  <a:pt x="92762" y="31445"/>
                </a:cubicBezTo>
                <a:lnTo>
                  <a:pt x="91702" y="30826"/>
                </a:lnTo>
                <a:lnTo>
                  <a:pt x="97751" y="27337"/>
                </a:lnTo>
                <a:cubicBezTo>
                  <a:pt x="97774" y="27326"/>
                  <a:pt x="97801" y="27320"/>
                  <a:pt x="97828" y="27320"/>
                </a:cubicBezTo>
                <a:close/>
                <a:moveTo>
                  <a:pt x="56972" y="47126"/>
                </a:moveTo>
                <a:lnTo>
                  <a:pt x="76772" y="58567"/>
                </a:lnTo>
                <a:lnTo>
                  <a:pt x="75486" y="59318"/>
                </a:lnTo>
                <a:lnTo>
                  <a:pt x="73462" y="58151"/>
                </a:lnTo>
                <a:cubicBezTo>
                  <a:pt x="73331" y="58079"/>
                  <a:pt x="73185" y="58044"/>
                  <a:pt x="73038" y="58044"/>
                </a:cubicBezTo>
                <a:cubicBezTo>
                  <a:pt x="72890" y="58044"/>
                  <a:pt x="72741" y="58079"/>
                  <a:pt x="72605" y="58151"/>
                </a:cubicBezTo>
                <a:lnTo>
                  <a:pt x="57591" y="66818"/>
                </a:lnTo>
                <a:lnTo>
                  <a:pt x="33338" y="52817"/>
                </a:lnTo>
                <a:lnTo>
                  <a:pt x="34564" y="52102"/>
                </a:lnTo>
                <a:lnTo>
                  <a:pt x="41029" y="55841"/>
                </a:lnTo>
                <a:cubicBezTo>
                  <a:pt x="41160" y="55906"/>
                  <a:pt x="41306" y="55939"/>
                  <a:pt x="41453" y="55939"/>
                </a:cubicBezTo>
                <a:cubicBezTo>
                  <a:pt x="41601" y="55939"/>
                  <a:pt x="41749" y="55906"/>
                  <a:pt x="41886" y="55841"/>
                </a:cubicBezTo>
                <a:lnTo>
                  <a:pt x="56972" y="47126"/>
                </a:lnTo>
                <a:close/>
                <a:moveTo>
                  <a:pt x="32992" y="53019"/>
                </a:moveTo>
                <a:lnTo>
                  <a:pt x="57245" y="67021"/>
                </a:lnTo>
                <a:lnTo>
                  <a:pt x="55781" y="67866"/>
                </a:lnTo>
                <a:cubicBezTo>
                  <a:pt x="55757" y="67878"/>
                  <a:pt x="55733" y="67884"/>
                  <a:pt x="55710" y="67884"/>
                </a:cubicBezTo>
                <a:cubicBezTo>
                  <a:pt x="55686" y="67884"/>
                  <a:pt x="55662" y="67878"/>
                  <a:pt x="55638" y="67866"/>
                </a:cubicBezTo>
                <a:lnTo>
                  <a:pt x="31457" y="53900"/>
                </a:lnTo>
                <a:lnTo>
                  <a:pt x="32992" y="53019"/>
                </a:lnTo>
                <a:close/>
                <a:moveTo>
                  <a:pt x="88743" y="52085"/>
                </a:moveTo>
                <a:cubicBezTo>
                  <a:pt x="88770" y="52085"/>
                  <a:pt x="88797" y="52090"/>
                  <a:pt x="88821" y="52102"/>
                </a:cubicBezTo>
                <a:lnTo>
                  <a:pt x="93500" y="54805"/>
                </a:lnTo>
                <a:cubicBezTo>
                  <a:pt x="93548" y="54829"/>
                  <a:pt x="93548" y="54865"/>
                  <a:pt x="93500" y="54888"/>
                </a:cubicBezTo>
                <a:lnTo>
                  <a:pt x="70783" y="68021"/>
                </a:lnTo>
                <a:cubicBezTo>
                  <a:pt x="70759" y="68033"/>
                  <a:pt x="70732" y="68039"/>
                  <a:pt x="70707" y="68039"/>
                </a:cubicBezTo>
                <a:cubicBezTo>
                  <a:pt x="70682" y="68039"/>
                  <a:pt x="70658" y="68033"/>
                  <a:pt x="70640" y="68021"/>
                </a:cubicBezTo>
                <a:lnTo>
                  <a:pt x="65949" y="65306"/>
                </a:lnTo>
                <a:cubicBezTo>
                  <a:pt x="65913" y="65283"/>
                  <a:pt x="65913" y="65247"/>
                  <a:pt x="65949" y="65223"/>
                </a:cubicBezTo>
                <a:lnTo>
                  <a:pt x="88666" y="52102"/>
                </a:lnTo>
                <a:cubicBezTo>
                  <a:pt x="88690" y="52090"/>
                  <a:pt x="88717" y="52085"/>
                  <a:pt x="88743" y="52085"/>
                </a:cubicBezTo>
                <a:close/>
                <a:moveTo>
                  <a:pt x="73039" y="58335"/>
                </a:moveTo>
                <a:cubicBezTo>
                  <a:pt x="73066" y="58335"/>
                  <a:pt x="73093" y="58341"/>
                  <a:pt x="73117" y="58353"/>
                </a:cubicBezTo>
                <a:lnTo>
                  <a:pt x="75129" y="59520"/>
                </a:lnTo>
                <a:lnTo>
                  <a:pt x="65604" y="65021"/>
                </a:lnTo>
                <a:cubicBezTo>
                  <a:pt x="65366" y="65163"/>
                  <a:pt x="65366" y="65378"/>
                  <a:pt x="65604" y="65521"/>
                </a:cubicBezTo>
                <a:lnTo>
                  <a:pt x="67771" y="66771"/>
                </a:lnTo>
                <a:lnTo>
                  <a:pt x="62710" y="69688"/>
                </a:lnTo>
                <a:cubicBezTo>
                  <a:pt x="62687" y="69700"/>
                  <a:pt x="62660" y="69706"/>
                  <a:pt x="62633" y="69706"/>
                </a:cubicBezTo>
                <a:cubicBezTo>
                  <a:pt x="62606" y="69706"/>
                  <a:pt x="62579" y="69700"/>
                  <a:pt x="62556" y="69688"/>
                </a:cubicBezTo>
                <a:lnTo>
                  <a:pt x="57948" y="67021"/>
                </a:lnTo>
                <a:lnTo>
                  <a:pt x="72962" y="58353"/>
                </a:lnTo>
                <a:cubicBezTo>
                  <a:pt x="72986" y="58341"/>
                  <a:pt x="73012" y="58335"/>
                  <a:pt x="73039" y="58335"/>
                </a:cubicBezTo>
                <a:close/>
                <a:moveTo>
                  <a:pt x="68235" y="1"/>
                </a:moveTo>
                <a:lnTo>
                  <a:pt x="53257" y="8645"/>
                </a:lnTo>
                <a:lnTo>
                  <a:pt x="48792" y="6073"/>
                </a:lnTo>
                <a:cubicBezTo>
                  <a:pt x="48661" y="6001"/>
                  <a:pt x="48515" y="5966"/>
                  <a:pt x="48369" y="5966"/>
                </a:cubicBezTo>
                <a:cubicBezTo>
                  <a:pt x="48224" y="5966"/>
                  <a:pt x="48078" y="6001"/>
                  <a:pt x="47947" y="6073"/>
                </a:cubicBezTo>
                <a:lnTo>
                  <a:pt x="37350" y="12181"/>
                </a:lnTo>
                <a:lnTo>
                  <a:pt x="26051" y="5656"/>
                </a:lnTo>
                <a:cubicBezTo>
                  <a:pt x="25914" y="5591"/>
                  <a:pt x="25768" y="5558"/>
                  <a:pt x="25622" y="5558"/>
                </a:cubicBezTo>
                <a:cubicBezTo>
                  <a:pt x="25477" y="5558"/>
                  <a:pt x="25331" y="5591"/>
                  <a:pt x="25194" y="5656"/>
                </a:cubicBezTo>
                <a:lnTo>
                  <a:pt x="5596" y="16979"/>
                </a:lnTo>
                <a:cubicBezTo>
                  <a:pt x="5358" y="17110"/>
                  <a:pt x="5358" y="17336"/>
                  <a:pt x="5596" y="17467"/>
                </a:cubicBezTo>
                <a:lnTo>
                  <a:pt x="9097" y="19479"/>
                </a:lnTo>
                <a:lnTo>
                  <a:pt x="6930" y="20729"/>
                </a:lnTo>
                <a:cubicBezTo>
                  <a:pt x="6692" y="20872"/>
                  <a:pt x="6692" y="21087"/>
                  <a:pt x="6930" y="21230"/>
                </a:cubicBezTo>
                <a:lnTo>
                  <a:pt x="14312" y="25492"/>
                </a:lnTo>
                <a:lnTo>
                  <a:pt x="238" y="33612"/>
                </a:lnTo>
                <a:cubicBezTo>
                  <a:pt x="0" y="33743"/>
                  <a:pt x="0" y="33969"/>
                  <a:pt x="238" y="34100"/>
                </a:cubicBezTo>
                <a:lnTo>
                  <a:pt x="1786" y="34993"/>
                </a:lnTo>
                <a:lnTo>
                  <a:pt x="322" y="35838"/>
                </a:lnTo>
                <a:cubicBezTo>
                  <a:pt x="84" y="35981"/>
                  <a:pt x="84" y="36196"/>
                  <a:pt x="322" y="36339"/>
                </a:cubicBezTo>
                <a:lnTo>
                  <a:pt x="30754" y="53900"/>
                </a:lnTo>
                <a:lnTo>
                  <a:pt x="20860" y="59615"/>
                </a:lnTo>
                <a:lnTo>
                  <a:pt x="21205" y="59818"/>
                </a:lnTo>
                <a:lnTo>
                  <a:pt x="31111" y="54103"/>
                </a:lnTo>
                <a:lnTo>
                  <a:pt x="55293" y="68069"/>
                </a:lnTo>
                <a:cubicBezTo>
                  <a:pt x="55424" y="68134"/>
                  <a:pt x="55570" y="68167"/>
                  <a:pt x="55716" y="68167"/>
                </a:cubicBezTo>
                <a:cubicBezTo>
                  <a:pt x="55861" y="68167"/>
                  <a:pt x="56007" y="68134"/>
                  <a:pt x="56138" y="68069"/>
                </a:cubicBezTo>
                <a:lnTo>
                  <a:pt x="57603" y="67223"/>
                </a:lnTo>
                <a:lnTo>
                  <a:pt x="62210" y="69890"/>
                </a:lnTo>
                <a:cubicBezTo>
                  <a:pt x="62347" y="69956"/>
                  <a:pt x="62496" y="69988"/>
                  <a:pt x="62643" y="69988"/>
                </a:cubicBezTo>
                <a:cubicBezTo>
                  <a:pt x="62791" y="69988"/>
                  <a:pt x="62937" y="69956"/>
                  <a:pt x="63068" y="69890"/>
                </a:cubicBezTo>
                <a:lnTo>
                  <a:pt x="68128" y="66973"/>
                </a:lnTo>
                <a:lnTo>
                  <a:pt x="70295" y="68223"/>
                </a:lnTo>
                <a:cubicBezTo>
                  <a:pt x="70432" y="68289"/>
                  <a:pt x="70577" y="68322"/>
                  <a:pt x="70723" y="68322"/>
                </a:cubicBezTo>
                <a:cubicBezTo>
                  <a:pt x="70869" y="68322"/>
                  <a:pt x="71015" y="68289"/>
                  <a:pt x="71152" y="68223"/>
                </a:cubicBezTo>
                <a:lnTo>
                  <a:pt x="82320" y="61758"/>
                </a:lnTo>
                <a:lnTo>
                  <a:pt x="88726" y="65461"/>
                </a:lnTo>
                <a:cubicBezTo>
                  <a:pt x="88863" y="65533"/>
                  <a:pt x="89011" y="65568"/>
                  <a:pt x="89159" y="65568"/>
                </a:cubicBezTo>
                <a:cubicBezTo>
                  <a:pt x="89306" y="65568"/>
                  <a:pt x="89452" y="65533"/>
                  <a:pt x="89583" y="65461"/>
                </a:cubicBezTo>
                <a:lnTo>
                  <a:pt x="126683" y="44042"/>
                </a:lnTo>
                <a:cubicBezTo>
                  <a:pt x="126921" y="43911"/>
                  <a:pt x="126921" y="43685"/>
                  <a:pt x="126683" y="43554"/>
                </a:cubicBezTo>
                <a:lnTo>
                  <a:pt x="98251" y="27135"/>
                </a:lnTo>
                <a:cubicBezTo>
                  <a:pt x="98114" y="27064"/>
                  <a:pt x="97965" y="27028"/>
                  <a:pt x="97818" y="27028"/>
                </a:cubicBezTo>
                <a:cubicBezTo>
                  <a:pt x="97670" y="27028"/>
                  <a:pt x="97524" y="27064"/>
                  <a:pt x="97393" y="27135"/>
                </a:cubicBezTo>
                <a:lnTo>
                  <a:pt x="91333" y="30624"/>
                </a:lnTo>
                <a:lnTo>
                  <a:pt x="58746" y="11812"/>
                </a:lnTo>
                <a:lnTo>
                  <a:pt x="73688" y="3180"/>
                </a:lnTo>
                <a:lnTo>
                  <a:pt x="73331" y="2977"/>
                </a:lnTo>
                <a:lnTo>
                  <a:pt x="58400" y="11609"/>
                </a:lnTo>
                <a:lnTo>
                  <a:pt x="57162" y="10895"/>
                </a:lnTo>
                <a:lnTo>
                  <a:pt x="72128" y="2251"/>
                </a:lnTo>
                <a:lnTo>
                  <a:pt x="71771" y="2037"/>
                </a:lnTo>
                <a:lnTo>
                  <a:pt x="56805" y="10693"/>
                </a:lnTo>
                <a:lnTo>
                  <a:pt x="55293" y="9823"/>
                </a:lnTo>
                <a:lnTo>
                  <a:pt x="70271" y="1179"/>
                </a:lnTo>
                <a:lnTo>
                  <a:pt x="69914" y="977"/>
                </a:lnTo>
                <a:lnTo>
                  <a:pt x="54936" y="9621"/>
                </a:lnTo>
                <a:lnTo>
                  <a:pt x="53614" y="8847"/>
                </a:lnTo>
                <a:lnTo>
                  <a:pt x="68580" y="203"/>
                </a:lnTo>
                <a:lnTo>
                  <a:pt x="682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31"/>
          <p:cNvSpPr/>
          <p:nvPr/>
        </p:nvSpPr>
        <p:spPr>
          <a:xfrm>
            <a:off x="4652576" y="1927072"/>
            <a:ext cx="793746" cy="348931"/>
          </a:xfrm>
          <a:custGeom>
            <a:avLst/>
            <a:gdLst/>
            <a:ahLst/>
            <a:cxnLst/>
            <a:rect l="l" t="t" r="r" b="b"/>
            <a:pathLst>
              <a:path w="28874" h="12693" extrusionOk="0">
                <a:moveTo>
                  <a:pt x="0" y="0"/>
                </a:moveTo>
                <a:lnTo>
                  <a:pt x="0" y="381"/>
                </a:lnTo>
                <a:cubicBezTo>
                  <a:pt x="0" y="429"/>
                  <a:pt x="24" y="465"/>
                  <a:pt x="72" y="488"/>
                </a:cubicBezTo>
                <a:lnTo>
                  <a:pt x="21110" y="12633"/>
                </a:lnTo>
                <a:cubicBezTo>
                  <a:pt x="21241" y="12692"/>
                  <a:pt x="21396" y="12692"/>
                  <a:pt x="21527" y="12621"/>
                </a:cubicBezTo>
                <a:lnTo>
                  <a:pt x="28778" y="8430"/>
                </a:lnTo>
                <a:cubicBezTo>
                  <a:pt x="28825" y="8406"/>
                  <a:pt x="28873" y="8358"/>
                  <a:pt x="28873" y="8299"/>
                </a:cubicBezTo>
                <a:lnTo>
                  <a:pt x="28873" y="7918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31"/>
          <p:cNvSpPr/>
          <p:nvPr/>
        </p:nvSpPr>
        <p:spPr>
          <a:xfrm>
            <a:off x="4652576" y="1806750"/>
            <a:ext cx="793746" cy="458451"/>
          </a:xfrm>
          <a:custGeom>
            <a:avLst/>
            <a:gdLst/>
            <a:ahLst/>
            <a:cxnLst/>
            <a:rect l="l" t="t" r="r" b="b"/>
            <a:pathLst>
              <a:path w="28874" h="16677" extrusionOk="0">
                <a:moveTo>
                  <a:pt x="7566" y="0"/>
                </a:moveTo>
                <a:cubicBezTo>
                  <a:pt x="7490" y="0"/>
                  <a:pt x="7415" y="18"/>
                  <a:pt x="7347" y="55"/>
                </a:cubicBezTo>
                <a:lnTo>
                  <a:pt x="108" y="4246"/>
                </a:lnTo>
                <a:cubicBezTo>
                  <a:pt x="48" y="4270"/>
                  <a:pt x="0" y="4318"/>
                  <a:pt x="0" y="4377"/>
                </a:cubicBezTo>
                <a:cubicBezTo>
                  <a:pt x="0" y="4425"/>
                  <a:pt x="24" y="4472"/>
                  <a:pt x="72" y="4484"/>
                </a:cubicBezTo>
                <a:lnTo>
                  <a:pt x="21110" y="16629"/>
                </a:lnTo>
                <a:cubicBezTo>
                  <a:pt x="21170" y="16661"/>
                  <a:pt x="21235" y="16677"/>
                  <a:pt x="21301" y="16677"/>
                </a:cubicBezTo>
                <a:cubicBezTo>
                  <a:pt x="21378" y="16677"/>
                  <a:pt x="21456" y="16656"/>
                  <a:pt x="21527" y="16617"/>
                </a:cubicBezTo>
                <a:lnTo>
                  <a:pt x="28778" y="12438"/>
                </a:lnTo>
                <a:cubicBezTo>
                  <a:pt x="28825" y="12414"/>
                  <a:pt x="28873" y="12354"/>
                  <a:pt x="28873" y="12295"/>
                </a:cubicBezTo>
                <a:cubicBezTo>
                  <a:pt x="28873" y="12247"/>
                  <a:pt x="28849" y="12212"/>
                  <a:pt x="28802" y="12188"/>
                </a:cubicBezTo>
                <a:lnTo>
                  <a:pt x="7775" y="43"/>
                </a:lnTo>
                <a:cubicBezTo>
                  <a:pt x="7707" y="15"/>
                  <a:pt x="7636" y="0"/>
                  <a:pt x="756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31"/>
          <p:cNvSpPr/>
          <p:nvPr/>
        </p:nvSpPr>
        <p:spPr>
          <a:xfrm>
            <a:off x="4664039" y="1812193"/>
            <a:ext cx="775410" cy="447427"/>
          </a:xfrm>
          <a:custGeom>
            <a:avLst/>
            <a:gdLst/>
            <a:ahLst/>
            <a:cxnLst/>
            <a:rect l="l" t="t" r="r" b="b"/>
            <a:pathLst>
              <a:path w="28207" h="16276" extrusionOk="0">
                <a:moveTo>
                  <a:pt x="20860" y="16252"/>
                </a:moveTo>
                <a:lnTo>
                  <a:pt x="60" y="4239"/>
                </a:lnTo>
                <a:cubicBezTo>
                  <a:pt x="0" y="4203"/>
                  <a:pt x="0" y="4155"/>
                  <a:pt x="72" y="4108"/>
                </a:cubicBezTo>
                <a:lnTo>
                  <a:pt x="7132" y="36"/>
                </a:lnTo>
                <a:cubicBezTo>
                  <a:pt x="7192" y="0"/>
                  <a:pt x="7275" y="0"/>
                  <a:pt x="7346" y="24"/>
                </a:cubicBezTo>
                <a:lnTo>
                  <a:pt x="28147" y="12037"/>
                </a:lnTo>
                <a:cubicBezTo>
                  <a:pt x="28206" y="12073"/>
                  <a:pt x="28206" y="12133"/>
                  <a:pt x="28135" y="12168"/>
                </a:cubicBezTo>
                <a:lnTo>
                  <a:pt x="21074" y="16240"/>
                </a:lnTo>
                <a:cubicBezTo>
                  <a:pt x="21015" y="16276"/>
                  <a:pt x="20931" y="16276"/>
                  <a:pt x="20860" y="16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31"/>
          <p:cNvSpPr/>
          <p:nvPr/>
        </p:nvSpPr>
        <p:spPr>
          <a:xfrm>
            <a:off x="4840438" y="1837726"/>
            <a:ext cx="58939" cy="32988"/>
          </a:xfrm>
          <a:custGeom>
            <a:avLst/>
            <a:gdLst/>
            <a:ahLst/>
            <a:cxnLst/>
            <a:rect l="l" t="t" r="r" b="b"/>
            <a:pathLst>
              <a:path w="2144" h="1200" extrusionOk="0">
                <a:moveTo>
                  <a:pt x="834" y="0"/>
                </a:moveTo>
                <a:cubicBezTo>
                  <a:pt x="768" y="0"/>
                  <a:pt x="702" y="19"/>
                  <a:pt x="644" y="51"/>
                </a:cubicBezTo>
                <a:lnTo>
                  <a:pt x="108" y="349"/>
                </a:lnTo>
                <a:cubicBezTo>
                  <a:pt x="13" y="409"/>
                  <a:pt x="1" y="504"/>
                  <a:pt x="84" y="551"/>
                </a:cubicBezTo>
                <a:lnTo>
                  <a:pt x="1144" y="1171"/>
                </a:lnTo>
                <a:cubicBezTo>
                  <a:pt x="1193" y="1190"/>
                  <a:pt x="1245" y="1200"/>
                  <a:pt x="1296" y="1200"/>
                </a:cubicBezTo>
                <a:cubicBezTo>
                  <a:pt x="1368" y="1200"/>
                  <a:pt x="1438" y="1181"/>
                  <a:pt x="1501" y="1147"/>
                </a:cubicBezTo>
                <a:lnTo>
                  <a:pt x="2025" y="849"/>
                </a:lnTo>
                <a:cubicBezTo>
                  <a:pt x="2132" y="790"/>
                  <a:pt x="2144" y="694"/>
                  <a:pt x="2048" y="647"/>
                </a:cubicBezTo>
                <a:lnTo>
                  <a:pt x="989" y="39"/>
                </a:lnTo>
                <a:cubicBezTo>
                  <a:pt x="941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31"/>
          <p:cNvSpPr/>
          <p:nvPr/>
        </p:nvSpPr>
        <p:spPr>
          <a:xfrm>
            <a:off x="4895746" y="1869614"/>
            <a:ext cx="58939" cy="33180"/>
          </a:xfrm>
          <a:custGeom>
            <a:avLst/>
            <a:gdLst/>
            <a:ahLst/>
            <a:cxnLst/>
            <a:rect l="l" t="t" r="r" b="b"/>
            <a:pathLst>
              <a:path w="2144" h="1207" extrusionOk="0">
                <a:moveTo>
                  <a:pt x="826" y="0"/>
                </a:moveTo>
                <a:cubicBezTo>
                  <a:pt x="763" y="0"/>
                  <a:pt x="700" y="15"/>
                  <a:pt x="644" y="46"/>
                </a:cubicBezTo>
                <a:lnTo>
                  <a:pt x="120" y="356"/>
                </a:lnTo>
                <a:cubicBezTo>
                  <a:pt x="13" y="415"/>
                  <a:pt x="1" y="511"/>
                  <a:pt x="96" y="558"/>
                </a:cubicBezTo>
                <a:lnTo>
                  <a:pt x="1156" y="1177"/>
                </a:lnTo>
                <a:cubicBezTo>
                  <a:pt x="1200" y="1197"/>
                  <a:pt x="1249" y="1207"/>
                  <a:pt x="1299" y="1207"/>
                </a:cubicBezTo>
                <a:cubicBezTo>
                  <a:pt x="1368" y="1207"/>
                  <a:pt x="1439" y="1188"/>
                  <a:pt x="1501" y="1154"/>
                </a:cubicBezTo>
                <a:lnTo>
                  <a:pt x="2037" y="856"/>
                </a:lnTo>
                <a:cubicBezTo>
                  <a:pt x="2132" y="796"/>
                  <a:pt x="2144" y="701"/>
                  <a:pt x="2061" y="654"/>
                </a:cubicBezTo>
                <a:lnTo>
                  <a:pt x="989" y="34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31"/>
          <p:cNvSpPr/>
          <p:nvPr/>
        </p:nvSpPr>
        <p:spPr>
          <a:xfrm>
            <a:off x="4951055" y="1901860"/>
            <a:ext cx="58966" cy="33125"/>
          </a:xfrm>
          <a:custGeom>
            <a:avLst/>
            <a:gdLst/>
            <a:ahLst/>
            <a:cxnLst/>
            <a:rect l="l" t="t" r="r" b="b"/>
            <a:pathLst>
              <a:path w="2145" h="1205" extrusionOk="0">
                <a:moveTo>
                  <a:pt x="836" y="1"/>
                </a:moveTo>
                <a:cubicBezTo>
                  <a:pt x="769" y="1"/>
                  <a:pt x="703" y="19"/>
                  <a:pt x="644" y="52"/>
                </a:cubicBezTo>
                <a:lnTo>
                  <a:pt x="120" y="362"/>
                </a:lnTo>
                <a:cubicBezTo>
                  <a:pt x="13" y="409"/>
                  <a:pt x="1" y="504"/>
                  <a:pt x="96" y="564"/>
                </a:cubicBezTo>
                <a:lnTo>
                  <a:pt x="1156" y="1171"/>
                </a:lnTo>
                <a:cubicBezTo>
                  <a:pt x="1209" y="1193"/>
                  <a:pt x="1265" y="1204"/>
                  <a:pt x="1320" y="1204"/>
                </a:cubicBezTo>
                <a:cubicBezTo>
                  <a:pt x="1388" y="1204"/>
                  <a:pt x="1454" y="1187"/>
                  <a:pt x="1513" y="1147"/>
                </a:cubicBezTo>
                <a:lnTo>
                  <a:pt x="2037" y="850"/>
                </a:lnTo>
                <a:cubicBezTo>
                  <a:pt x="2132" y="802"/>
                  <a:pt x="2144" y="707"/>
                  <a:pt x="2061" y="647"/>
                </a:cubicBezTo>
                <a:lnTo>
                  <a:pt x="1001" y="40"/>
                </a:lnTo>
                <a:cubicBezTo>
                  <a:pt x="947" y="13"/>
                  <a:pt x="891" y="1"/>
                  <a:pt x="83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31"/>
          <p:cNvSpPr/>
          <p:nvPr/>
        </p:nvSpPr>
        <p:spPr>
          <a:xfrm>
            <a:off x="5006693" y="1933747"/>
            <a:ext cx="58966" cy="33015"/>
          </a:xfrm>
          <a:custGeom>
            <a:avLst/>
            <a:gdLst/>
            <a:ahLst/>
            <a:cxnLst/>
            <a:rect l="l" t="t" r="r" b="b"/>
            <a:pathLst>
              <a:path w="2145" h="1201" extrusionOk="0">
                <a:moveTo>
                  <a:pt x="825" y="1"/>
                </a:moveTo>
                <a:cubicBezTo>
                  <a:pt x="761" y="1"/>
                  <a:pt x="695" y="15"/>
                  <a:pt x="632" y="47"/>
                </a:cubicBezTo>
                <a:lnTo>
                  <a:pt x="108" y="356"/>
                </a:lnTo>
                <a:cubicBezTo>
                  <a:pt x="13" y="404"/>
                  <a:pt x="1" y="499"/>
                  <a:pt x="84" y="559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5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9" y="13"/>
                  <a:pt x="883" y="1"/>
                  <a:pt x="8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31"/>
          <p:cNvSpPr/>
          <p:nvPr/>
        </p:nvSpPr>
        <p:spPr>
          <a:xfrm>
            <a:off x="5062029" y="196582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0"/>
                </a:moveTo>
                <a:cubicBezTo>
                  <a:pt x="763" y="0"/>
                  <a:pt x="700" y="15"/>
                  <a:pt x="643" y="47"/>
                </a:cubicBezTo>
                <a:lnTo>
                  <a:pt x="107" y="344"/>
                </a:lnTo>
                <a:cubicBezTo>
                  <a:pt x="12" y="404"/>
                  <a:pt x="0" y="499"/>
                  <a:pt x="95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8" y="1200"/>
                </a:cubicBezTo>
                <a:cubicBezTo>
                  <a:pt x="1381" y="1200"/>
                  <a:pt x="1444" y="1185"/>
                  <a:pt x="1500" y="1154"/>
                </a:cubicBezTo>
                <a:lnTo>
                  <a:pt x="2024" y="856"/>
                </a:lnTo>
                <a:cubicBezTo>
                  <a:pt x="2131" y="797"/>
                  <a:pt x="2143" y="702"/>
                  <a:pt x="2048" y="654"/>
                </a:cubicBezTo>
                <a:lnTo>
                  <a:pt x="988" y="35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31"/>
          <p:cNvSpPr/>
          <p:nvPr/>
        </p:nvSpPr>
        <p:spPr>
          <a:xfrm>
            <a:off x="5117338" y="199790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8" y="0"/>
                </a:moveTo>
                <a:cubicBezTo>
                  <a:pt x="763" y="0"/>
                  <a:pt x="700" y="15"/>
                  <a:pt x="643" y="47"/>
                </a:cubicBezTo>
                <a:lnTo>
                  <a:pt x="119" y="344"/>
                </a:lnTo>
                <a:cubicBezTo>
                  <a:pt x="12" y="404"/>
                  <a:pt x="0" y="499"/>
                  <a:pt x="96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9" y="1200"/>
                </a:cubicBezTo>
                <a:cubicBezTo>
                  <a:pt x="1383" y="1200"/>
                  <a:pt x="1450" y="1185"/>
                  <a:pt x="1512" y="1154"/>
                </a:cubicBezTo>
                <a:lnTo>
                  <a:pt x="2036" y="844"/>
                </a:lnTo>
                <a:cubicBezTo>
                  <a:pt x="2143" y="797"/>
                  <a:pt x="2143" y="701"/>
                  <a:pt x="2060" y="642"/>
                </a:cubicBezTo>
                <a:lnTo>
                  <a:pt x="1000" y="35"/>
                </a:lnTo>
                <a:cubicBezTo>
                  <a:pt x="944" y="12"/>
                  <a:pt x="885" y="0"/>
                  <a:pt x="82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1"/>
          <p:cNvSpPr/>
          <p:nvPr/>
        </p:nvSpPr>
        <p:spPr>
          <a:xfrm>
            <a:off x="5172976" y="2029851"/>
            <a:ext cx="58939" cy="33098"/>
          </a:xfrm>
          <a:custGeom>
            <a:avLst/>
            <a:gdLst/>
            <a:ahLst/>
            <a:cxnLst/>
            <a:rect l="l" t="t" r="r" b="b"/>
            <a:pathLst>
              <a:path w="2144" h="1204" extrusionOk="0">
                <a:moveTo>
                  <a:pt x="834" y="0"/>
                </a:moveTo>
                <a:cubicBezTo>
                  <a:pt x="768" y="0"/>
                  <a:pt x="702" y="19"/>
                  <a:pt x="643" y="51"/>
                </a:cubicBezTo>
                <a:lnTo>
                  <a:pt x="108" y="349"/>
                </a:lnTo>
                <a:cubicBezTo>
                  <a:pt x="12" y="409"/>
                  <a:pt x="0" y="504"/>
                  <a:pt x="84" y="551"/>
                </a:cubicBezTo>
                <a:lnTo>
                  <a:pt x="1143" y="1159"/>
                </a:lnTo>
                <a:cubicBezTo>
                  <a:pt x="1203" y="1188"/>
                  <a:pt x="1265" y="1203"/>
                  <a:pt x="1326" y="1203"/>
                </a:cubicBezTo>
                <a:cubicBezTo>
                  <a:pt x="1387" y="1203"/>
                  <a:pt x="1447" y="1188"/>
                  <a:pt x="1501" y="1159"/>
                </a:cubicBezTo>
                <a:lnTo>
                  <a:pt x="2024" y="849"/>
                </a:lnTo>
                <a:cubicBezTo>
                  <a:pt x="2132" y="801"/>
                  <a:pt x="2143" y="706"/>
                  <a:pt x="2048" y="647"/>
                </a:cubicBezTo>
                <a:lnTo>
                  <a:pt x="989" y="39"/>
                </a:lnTo>
                <a:cubicBezTo>
                  <a:pt x="940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31"/>
          <p:cNvSpPr/>
          <p:nvPr/>
        </p:nvSpPr>
        <p:spPr>
          <a:xfrm>
            <a:off x="5228285" y="2061849"/>
            <a:ext cx="58939" cy="32878"/>
          </a:xfrm>
          <a:custGeom>
            <a:avLst/>
            <a:gdLst/>
            <a:ahLst/>
            <a:cxnLst/>
            <a:rect l="l" t="t" r="r" b="b"/>
            <a:pathLst>
              <a:path w="2144" h="1196" extrusionOk="0">
                <a:moveTo>
                  <a:pt x="846" y="1"/>
                </a:moveTo>
                <a:cubicBezTo>
                  <a:pt x="776" y="1"/>
                  <a:pt x="706" y="19"/>
                  <a:pt x="643" y="54"/>
                </a:cubicBezTo>
                <a:lnTo>
                  <a:pt x="120" y="352"/>
                </a:lnTo>
                <a:cubicBezTo>
                  <a:pt x="12" y="411"/>
                  <a:pt x="1" y="495"/>
                  <a:pt x="84" y="554"/>
                </a:cubicBezTo>
                <a:lnTo>
                  <a:pt x="1155" y="1161"/>
                </a:lnTo>
                <a:cubicBezTo>
                  <a:pt x="1206" y="1184"/>
                  <a:pt x="1262" y="1196"/>
                  <a:pt x="1318" y="1196"/>
                </a:cubicBezTo>
                <a:cubicBezTo>
                  <a:pt x="1381" y="1196"/>
                  <a:pt x="1444" y="1181"/>
                  <a:pt x="1501" y="1150"/>
                </a:cubicBezTo>
                <a:lnTo>
                  <a:pt x="2025" y="852"/>
                </a:lnTo>
                <a:cubicBezTo>
                  <a:pt x="2132" y="792"/>
                  <a:pt x="2144" y="697"/>
                  <a:pt x="2048" y="649"/>
                </a:cubicBezTo>
                <a:lnTo>
                  <a:pt x="989" y="30"/>
                </a:lnTo>
                <a:cubicBezTo>
                  <a:pt x="944" y="10"/>
                  <a:pt x="895" y="1"/>
                  <a:pt x="84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31"/>
          <p:cNvSpPr/>
          <p:nvPr/>
        </p:nvSpPr>
        <p:spPr>
          <a:xfrm>
            <a:off x="5283923" y="2093791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1"/>
                </a:moveTo>
                <a:cubicBezTo>
                  <a:pt x="763" y="1"/>
                  <a:pt x="700" y="16"/>
                  <a:pt x="644" y="47"/>
                </a:cubicBezTo>
                <a:lnTo>
                  <a:pt x="108" y="345"/>
                </a:lnTo>
                <a:cubicBezTo>
                  <a:pt x="12" y="416"/>
                  <a:pt x="1" y="499"/>
                  <a:pt x="84" y="547"/>
                </a:cubicBezTo>
                <a:lnTo>
                  <a:pt x="1155" y="1166"/>
                </a:lnTo>
                <a:cubicBezTo>
                  <a:pt x="1206" y="1189"/>
                  <a:pt x="1262" y="1201"/>
                  <a:pt x="1318" y="1201"/>
                </a:cubicBezTo>
                <a:cubicBezTo>
                  <a:pt x="1381" y="1201"/>
                  <a:pt x="1444" y="1186"/>
                  <a:pt x="1501" y="1154"/>
                </a:cubicBezTo>
                <a:lnTo>
                  <a:pt x="2025" y="857"/>
                </a:lnTo>
                <a:cubicBezTo>
                  <a:pt x="2132" y="797"/>
                  <a:pt x="2144" y="702"/>
                  <a:pt x="2048" y="654"/>
                </a:cubicBezTo>
                <a:lnTo>
                  <a:pt x="989" y="35"/>
                </a:lnTo>
                <a:cubicBezTo>
                  <a:pt x="938" y="13"/>
                  <a:pt x="882" y="1"/>
                  <a:pt x="82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31"/>
          <p:cNvSpPr/>
          <p:nvPr/>
        </p:nvSpPr>
        <p:spPr>
          <a:xfrm>
            <a:off x="5339232" y="2125872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2" y="1"/>
                </a:moveTo>
                <a:cubicBezTo>
                  <a:pt x="760" y="1"/>
                  <a:pt x="700" y="15"/>
                  <a:pt x="644" y="47"/>
                </a:cubicBezTo>
                <a:lnTo>
                  <a:pt x="108" y="345"/>
                </a:lnTo>
                <a:cubicBezTo>
                  <a:pt x="1" y="404"/>
                  <a:pt x="1" y="499"/>
                  <a:pt x="84" y="547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4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3" y="12"/>
                  <a:pt x="877" y="1"/>
                  <a:pt x="82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31"/>
          <p:cNvSpPr/>
          <p:nvPr/>
        </p:nvSpPr>
        <p:spPr>
          <a:xfrm>
            <a:off x="4799534" y="1859910"/>
            <a:ext cx="60890" cy="34692"/>
          </a:xfrm>
          <a:custGeom>
            <a:avLst/>
            <a:gdLst/>
            <a:ahLst/>
            <a:cxnLst/>
            <a:rect l="l" t="t" r="r" b="b"/>
            <a:pathLst>
              <a:path w="2215" h="1262" extrusionOk="0">
                <a:moveTo>
                  <a:pt x="864" y="0"/>
                </a:moveTo>
                <a:cubicBezTo>
                  <a:pt x="834" y="0"/>
                  <a:pt x="804" y="6"/>
                  <a:pt x="774" y="18"/>
                </a:cubicBezTo>
                <a:lnTo>
                  <a:pt x="60" y="435"/>
                </a:lnTo>
                <a:cubicBezTo>
                  <a:pt x="12" y="459"/>
                  <a:pt x="0" y="506"/>
                  <a:pt x="48" y="542"/>
                </a:cubicBezTo>
                <a:lnTo>
                  <a:pt x="1274" y="1245"/>
                </a:lnTo>
                <a:cubicBezTo>
                  <a:pt x="1301" y="1255"/>
                  <a:pt x="1328" y="1261"/>
                  <a:pt x="1355" y="1261"/>
                </a:cubicBezTo>
                <a:cubicBezTo>
                  <a:pt x="1387" y="1261"/>
                  <a:pt x="1420" y="1252"/>
                  <a:pt x="1453" y="1233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53" y="18"/>
                </a:lnTo>
                <a:cubicBezTo>
                  <a:pt x="923" y="6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31"/>
          <p:cNvSpPr/>
          <p:nvPr/>
        </p:nvSpPr>
        <p:spPr>
          <a:xfrm>
            <a:off x="4765804" y="1879675"/>
            <a:ext cx="84147" cy="47970"/>
          </a:xfrm>
          <a:custGeom>
            <a:avLst/>
            <a:gdLst/>
            <a:ahLst/>
            <a:cxnLst/>
            <a:rect l="l" t="t" r="r" b="b"/>
            <a:pathLst>
              <a:path w="3061" h="1745" extrusionOk="0">
                <a:moveTo>
                  <a:pt x="859" y="0"/>
                </a:moveTo>
                <a:cubicBezTo>
                  <a:pt x="819" y="0"/>
                  <a:pt x="777" y="12"/>
                  <a:pt x="739" y="37"/>
                </a:cubicBezTo>
                <a:lnTo>
                  <a:pt x="72" y="418"/>
                </a:lnTo>
                <a:cubicBezTo>
                  <a:pt x="1" y="454"/>
                  <a:pt x="1" y="514"/>
                  <a:pt x="61" y="549"/>
                </a:cubicBezTo>
                <a:lnTo>
                  <a:pt x="2096" y="1728"/>
                </a:lnTo>
                <a:cubicBezTo>
                  <a:pt x="2129" y="1739"/>
                  <a:pt x="2163" y="1745"/>
                  <a:pt x="2197" y="1745"/>
                </a:cubicBezTo>
                <a:cubicBezTo>
                  <a:pt x="2238" y="1745"/>
                  <a:pt x="2278" y="1736"/>
                  <a:pt x="2311" y="1716"/>
                </a:cubicBezTo>
                <a:lnTo>
                  <a:pt x="2989" y="1323"/>
                </a:lnTo>
                <a:cubicBezTo>
                  <a:pt x="3049" y="1288"/>
                  <a:pt x="3061" y="1240"/>
                  <a:pt x="3001" y="1204"/>
                </a:cubicBezTo>
                <a:lnTo>
                  <a:pt x="953" y="26"/>
                </a:lnTo>
                <a:cubicBezTo>
                  <a:pt x="926" y="9"/>
                  <a:pt x="893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1"/>
          <p:cNvSpPr/>
          <p:nvPr/>
        </p:nvSpPr>
        <p:spPr>
          <a:xfrm>
            <a:off x="4731773" y="1899413"/>
            <a:ext cx="90690" cy="51929"/>
          </a:xfrm>
          <a:custGeom>
            <a:avLst/>
            <a:gdLst/>
            <a:ahLst/>
            <a:cxnLst/>
            <a:rect l="l" t="t" r="r" b="b"/>
            <a:pathLst>
              <a:path w="3299" h="1889" extrusionOk="0">
                <a:moveTo>
                  <a:pt x="860" y="0"/>
                </a:moveTo>
                <a:cubicBezTo>
                  <a:pt x="816" y="0"/>
                  <a:pt x="774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48" y="546"/>
                </a:cubicBezTo>
                <a:lnTo>
                  <a:pt x="2346" y="1867"/>
                </a:lnTo>
                <a:cubicBezTo>
                  <a:pt x="2376" y="1882"/>
                  <a:pt x="2408" y="1889"/>
                  <a:pt x="2440" y="1889"/>
                </a:cubicBezTo>
                <a:cubicBezTo>
                  <a:pt x="2483" y="1889"/>
                  <a:pt x="2526" y="1876"/>
                  <a:pt x="2561" y="1856"/>
                </a:cubicBezTo>
                <a:lnTo>
                  <a:pt x="3227" y="1475"/>
                </a:lnTo>
                <a:cubicBezTo>
                  <a:pt x="3299" y="1439"/>
                  <a:pt x="3299" y="1379"/>
                  <a:pt x="3251" y="1344"/>
                </a:cubicBezTo>
                <a:lnTo>
                  <a:pt x="953" y="22"/>
                </a:lnTo>
                <a:cubicBezTo>
                  <a:pt x="923" y="7"/>
                  <a:pt x="891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31"/>
          <p:cNvSpPr/>
          <p:nvPr/>
        </p:nvSpPr>
        <p:spPr>
          <a:xfrm>
            <a:off x="5298328" y="2147808"/>
            <a:ext cx="60890" cy="34802"/>
          </a:xfrm>
          <a:custGeom>
            <a:avLst/>
            <a:gdLst/>
            <a:ahLst/>
            <a:cxnLst/>
            <a:rect l="l" t="t" r="r" b="b"/>
            <a:pathLst>
              <a:path w="2215" h="1266" extrusionOk="0">
                <a:moveTo>
                  <a:pt x="868" y="0"/>
                </a:moveTo>
                <a:cubicBezTo>
                  <a:pt x="834" y="0"/>
                  <a:pt x="800" y="10"/>
                  <a:pt x="774" y="23"/>
                </a:cubicBezTo>
                <a:lnTo>
                  <a:pt x="60" y="439"/>
                </a:lnTo>
                <a:cubicBezTo>
                  <a:pt x="12" y="463"/>
                  <a:pt x="0" y="511"/>
                  <a:pt x="48" y="535"/>
                </a:cubicBezTo>
                <a:lnTo>
                  <a:pt x="1274" y="1249"/>
                </a:lnTo>
                <a:cubicBezTo>
                  <a:pt x="1301" y="1260"/>
                  <a:pt x="1328" y="1266"/>
                  <a:pt x="1355" y="1266"/>
                </a:cubicBezTo>
                <a:cubicBezTo>
                  <a:pt x="1387" y="1266"/>
                  <a:pt x="1420" y="1257"/>
                  <a:pt x="1453" y="1237"/>
                </a:cubicBezTo>
                <a:lnTo>
                  <a:pt x="2155" y="832"/>
                </a:lnTo>
                <a:cubicBezTo>
                  <a:pt x="2215" y="797"/>
                  <a:pt x="2215" y="749"/>
                  <a:pt x="2179" y="725"/>
                </a:cubicBezTo>
                <a:lnTo>
                  <a:pt x="953" y="23"/>
                </a:lnTo>
                <a:cubicBezTo>
                  <a:pt x="926" y="7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31"/>
          <p:cNvSpPr/>
          <p:nvPr/>
        </p:nvSpPr>
        <p:spPr>
          <a:xfrm>
            <a:off x="5241040" y="2154049"/>
            <a:ext cx="84147" cy="48025"/>
          </a:xfrm>
          <a:custGeom>
            <a:avLst/>
            <a:gdLst/>
            <a:ahLst/>
            <a:cxnLst/>
            <a:rect l="l" t="t" r="r" b="b"/>
            <a:pathLst>
              <a:path w="3061" h="1747" extrusionOk="0">
                <a:moveTo>
                  <a:pt x="869" y="0"/>
                </a:moveTo>
                <a:cubicBezTo>
                  <a:pt x="826" y="0"/>
                  <a:pt x="781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60" y="546"/>
                </a:cubicBezTo>
                <a:lnTo>
                  <a:pt x="2096" y="1725"/>
                </a:lnTo>
                <a:cubicBezTo>
                  <a:pt x="2126" y="1740"/>
                  <a:pt x="2158" y="1746"/>
                  <a:pt x="2190" y="1746"/>
                </a:cubicBezTo>
                <a:cubicBezTo>
                  <a:pt x="2233" y="1746"/>
                  <a:pt x="2276" y="1733"/>
                  <a:pt x="2311" y="1713"/>
                </a:cubicBezTo>
                <a:lnTo>
                  <a:pt x="2989" y="1332"/>
                </a:lnTo>
                <a:cubicBezTo>
                  <a:pt x="3049" y="1296"/>
                  <a:pt x="3061" y="1236"/>
                  <a:pt x="3001" y="1201"/>
                </a:cubicBezTo>
                <a:lnTo>
                  <a:pt x="953" y="22"/>
                </a:lnTo>
                <a:cubicBezTo>
                  <a:pt x="928" y="7"/>
                  <a:pt x="899" y="0"/>
                  <a:pt x="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31"/>
          <p:cNvSpPr/>
          <p:nvPr/>
        </p:nvSpPr>
        <p:spPr>
          <a:xfrm>
            <a:off x="5199806" y="2169745"/>
            <a:ext cx="91019" cy="51956"/>
          </a:xfrm>
          <a:custGeom>
            <a:avLst/>
            <a:gdLst/>
            <a:ahLst/>
            <a:cxnLst/>
            <a:rect l="l" t="t" r="r" b="b"/>
            <a:pathLst>
              <a:path w="3311" h="1890" extrusionOk="0">
                <a:moveTo>
                  <a:pt x="871" y="1"/>
                </a:moveTo>
                <a:cubicBezTo>
                  <a:pt x="826" y="1"/>
                  <a:pt x="780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2358" y="1868"/>
                </a:lnTo>
                <a:cubicBezTo>
                  <a:pt x="2388" y="1883"/>
                  <a:pt x="2418" y="1890"/>
                  <a:pt x="2448" y="1890"/>
                </a:cubicBezTo>
                <a:cubicBezTo>
                  <a:pt x="2489" y="1890"/>
                  <a:pt x="2531" y="1877"/>
                  <a:pt x="2572" y="1856"/>
                </a:cubicBezTo>
                <a:lnTo>
                  <a:pt x="3239" y="1475"/>
                </a:lnTo>
                <a:cubicBezTo>
                  <a:pt x="3311" y="1439"/>
                  <a:pt x="3311" y="1380"/>
                  <a:pt x="3251" y="1344"/>
                </a:cubicBezTo>
                <a:lnTo>
                  <a:pt x="965" y="22"/>
                </a:lnTo>
                <a:cubicBezTo>
                  <a:pt x="935" y="8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31"/>
          <p:cNvSpPr/>
          <p:nvPr/>
        </p:nvSpPr>
        <p:spPr>
          <a:xfrm>
            <a:off x="4697411" y="1918903"/>
            <a:ext cx="60918" cy="34967"/>
          </a:xfrm>
          <a:custGeom>
            <a:avLst/>
            <a:gdLst/>
            <a:ahLst/>
            <a:cxnLst/>
            <a:rect l="l" t="t" r="r" b="b"/>
            <a:pathLst>
              <a:path w="2216" h="1272" extrusionOk="0">
                <a:moveTo>
                  <a:pt x="858" y="1"/>
                </a:moveTo>
                <a:cubicBezTo>
                  <a:pt x="828" y="1"/>
                  <a:pt x="798" y="9"/>
                  <a:pt x="774" y="27"/>
                </a:cubicBezTo>
                <a:lnTo>
                  <a:pt x="48" y="444"/>
                </a:lnTo>
                <a:cubicBezTo>
                  <a:pt x="1" y="468"/>
                  <a:pt x="1" y="515"/>
                  <a:pt x="36" y="539"/>
                </a:cubicBezTo>
                <a:lnTo>
                  <a:pt x="1263" y="1254"/>
                </a:lnTo>
                <a:cubicBezTo>
                  <a:pt x="1292" y="1266"/>
                  <a:pt x="1322" y="1272"/>
                  <a:pt x="1352" y="1272"/>
                </a:cubicBezTo>
                <a:cubicBezTo>
                  <a:pt x="1382" y="1272"/>
                  <a:pt x="1411" y="1266"/>
                  <a:pt x="1441" y="1254"/>
                </a:cubicBezTo>
                <a:lnTo>
                  <a:pt x="2156" y="837"/>
                </a:lnTo>
                <a:cubicBezTo>
                  <a:pt x="2215" y="801"/>
                  <a:pt x="2215" y="754"/>
                  <a:pt x="2168" y="730"/>
                </a:cubicBezTo>
                <a:lnTo>
                  <a:pt x="941" y="27"/>
                </a:lnTo>
                <a:cubicBezTo>
                  <a:pt x="917" y="9"/>
                  <a:pt x="888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31"/>
          <p:cNvSpPr/>
          <p:nvPr/>
        </p:nvSpPr>
        <p:spPr>
          <a:xfrm>
            <a:off x="4741586" y="1944496"/>
            <a:ext cx="60918" cy="34940"/>
          </a:xfrm>
          <a:custGeom>
            <a:avLst/>
            <a:gdLst/>
            <a:ahLst/>
            <a:cxnLst/>
            <a:rect l="l" t="t" r="r" b="b"/>
            <a:pathLst>
              <a:path w="2216" h="1271" extrusionOk="0">
                <a:moveTo>
                  <a:pt x="879" y="0"/>
                </a:moveTo>
                <a:cubicBezTo>
                  <a:pt x="843" y="0"/>
                  <a:pt x="804" y="10"/>
                  <a:pt x="775" y="25"/>
                </a:cubicBezTo>
                <a:lnTo>
                  <a:pt x="60" y="442"/>
                </a:lnTo>
                <a:cubicBezTo>
                  <a:pt x="1" y="466"/>
                  <a:pt x="1" y="513"/>
                  <a:pt x="49" y="537"/>
                </a:cubicBezTo>
                <a:lnTo>
                  <a:pt x="1275" y="1263"/>
                </a:lnTo>
                <a:cubicBezTo>
                  <a:pt x="1297" y="1268"/>
                  <a:pt x="1318" y="1270"/>
                  <a:pt x="1340" y="1270"/>
                </a:cubicBezTo>
                <a:cubicBezTo>
                  <a:pt x="1376" y="1270"/>
                  <a:pt x="1411" y="1262"/>
                  <a:pt x="1442" y="1239"/>
                </a:cubicBezTo>
                <a:lnTo>
                  <a:pt x="2168" y="823"/>
                </a:lnTo>
                <a:cubicBezTo>
                  <a:pt x="2215" y="799"/>
                  <a:pt x="2215" y="751"/>
                  <a:pt x="2180" y="727"/>
                </a:cubicBezTo>
                <a:lnTo>
                  <a:pt x="942" y="13"/>
                </a:lnTo>
                <a:cubicBezTo>
                  <a:pt x="923" y="4"/>
                  <a:pt x="902" y="0"/>
                  <a:pt x="8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1"/>
          <p:cNvSpPr/>
          <p:nvPr/>
        </p:nvSpPr>
        <p:spPr>
          <a:xfrm>
            <a:off x="4786119" y="1970281"/>
            <a:ext cx="61220" cy="34637"/>
          </a:xfrm>
          <a:custGeom>
            <a:avLst/>
            <a:gdLst/>
            <a:ahLst/>
            <a:cxnLst/>
            <a:rect l="l" t="t" r="r" b="b"/>
            <a:pathLst>
              <a:path w="2227" h="1260" extrusionOk="0">
                <a:moveTo>
                  <a:pt x="863" y="1"/>
                </a:moveTo>
                <a:cubicBezTo>
                  <a:pt x="834" y="1"/>
                  <a:pt x="804" y="10"/>
                  <a:pt x="774" y="28"/>
                </a:cubicBezTo>
                <a:lnTo>
                  <a:pt x="60" y="432"/>
                </a:lnTo>
                <a:cubicBezTo>
                  <a:pt x="12" y="468"/>
                  <a:pt x="0" y="516"/>
                  <a:pt x="48" y="540"/>
                </a:cubicBezTo>
                <a:lnTo>
                  <a:pt x="1274" y="1242"/>
                </a:lnTo>
                <a:cubicBezTo>
                  <a:pt x="1304" y="1254"/>
                  <a:pt x="1334" y="1260"/>
                  <a:pt x="1362" y="1260"/>
                </a:cubicBezTo>
                <a:cubicBezTo>
                  <a:pt x="1390" y="1260"/>
                  <a:pt x="1417" y="1254"/>
                  <a:pt x="1441" y="1242"/>
                </a:cubicBezTo>
                <a:lnTo>
                  <a:pt x="2167" y="825"/>
                </a:lnTo>
                <a:cubicBezTo>
                  <a:pt x="2215" y="802"/>
                  <a:pt x="2227" y="754"/>
                  <a:pt x="2179" y="730"/>
                </a:cubicBezTo>
                <a:lnTo>
                  <a:pt x="953" y="28"/>
                </a:lnTo>
                <a:cubicBezTo>
                  <a:pt x="923" y="10"/>
                  <a:pt x="893" y="1"/>
                  <a:pt x="86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1"/>
          <p:cNvSpPr/>
          <p:nvPr/>
        </p:nvSpPr>
        <p:spPr>
          <a:xfrm>
            <a:off x="4809018" y="1944138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60" y="1"/>
                </a:moveTo>
                <a:cubicBezTo>
                  <a:pt x="819" y="1"/>
                  <a:pt x="777" y="12"/>
                  <a:pt x="739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882" y="1014"/>
                </a:lnTo>
                <a:cubicBezTo>
                  <a:pt x="917" y="1032"/>
                  <a:pt x="956" y="1041"/>
                  <a:pt x="995" y="1041"/>
                </a:cubicBezTo>
                <a:cubicBezTo>
                  <a:pt x="1033" y="1041"/>
                  <a:pt x="1072" y="1032"/>
                  <a:pt x="1108" y="1014"/>
                </a:cubicBezTo>
                <a:lnTo>
                  <a:pt x="1775" y="633"/>
                </a:lnTo>
                <a:cubicBezTo>
                  <a:pt x="1834" y="586"/>
                  <a:pt x="1846" y="526"/>
                  <a:pt x="1787" y="502"/>
                </a:cubicBezTo>
                <a:lnTo>
                  <a:pt x="965" y="26"/>
                </a:lnTo>
                <a:cubicBezTo>
                  <a:pt x="932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31"/>
          <p:cNvSpPr/>
          <p:nvPr/>
        </p:nvSpPr>
        <p:spPr>
          <a:xfrm>
            <a:off x="4844699" y="196467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53" y="1"/>
                </a:moveTo>
                <a:cubicBezTo>
                  <a:pt x="811" y="1"/>
                  <a:pt x="771" y="10"/>
                  <a:pt x="739" y="29"/>
                </a:cubicBezTo>
                <a:lnTo>
                  <a:pt x="72" y="410"/>
                </a:lnTo>
                <a:cubicBezTo>
                  <a:pt x="0" y="458"/>
                  <a:pt x="0" y="505"/>
                  <a:pt x="60" y="541"/>
                </a:cubicBezTo>
                <a:lnTo>
                  <a:pt x="881" y="1017"/>
                </a:lnTo>
                <a:cubicBezTo>
                  <a:pt x="915" y="1034"/>
                  <a:pt x="950" y="1043"/>
                  <a:pt x="986" y="1043"/>
                </a:cubicBezTo>
                <a:cubicBezTo>
                  <a:pt x="1028" y="1043"/>
                  <a:pt x="1069" y="1031"/>
                  <a:pt x="1108" y="1006"/>
                </a:cubicBezTo>
                <a:lnTo>
                  <a:pt x="1763" y="625"/>
                </a:lnTo>
                <a:cubicBezTo>
                  <a:pt x="1834" y="589"/>
                  <a:pt x="1834" y="529"/>
                  <a:pt x="1786" y="494"/>
                </a:cubicBezTo>
                <a:lnTo>
                  <a:pt x="953" y="17"/>
                </a:lnTo>
                <a:cubicBezTo>
                  <a:pt x="921" y="7"/>
                  <a:pt x="886" y="1"/>
                  <a:pt x="85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31"/>
          <p:cNvSpPr/>
          <p:nvPr/>
        </p:nvSpPr>
        <p:spPr>
          <a:xfrm>
            <a:off x="4880050" y="1985153"/>
            <a:ext cx="50747" cy="28590"/>
          </a:xfrm>
          <a:custGeom>
            <a:avLst/>
            <a:gdLst/>
            <a:ahLst/>
            <a:cxnLst/>
            <a:rect l="l" t="t" r="r" b="b"/>
            <a:pathLst>
              <a:path w="1846" h="1040" extrusionOk="0">
                <a:moveTo>
                  <a:pt x="870" y="1"/>
                </a:moveTo>
                <a:cubicBezTo>
                  <a:pt x="825" y="1"/>
                  <a:pt x="780" y="14"/>
                  <a:pt x="738" y="34"/>
                </a:cubicBezTo>
                <a:lnTo>
                  <a:pt x="72" y="415"/>
                </a:lnTo>
                <a:cubicBezTo>
                  <a:pt x="12" y="451"/>
                  <a:pt x="0" y="511"/>
                  <a:pt x="60" y="546"/>
                </a:cubicBezTo>
                <a:lnTo>
                  <a:pt x="881" y="1023"/>
                </a:lnTo>
                <a:cubicBezTo>
                  <a:pt x="913" y="1033"/>
                  <a:pt x="948" y="1039"/>
                  <a:pt x="983" y="1039"/>
                </a:cubicBezTo>
                <a:cubicBezTo>
                  <a:pt x="1025" y="1039"/>
                  <a:pt x="1068" y="1030"/>
                  <a:pt x="1108" y="1011"/>
                </a:cubicBezTo>
                <a:lnTo>
                  <a:pt x="1774" y="630"/>
                </a:lnTo>
                <a:cubicBezTo>
                  <a:pt x="1834" y="594"/>
                  <a:pt x="1846" y="534"/>
                  <a:pt x="1786" y="499"/>
                </a:cubicBezTo>
                <a:lnTo>
                  <a:pt x="965" y="22"/>
                </a:lnTo>
                <a:cubicBezTo>
                  <a:pt x="935" y="7"/>
                  <a:pt x="903" y="1"/>
                  <a:pt x="8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31"/>
          <p:cNvSpPr/>
          <p:nvPr/>
        </p:nvSpPr>
        <p:spPr>
          <a:xfrm>
            <a:off x="4915731" y="200563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42" y="1"/>
                </a:moveTo>
                <a:cubicBezTo>
                  <a:pt x="804" y="1"/>
                  <a:pt x="768" y="10"/>
                  <a:pt x="738" y="27"/>
                </a:cubicBezTo>
                <a:lnTo>
                  <a:pt x="71" y="420"/>
                </a:lnTo>
                <a:cubicBezTo>
                  <a:pt x="0" y="456"/>
                  <a:pt x="0" y="516"/>
                  <a:pt x="60" y="539"/>
                </a:cubicBezTo>
                <a:lnTo>
                  <a:pt x="881" y="1016"/>
                </a:lnTo>
                <a:cubicBezTo>
                  <a:pt x="917" y="1034"/>
                  <a:pt x="956" y="1042"/>
                  <a:pt x="993" y="1042"/>
                </a:cubicBezTo>
                <a:cubicBezTo>
                  <a:pt x="1030" y="1042"/>
                  <a:pt x="1066" y="1034"/>
                  <a:pt x="1095" y="1016"/>
                </a:cubicBezTo>
                <a:lnTo>
                  <a:pt x="1762" y="623"/>
                </a:lnTo>
                <a:cubicBezTo>
                  <a:pt x="1834" y="587"/>
                  <a:pt x="1834" y="528"/>
                  <a:pt x="1786" y="504"/>
                </a:cubicBezTo>
                <a:lnTo>
                  <a:pt x="964" y="27"/>
                </a:lnTo>
                <a:cubicBezTo>
                  <a:pt x="923" y="10"/>
                  <a:pt x="881" y="1"/>
                  <a:pt x="84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1"/>
          <p:cNvSpPr/>
          <p:nvPr/>
        </p:nvSpPr>
        <p:spPr>
          <a:xfrm>
            <a:off x="4951055" y="2026222"/>
            <a:ext cx="50774" cy="28562"/>
          </a:xfrm>
          <a:custGeom>
            <a:avLst/>
            <a:gdLst/>
            <a:ahLst/>
            <a:cxnLst/>
            <a:rect l="l" t="t" r="r" b="b"/>
            <a:pathLst>
              <a:path w="1847" h="1039" extrusionOk="0">
                <a:moveTo>
                  <a:pt x="864" y="0"/>
                </a:moveTo>
                <a:cubicBezTo>
                  <a:pt x="821" y="0"/>
                  <a:pt x="778" y="9"/>
                  <a:pt x="739" y="29"/>
                </a:cubicBezTo>
                <a:lnTo>
                  <a:pt x="72" y="410"/>
                </a:lnTo>
                <a:cubicBezTo>
                  <a:pt x="13" y="457"/>
                  <a:pt x="1" y="505"/>
                  <a:pt x="60" y="541"/>
                </a:cubicBezTo>
                <a:lnTo>
                  <a:pt x="882" y="1017"/>
                </a:lnTo>
                <a:cubicBezTo>
                  <a:pt x="912" y="1032"/>
                  <a:pt x="944" y="1038"/>
                  <a:pt x="976" y="1038"/>
                </a:cubicBezTo>
                <a:cubicBezTo>
                  <a:pt x="1021" y="1038"/>
                  <a:pt x="1067" y="1026"/>
                  <a:pt x="1108" y="1005"/>
                </a:cubicBezTo>
                <a:lnTo>
                  <a:pt x="1775" y="624"/>
                </a:lnTo>
                <a:cubicBezTo>
                  <a:pt x="1834" y="588"/>
                  <a:pt x="1846" y="529"/>
                  <a:pt x="1787" y="493"/>
                </a:cubicBezTo>
                <a:lnTo>
                  <a:pt x="965" y="17"/>
                </a:lnTo>
                <a:cubicBezTo>
                  <a:pt x="933" y="6"/>
                  <a:pt x="899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31"/>
          <p:cNvSpPr/>
          <p:nvPr/>
        </p:nvSpPr>
        <p:spPr>
          <a:xfrm>
            <a:off x="4986736" y="2046592"/>
            <a:ext cx="50444" cy="28672"/>
          </a:xfrm>
          <a:custGeom>
            <a:avLst/>
            <a:gdLst/>
            <a:ahLst/>
            <a:cxnLst/>
            <a:rect l="l" t="t" r="r" b="b"/>
            <a:pathLst>
              <a:path w="1835" h="1043" extrusionOk="0">
                <a:moveTo>
                  <a:pt x="850" y="0"/>
                </a:moveTo>
                <a:cubicBezTo>
                  <a:pt x="810" y="0"/>
                  <a:pt x="771" y="12"/>
                  <a:pt x="739" y="38"/>
                </a:cubicBezTo>
                <a:lnTo>
                  <a:pt x="72" y="419"/>
                </a:lnTo>
                <a:cubicBezTo>
                  <a:pt x="1" y="454"/>
                  <a:pt x="1" y="514"/>
                  <a:pt x="60" y="550"/>
                </a:cubicBezTo>
                <a:lnTo>
                  <a:pt x="882" y="1026"/>
                </a:lnTo>
                <a:cubicBezTo>
                  <a:pt x="914" y="1037"/>
                  <a:pt x="946" y="1042"/>
                  <a:pt x="978" y="1042"/>
                </a:cubicBezTo>
                <a:cubicBezTo>
                  <a:pt x="1017" y="1042"/>
                  <a:pt x="1057" y="1034"/>
                  <a:pt x="1096" y="1014"/>
                </a:cubicBezTo>
                <a:lnTo>
                  <a:pt x="1763" y="633"/>
                </a:lnTo>
                <a:cubicBezTo>
                  <a:pt x="1834" y="597"/>
                  <a:pt x="1834" y="538"/>
                  <a:pt x="1787" y="502"/>
                </a:cubicBezTo>
                <a:lnTo>
                  <a:pt x="953" y="26"/>
                </a:lnTo>
                <a:cubicBezTo>
                  <a:pt x="920" y="9"/>
                  <a:pt x="884" y="0"/>
                  <a:pt x="85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31"/>
          <p:cNvSpPr/>
          <p:nvPr/>
        </p:nvSpPr>
        <p:spPr>
          <a:xfrm>
            <a:off x="5022087" y="2067182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52" y="0"/>
                </a:moveTo>
                <a:cubicBezTo>
                  <a:pt x="813" y="0"/>
                  <a:pt x="774" y="9"/>
                  <a:pt x="739" y="27"/>
                </a:cubicBezTo>
                <a:lnTo>
                  <a:pt x="72" y="420"/>
                </a:lnTo>
                <a:cubicBezTo>
                  <a:pt x="12" y="455"/>
                  <a:pt x="1" y="515"/>
                  <a:pt x="60" y="539"/>
                </a:cubicBezTo>
                <a:lnTo>
                  <a:pt x="882" y="1015"/>
                </a:lnTo>
                <a:cubicBezTo>
                  <a:pt x="917" y="1033"/>
                  <a:pt x="956" y="1042"/>
                  <a:pt x="995" y="1042"/>
                </a:cubicBezTo>
                <a:cubicBezTo>
                  <a:pt x="1033" y="1042"/>
                  <a:pt x="1072" y="1033"/>
                  <a:pt x="1108" y="1015"/>
                </a:cubicBezTo>
                <a:lnTo>
                  <a:pt x="1775" y="622"/>
                </a:lnTo>
                <a:cubicBezTo>
                  <a:pt x="1834" y="586"/>
                  <a:pt x="1846" y="527"/>
                  <a:pt x="1787" y="503"/>
                </a:cubicBezTo>
                <a:lnTo>
                  <a:pt x="965" y="27"/>
                </a:lnTo>
                <a:cubicBezTo>
                  <a:pt x="929" y="9"/>
                  <a:pt x="891" y="0"/>
                  <a:pt x="85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31"/>
          <p:cNvSpPr/>
          <p:nvPr/>
        </p:nvSpPr>
        <p:spPr>
          <a:xfrm>
            <a:off x="5057768" y="2087606"/>
            <a:ext cx="50417" cy="28700"/>
          </a:xfrm>
          <a:custGeom>
            <a:avLst/>
            <a:gdLst/>
            <a:ahLst/>
            <a:cxnLst/>
            <a:rect l="l" t="t" r="r" b="b"/>
            <a:pathLst>
              <a:path w="1834" h="1044" extrusionOk="0">
                <a:moveTo>
                  <a:pt x="865" y="0"/>
                </a:moveTo>
                <a:cubicBezTo>
                  <a:pt x="822" y="0"/>
                  <a:pt x="780" y="13"/>
                  <a:pt x="739" y="34"/>
                </a:cubicBezTo>
                <a:lnTo>
                  <a:pt x="72" y="415"/>
                </a:lnTo>
                <a:cubicBezTo>
                  <a:pt x="0" y="451"/>
                  <a:pt x="0" y="510"/>
                  <a:pt x="60" y="546"/>
                </a:cubicBezTo>
                <a:lnTo>
                  <a:pt x="881" y="1022"/>
                </a:lnTo>
                <a:cubicBezTo>
                  <a:pt x="911" y="1037"/>
                  <a:pt x="943" y="1044"/>
                  <a:pt x="976" y="1044"/>
                </a:cubicBezTo>
                <a:cubicBezTo>
                  <a:pt x="1021" y="1044"/>
                  <a:pt x="1066" y="1031"/>
                  <a:pt x="1108" y="1010"/>
                </a:cubicBezTo>
                <a:lnTo>
                  <a:pt x="1762" y="629"/>
                </a:lnTo>
                <a:cubicBezTo>
                  <a:pt x="1834" y="594"/>
                  <a:pt x="1834" y="534"/>
                  <a:pt x="1786" y="498"/>
                </a:cubicBezTo>
                <a:lnTo>
                  <a:pt x="965" y="22"/>
                </a:lnTo>
                <a:cubicBezTo>
                  <a:pt x="930" y="7"/>
                  <a:pt x="897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31"/>
          <p:cNvSpPr/>
          <p:nvPr/>
        </p:nvSpPr>
        <p:spPr>
          <a:xfrm>
            <a:off x="5093120" y="2108114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60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12" y="455"/>
                  <a:pt x="0" y="514"/>
                  <a:pt x="60" y="550"/>
                </a:cubicBezTo>
                <a:lnTo>
                  <a:pt x="881" y="1026"/>
                </a:lnTo>
                <a:cubicBezTo>
                  <a:pt x="913" y="1037"/>
                  <a:pt x="948" y="1043"/>
                  <a:pt x="983" y="1043"/>
                </a:cubicBezTo>
                <a:cubicBezTo>
                  <a:pt x="1025" y="1043"/>
                  <a:pt x="1068" y="1034"/>
                  <a:pt x="1108" y="1014"/>
                </a:cubicBezTo>
                <a:lnTo>
                  <a:pt x="1774" y="633"/>
                </a:lnTo>
                <a:cubicBezTo>
                  <a:pt x="1834" y="586"/>
                  <a:pt x="1846" y="538"/>
                  <a:pt x="1786" y="502"/>
                </a:cubicBezTo>
                <a:lnTo>
                  <a:pt x="965" y="26"/>
                </a:lnTo>
                <a:cubicBezTo>
                  <a:pt x="931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31"/>
          <p:cNvSpPr/>
          <p:nvPr/>
        </p:nvSpPr>
        <p:spPr>
          <a:xfrm>
            <a:off x="5128801" y="2128703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47" y="0"/>
                </a:moveTo>
                <a:cubicBezTo>
                  <a:pt x="810" y="0"/>
                  <a:pt x="774" y="9"/>
                  <a:pt x="738" y="27"/>
                </a:cubicBezTo>
                <a:lnTo>
                  <a:pt x="71" y="420"/>
                </a:lnTo>
                <a:cubicBezTo>
                  <a:pt x="0" y="456"/>
                  <a:pt x="0" y="515"/>
                  <a:pt x="60" y="539"/>
                </a:cubicBezTo>
                <a:lnTo>
                  <a:pt x="881" y="1015"/>
                </a:lnTo>
                <a:cubicBezTo>
                  <a:pt x="917" y="1033"/>
                  <a:pt x="955" y="1042"/>
                  <a:pt x="994" y="1042"/>
                </a:cubicBezTo>
                <a:cubicBezTo>
                  <a:pt x="1033" y="1042"/>
                  <a:pt x="1072" y="1033"/>
                  <a:pt x="1107" y="1015"/>
                </a:cubicBezTo>
                <a:lnTo>
                  <a:pt x="1762" y="623"/>
                </a:lnTo>
                <a:cubicBezTo>
                  <a:pt x="1834" y="587"/>
                  <a:pt x="1845" y="527"/>
                  <a:pt x="1786" y="492"/>
                </a:cubicBezTo>
                <a:lnTo>
                  <a:pt x="964" y="27"/>
                </a:lnTo>
                <a:cubicBezTo>
                  <a:pt x="923" y="9"/>
                  <a:pt x="884" y="0"/>
                  <a:pt x="84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31"/>
          <p:cNvSpPr/>
          <p:nvPr/>
        </p:nvSpPr>
        <p:spPr>
          <a:xfrm>
            <a:off x="5164125" y="2149128"/>
            <a:ext cx="50774" cy="28727"/>
          </a:xfrm>
          <a:custGeom>
            <a:avLst/>
            <a:gdLst/>
            <a:ahLst/>
            <a:cxnLst/>
            <a:rect l="l" t="t" r="r" b="b"/>
            <a:pathLst>
              <a:path w="1847" h="1045" extrusionOk="0">
                <a:moveTo>
                  <a:pt x="871" y="1"/>
                </a:moveTo>
                <a:cubicBezTo>
                  <a:pt x="826" y="1"/>
                  <a:pt x="781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882" y="1023"/>
                </a:lnTo>
                <a:cubicBezTo>
                  <a:pt x="912" y="1037"/>
                  <a:pt x="944" y="1044"/>
                  <a:pt x="976" y="1044"/>
                </a:cubicBezTo>
                <a:cubicBezTo>
                  <a:pt x="1021" y="1044"/>
                  <a:pt x="1067" y="1031"/>
                  <a:pt x="1108" y="1011"/>
                </a:cubicBezTo>
                <a:lnTo>
                  <a:pt x="1775" y="630"/>
                </a:lnTo>
                <a:cubicBezTo>
                  <a:pt x="1834" y="594"/>
                  <a:pt x="1846" y="534"/>
                  <a:pt x="1787" y="499"/>
                </a:cubicBezTo>
                <a:lnTo>
                  <a:pt x="965" y="22"/>
                </a:lnTo>
                <a:cubicBezTo>
                  <a:pt x="935" y="7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31"/>
          <p:cNvSpPr/>
          <p:nvPr/>
        </p:nvSpPr>
        <p:spPr>
          <a:xfrm>
            <a:off x="4837167" y="192091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0" y="0"/>
                </a:moveTo>
                <a:cubicBezTo>
                  <a:pt x="819" y="0"/>
                  <a:pt x="777" y="12"/>
                  <a:pt x="739" y="38"/>
                </a:cubicBezTo>
                <a:lnTo>
                  <a:pt x="72" y="419"/>
                </a:lnTo>
                <a:cubicBezTo>
                  <a:pt x="12" y="454"/>
                  <a:pt x="1" y="514"/>
                  <a:pt x="60" y="550"/>
                </a:cubicBezTo>
                <a:lnTo>
                  <a:pt x="917" y="1038"/>
                </a:lnTo>
                <a:cubicBezTo>
                  <a:pt x="953" y="1056"/>
                  <a:pt x="992" y="1065"/>
                  <a:pt x="1029" y="1065"/>
                </a:cubicBezTo>
                <a:cubicBezTo>
                  <a:pt x="1066" y="1065"/>
                  <a:pt x="1102" y="1056"/>
                  <a:pt x="1132" y="1038"/>
                </a:cubicBezTo>
                <a:lnTo>
                  <a:pt x="1810" y="645"/>
                </a:lnTo>
                <a:cubicBezTo>
                  <a:pt x="1870" y="609"/>
                  <a:pt x="1882" y="550"/>
                  <a:pt x="1822" y="514"/>
                </a:cubicBezTo>
                <a:lnTo>
                  <a:pt x="965" y="26"/>
                </a:lnTo>
                <a:cubicBezTo>
                  <a:pt x="932" y="9"/>
                  <a:pt x="896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31"/>
          <p:cNvSpPr/>
          <p:nvPr/>
        </p:nvSpPr>
        <p:spPr>
          <a:xfrm>
            <a:off x="4873837" y="1942187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58" y="0"/>
                </a:moveTo>
                <a:cubicBezTo>
                  <a:pt x="818" y="0"/>
                  <a:pt x="777" y="12"/>
                  <a:pt x="738" y="38"/>
                </a:cubicBezTo>
                <a:lnTo>
                  <a:pt x="71" y="419"/>
                </a:lnTo>
                <a:cubicBezTo>
                  <a:pt x="12" y="454"/>
                  <a:pt x="0" y="514"/>
                  <a:pt x="60" y="550"/>
                </a:cubicBezTo>
                <a:lnTo>
                  <a:pt x="917" y="1050"/>
                </a:lnTo>
                <a:cubicBezTo>
                  <a:pt x="949" y="1060"/>
                  <a:pt x="983" y="1066"/>
                  <a:pt x="1017" y="1066"/>
                </a:cubicBezTo>
                <a:cubicBezTo>
                  <a:pt x="1058" y="1066"/>
                  <a:pt x="1098" y="1057"/>
                  <a:pt x="1131" y="1038"/>
                </a:cubicBezTo>
                <a:lnTo>
                  <a:pt x="1810" y="645"/>
                </a:lnTo>
                <a:cubicBezTo>
                  <a:pt x="1869" y="609"/>
                  <a:pt x="1881" y="550"/>
                  <a:pt x="1822" y="526"/>
                </a:cubicBezTo>
                <a:lnTo>
                  <a:pt x="953" y="26"/>
                </a:lnTo>
                <a:cubicBezTo>
                  <a:pt x="925" y="9"/>
                  <a:pt x="892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31"/>
          <p:cNvSpPr/>
          <p:nvPr/>
        </p:nvSpPr>
        <p:spPr>
          <a:xfrm>
            <a:off x="4910481" y="1963244"/>
            <a:ext cx="51406" cy="29222"/>
          </a:xfrm>
          <a:custGeom>
            <a:avLst/>
            <a:gdLst/>
            <a:ahLst/>
            <a:cxnLst/>
            <a:rect l="l" t="t" r="r" b="b"/>
            <a:pathLst>
              <a:path w="1870" h="1063" extrusionOk="0">
                <a:moveTo>
                  <a:pt x="868" y="0"/>
                </a:moveTo>
                <a:cubicBezTo>
                  <a:pt x="826" y="0"/>
                  <a:pt x="780" y="13"/>
                  <a:pt x="739" y="34"/>
                </a:cubicBezTo>
                <a:lnTo>
                  <a:pt x="72" y="415"/>
                </a:lnTo>
                <a:cubicBezTo>
                  <a:pt x="1" y="450"/>
                  <a:pt x="1" y="510"/>
                  <a:pt x="60" y="546"/>
                </a:cubicBezTo>
                <a:lnTo>
                  <a:pt x="917" y="1046"/>
                </a:lnTo>
                <a:cubicBezTo>
                  <a:pt x="949" y="1056"/>
                  <a:pt x="982" y="1062"/>
                  <a:pt x="1014" y="1062"/>
                </a:cubicBezTo>
                <a:cubicBezTo>
                  <a:pt x="1053" y="1062"/>
                  <a:pt x="1092" y="1053"/>
                  <a:pt x="1132" y="1034"/>
                </a:cubicBezTo>
                <a:lnTo>
                  <a:pt x="1810" y="641"/>
                </a:lnTo>
                <a:cubicBezTo>
                  <a:pt x="1870" y="605"/>
                  <a:pt x="1870" y="557"/>
                  <a:pt x="1822" y="522"/>
                </a:cubicBezTo>
                <a:lnTo>
                  <a:pt x="953" y="22"/>
                </a:lnTo>
                <a:cubicBezTo>
                  <a:pt x="928" y="7"/>
                  <a:pt x="899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31"/>
          <p:cNvSpPr/>
          <p:nvPr/>
        </p:nvSpPr>
        <p:spPr>
          <a:xfrm>
            <a:off x="4947151" y="1984631"/>
            <a:ext cx="51406" cy="29057"/>
          </a:xfrm>
          <a:custGeom>
            <a:avLst/>
            <a:gdLst/>
            <a:ahLst/>
            <a:cxnLst/>
            <a:rect l="l" t="t" r="r" b="b"/>
            <a:pathLst>
              <a:path w="1870" h="1057" extrusionOk="0">
                <a:moveTo>
                  <a:pt x="856" y="1"/>
                </a:moveTo>
                <a:cubicBezTo>
                  <a:pt x="817" y="1"/>
                  <a:pt x="778" y="10"/>
                  <a:pt x="738" y="29"/>
                </a:cubicBezTo>
                <a:lnTo>
                  <a:pt x="71" y="422"/>
                </a:lnTo>
                <a:cubicBezTo>
                  <a:pt x="0" y="458"/>
                  <a:pt x="0" y="506"/>
                  <a:pt x="48" y="541"/>
                </a:cubicBezTo>
                <a:lnTo>
                  <a:pt x="917" y="1030"/>
                </a:lnTo>
                <a:cubicBezTo>
                  <a:pt x="953" y="1047"/>
                  <a:pt x="988" y="1056"/>
                  <a:pt x="1024" y="1056"/>
                </a:cubicBezTo>
                <a:cubicBezTo>
                  <a:pt x="1060" y="1056"/>
                  <a:pt x="1095" y="1047"/>
                  <a:pt x="1131" y="1030"/>
                </a:cubicBezTo>
                <a:lnTo>
                  <a:pt x="1798" y="637"/>
                </a:lnTo>
                <a:cubicBezTo>
                  <a:pt x="1869" y="601"/>
                  <a:pt x="1869" y="553"/>
                  <a:pt x="1822" y="518"/>
                </a:cubicBezTo>
                <a:lnTo>
                  <a:pt x="953" y="18"/>
                </a:lnTo>
                <a:cubicBezTo>
                  <a:pt x="920" y="7"/>
                  <a:pt x="888" y="1"/>
                  <a:pt x="85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31"/>
          <p:cNvSpPr/>
          <p:nvPr/>
        </p:nvSpPr>
        <p:spPr>
          <a:xfrm>
            <a:off x="4983795" y="2005578"/>
            <a:ext cx="51406" cy="29112"/>
          </a:xfrm>
          <a:custGeom>
            <a:avLst/>
            <a:gdLst/>
            <a:ahLst/>
            <a:cxnLst/>
            <a:rect l="l" t="t" r="r" b="b"/>
            <a:pathLst>
              <a:path w="1870" h="1059" extrusionOk="0">
                <a:moveTo>
                  <a:pt x="857" y="1"/>
                </a:moveTo>
                <a:cubicBezTo>
                  <a:pt x="817" y="1"/>
                  <a:pt x="778" y="10"/>
                  <a:pt x="739" y="29"/>
                </a:cubicBezTo>
                <a:lnTo>
                  <a:pt x="72" y="422"/>
                </a:lnTo>
                <a:cubicBezTo>
                  <a:pt x="1" y="458"/>
                  <a:pt x="1" y="506"/>
                  <a:pt x="48" y="541"/>
                </a:cubicBezTo>
                <a:lnTo>
                  <a:pt x="917" y="1042"/>
                </a:lnTo>
                <a:cubicBezTo>
                  <a:pt x="949" y="1052"/>
                  <a:pt x="982" y="1058"/>
                  <a:pt x="1014" y="1058"/>
                </a:cubicBezTo>
                <a:cubicBezTo>
                  <a:pt x="1053" y="1058"/>
                  <a:pt x="1092" y="1049"/>
                  <a:pt x="1132" y="1030"/>
                </a:cubicBezTo>
                <a:lnTo>
                  <a:pt x="1798" y="649"/>
                </a:lnTo>
                <a:cubicBezTo>
                  <a:pt x="1870" y="601"/>
                  <a:pt x="1870" y="553"/>
                  <a:pt x="1822" y="518"/>
                </a:cubicBezTo>
                <a:lnTo>
                  <a:pt x="953" y="18"/>
                </a:lnTo>
                <a:cubicBezTo>
                  <a:pt x="921" y="7"/>
                  <a:pt x="889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31"/>
          <p:cNvSpPr/>
          <p:nvPr/>
        </p:nvSpPr>
        <p:spPr>
          <a:xfrm>
            <a:off x="5020136" y="2026635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1" y="0"/>
                </a:moveTo>
                <a:cubicBezTo>
                  <a:pt x="821" y="0"/>
                  <a:pt x="782" y="12"/>
                  <a:pt x="750" y="37"/>
                </a:cubicBezTo>
                <a:lnTo>
                  <a:pt x="72" y="418"/>
                </a:lnTo>
                <a:cubicBezTo>
                  <a:pt x="12" y="454"/>
                  <a:pt x="0" y="514"/>
                  <a:pt x="60" y="549"/>
                </a:cubicBezTo>
                <a:lnTo>
                  <a:pt x="929" y="1038"/>
                </a:lnTo>
                <a:cubicBezTo>
                  <a:pt x="959" y="1055"/>
                  <a:pt x="994" y="1064"/>
                  <a:pt x="1032" y="1064"/>
                </a:cubicBezTo>
                <a:cubicBezTo>
                  <a:pt x="1069" y="1064"/>
                  <a:pt x="1107" y="1055"/>
                  <a:pt x="1143" y="1038"/>
                </a:cubicBezTo>
                <a:lnTo>
                  <a:pt x="1810" y="645"/>
                </a:lnTo>
                <a:cubicBezTo>
                  <a:pt x="1869" y="609"/>
                  <a:pt x="1881" y="549"/>
                  <a:pt x="1822" y="526"/>
                </a:cubicBezTo>
                <a:lnTo>
                  <a:pt x="965" y="25"/>
                </a:lnTo>
                <a:cubicBezTo>
                  <a:pt x="931" y="9"/>
                  <a:pt x="896" y="0"/>
                  <a:pt x="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31"/>
          <p:cNvSpPr/>
          <p:nvPr/>
        </p:nvSpPr>
        <p:spPr>
          <a:xfrm>
            <a:off x="5057109" y="2047801"/>
            <a:ext cx="51406" cy="29084"/>
          </a:xfrm>
          <a:custGeom>
            <a:avLst/>
            <a:gdLst/>
            <a:ahLst/>
            <a:cxnLst/>
            <a:rect l="l" t="t" r="r" b="b"/>
            <a:pathLst>
              <a:path w="1870" h="1058" extrusionOk="0">
                <a:moveTo>
                  <a:pt x="864" y="1"/>
                </a:moveTo>
                <a:cubicBezTo>
                  <a:pt x="821" y="1"/>
                  <a:pt x="778" y="10"/>
                  <a:pt x="739" y="29"/>
                </a:cubicBezTo>
                <a:lnTo>
                  <a:pt x="72" y="422"/>
                </a:lnTo>
                <a:cubicBezTo>
                  <a:pt x="12" y="458"/>
                  <a:pt x="1" y="518"/>
                  <a:pt x="60" y="541"/>
                </a:cubicBezTo>
                <a:lnTo>
                  <a:pt x="917" y="1041"/>
                </a:lnTo>
                <a:cubicBezTo>
                  <a:pt x="949" y="1052"/>
                  <a:pt x="982" y="1058"/>
                  <a:pt x="1013" y="1058"/>
                </a:cubicBezTo>
                <a:cubicBezTo>
                  <a:pt x="1051" y="1058"/>
                  <a:pt x="1087" y="1049"/>
                  <a:pt x="1120" y="1030"/>
                </a:cubicBezTo>
                <a:lnTo>
                  <a:pt x="1798" y="649"/>
                </a:lnTo>
                <a:cubicBezTo>
                  <a:pt x="1858" y="613"/>
                  <a:pt x="1870" y="553"/>
                  <a:pt x="1810" y="518"/>
                </a:cubicBezTo>
                <a:lnTo>
                  <a:pt x="965" y="17"/>
                </a:lnTo>
                <a:cubicBezTo>
                  <a:pt x="933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31"/>
          <p:cNvSpPr/>
          <p:nvPr/>
        </p:nvSpPr>
        <p:spPr>
          <a:xfrm>
            <a:off x="5093450" y="2069078"/>
            <a:ext cx="51736" cy="29222"/>
          </a:xfrm>
          <a:custGeom>
            <a:avLst/>
            <a:gdLst/>
            <a:ahLst/>
            <a:cxnLst/>
            <a:rect l="l" t="t" r="r" b="b"/>
            <a:pathLst>
              <a:path w="1882" h="1063" extrusionOk="0">
                <a:moveTo>
                  <a:pt x="864" y="1"/>
                </a:moveTo>
                <a:cubicBezTo>
                  <a:pt x="823" y="1"/>
                  <a:pt x="783" y="10"/>
                  <a:pt x="750" y="29"/>
                </a:cubicBezTo>
                <a:lnTo>
                  <a:pt x="72" y="422"/>
                </a:lnTo>
                <a:cubicBezTo>
                  <a:pt x="12" y="458"/>
                  <a:pt x="0" y="517"/>
                  <a:pt x="60" y="541"/>
                </a:cubicBezTo>
                <a:lnTo>
                  <a:pt x="917" y="1041"/>
                </a:lnTo>
                <a:cubicBezTo>
                  <a:pt x="947" y="1056"/>
                  <a:pt x="979" y="1063"/>
                  <a:pt x="1011" y="1063"/>
                </a:cubicBezTo>
                <a:cubicBezTo>
                  <a:pt x="1056" y="1063"/>
                  <a:pt x="1102" y="1050"/>
                  <a:pt x="1143" y="1029"/>
                </a:cubicBezTo>
                <a:lnTo>
                  <a:pt x="1810" y="648"/>
                </a:lnTo>
                <a:cubicBezTo>
                  <a:pt x="1869" y="613"/>
                  <a:pt x="1881" y="553"/>
                  <a:pt x="1822" y="517"/>
                </a:cubicBezTo>
                <a:lnTo>
                  <a:pt x="965" y="17"/>
                </a:lnTo>
                <a:cubicBezTo>
                  <a:pt x="932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31"/>
          <p:cNvSpPr/>
          <p:nvPr/>
        </p:nvSpPr>
        <p:spPr>
          <a:xfrm>
            <a:off x="5130093" y="209008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53" y="0"/>
                </a:moveTo>
                <a:cubicBezTo>
                  <a:pt x="816" y="0"/>
                  <a:pt x="780" y="9"/>
                  <a:pt x="751" y="27"/>
                </a:cubicBezTo>
                <a:lnTo>
                  <a:pt x="72" y="420"/>
                </a:lnTo>
                <a:cubicBezTo>
                  <a:pt x="13" y="456"/>
                  <a:pt x="1" y="515"/>
                  <a:pt x="60" y="539"/>
                </a:cubicBezTo>
                <a:lnTo>
                  <a:pt x="917" y="1039"/>
                </a:lnTo>
                <a:cubicBezTo>
                  <a:pt x="951" y="1056"/>
                  <a:pt x="986" y="1065"/>
                  <a:pt x="1022" y="1065"/>
                </a:cubicBezTo>
                <a:cubicBezTo>
                  <a:pt x="1064" y="1065"/>
                  <a:pt x="1105" y="1053"/>
                  <a:pt x="1144" y="1027"/>
                </a:cubicBezTo>
                <a:lnTo>
                  <a:pt x="1810" y="646"/>
                </a:lnTo>
                <a:cubicBezTo>
                  <a:pt x="1870" y="611"/>
                  <a:pt x="1882" y="551"/>
                  <a:pt x="1822" y="515"/>
                </a:cubicBezTo>
                <a:lnTo>
                  <a:pt x="965" y="27"/>
                </a:lnTo>
                <a:cubicBezTo>
                  <a:pt x="929" y="9"/>
                  <a:pt x="891" y="0"/>
                  <a:pt x="8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31"/>
          <p:cNvSpPr/>
          <p:nvPr/>
        </p:nvSpPr>
        <p:spPr>
          <a:xfrm>
            <a:off x="5166764" y="2111385"/>
            <a:ext cx="51406" cy="29167"/>
          </a:xfrm>
          <a:custGeom>
            <a:avLst/>
            <a:gdLst/>
            <a:ahLst/>
            <a:cxnLst/>
            <a:rect l="l" t="t" r="r" b="b"/>
            <a:pathLst>
              <a:path w="1870" h="1061" extrusionOk="0">
                <a:moveTo>
                  <a:pt x="858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0" y="455"/>
                  <a:pt x="0" y="514"/>
                  <a:pt x="60" y="550"/>
                </a:cubicBezTo>
                <a:lnTo>
                  <a:pt x="917" y="1038"/>
                </a:lnTo>
                <a:cubicBezTo>
                  <a:pt x="949" y="1054"/>
                  <a:pt x="981" y="1061"/>
                  <a:pt x="1014" y="1061"/>
                </a:cubicBezTo>
                <a:cubicBezTo>
                  <a:pt x="1053" y="1061"/>
                  <a:pt x="1092" y="1051"/>
                  <a:pt x="1131" y="1038"/>
                </a:cubicBezTo>
                <a:lnTo>
                  <a:pt x="1798" y="645"/>
                </a:lnTo>
                <a:cubicBezTo>
                  <a:pt x="1869" y="610"/>
                  <a:pt x="1869" y="550"/>
                  <a:pt x="1822" y="514"/>
                </a:cubicBezTo>
                <a:lnTo>
                  <a:pt x="953" y="26"/>
                </a:lnTo>
                <a:cubicBezTo>
                  <a:pt x="925" y="10"/>
                  <a:pt x="892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31"/>
          <p:cNvSpPr/>
          <p:nvPr/>
        </p:nvSpPr>
        <p:spPr>
          <a:xfrm>
            <a:off x="5203407" y="2132332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61" y="1"/>
                </a:moveTo>
                <a:cubicBezTo>
                  <a:pt x="821" y="1"/>
                  <a:pt x="783" y="13"/>
                  <a:pt x="751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917" y="1050"/>
                </a:lnTo>
                <a:cubicBezTo>
                  <a:pt x="950" y="1061"/>
                  <a:pt x="984" y="1067"/>
                  <a:pt x="1019" y="1067"/>
                </a:cubicBezTo>
                <a:cubicBezTo>
                  <a:pt x="1061" y="1067"/>
                  <a:pt x="1104" y="1058"/>
                  <a:pt x="1144" y="1038"/>
                </a:cubicBezTo>
                <a:lnTo>
                  <a:pt x="1810" y="645"/>
                </a:lnTo>
                <a:cubicBezTo>
                  <a:pt x="1870" y="610"/>
                  <a:pt x="1882" y="550"/>
                  <a:pt x="1822" y="526"/>
                </a:cubicBezTo>
                <a:lnTo>
                  <a:pt x="965" y="26"/>
                </a:lnTo>
                <a:cubicBezTo>
                  <a:pt x="932" y="10"/>
                  <a:pt x="896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31"/>
          <p:cNvSpPr/>
          <p:nvPr/>
        </p:nvSpPr>
        <p:spPr>
          <a:xfrm>
            <a:off x="4846651" y="188707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0" y="1"/>
                </a:moveTo>
                <a:cubicBezTo>
                  <a:pt x="828" y="1"/>
                  <a:pt x="799" y="7"/>
                  <a:pt x="775" y="19"/>
                </a:cubicBezTo>
                <a:lnTo>
                  <a:pt x="60" y="423"/>
                </a:lnTo>
                <a:cubicBezTo>
                  <a:pt x="13" y="459"/>
                  <a:pt x="1" y="507"/>
                  <a:pt x="48" y="530"/>
                </a:cubicBezTo>
                <a:lnTo>
                  <a:pt x="1072" y="1126"/>
                </a:lnTo>
                <a:cubicBezTo>
                  <a:pt x="1102" y="1144"/>
                  <a:pt x="1135" y="1153"/>
                  <a:pt x="1168" y="1153"/>
                </a:cubicBezTo>
                <a:cubicBezTo>
                  <a:pt x="1200" y="1153"/>
                  <a:pt x="1233" y="1144"/>
                  <a:pt x="1263" y="1126"/>
                </a:cubicBezTo>
                <a:lnTo>
                  <a:pt x="1965" y="721"/>
                </a:lnTo>
                <a:cubicBezTo>
                  <a:pt x="2025" y="685"/>
                  <a:pt x="2025" y="638"/>
                  <a:pt x="1977" y="614"/>
                </a:cubicBezTo>
                <a:lnTo>
                  <a:pt x="953" y="19"/>
                </a:lnTo>
                <a:cubicBezTo>
                  <a:pt x="924" y="7"/>
                  <a:pt x="891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1"/>
          <p:cNvSpPr/>
          <p:nvPr/>
        </p:nvSpPr>
        <p:spPr>
          <a:xfrm>
            <a:off x="4887912" y="191068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3"/>
                </a:lnTo>
                <a:cubicBezTo>
                  <a:pt x="0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5" y="1153"/>
                  <a:pt x="1152" y="1153"/>
                </a:cubicBezTo>
                <a:cubicBezTo>
                  <a:pt x="1185" y="1153"/>
                  <a:pt x="1217" y="1144"/>
                  <a:pt x="1250" y="1124"/>
                </a:cubicBezTo>
                <a:lnTo>
                  <a:pt x="1965" y="719"/>
                </a:lnTo>
                <a:cubicBezTo>
                  <a:pt x="2012" y="684"/>
                  <a:pt x="2024" y="648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1"/>
          <p:cNvSpPr/>
          <p:nvPr/>
        </p:nvSpPr>
        <p:spPr>
          <a:xfrm>
            <a:off x="4929146" y="1934407"/>
            <a:ext cx="55337" cy="31806"/>
          </a:xfrm>
          <a:custGeom>
            <a:avLst/>
            <a:gdLst/>
            <a:ahLst/>
            <a:cxnLst/>
            <a:rect l="l" t="t" r="r" b="b"/>
            <a:pathLst>
              <a:path w="2013" h="1157" extrusionOk="0">
                <a:moveTo>
                  <a:pt x="860" y="0"/>
                </a:moveTo>
                <a:cubicBezTo>
                  <a:pt x="828" y="0"/>
                  <a:pt x="795" y="10"/>
                  <a:pt x="762" y="23"/>
                </a:cubicBezTo>
                <a:lnTo>
                  <a:pt x="60" y="440"/>
                </a:lnTo>
                <a:cubicBezTo>
                  <a:pt x="0" y="463"/>
                  <a:pt x="0" y="511"/>
                  <a:pt x="48" y="535"/>
                </a:cubicBezTo>
                <a:lnTo>
                  <a:pt x="1072" y="1130"/>
                </a:lnTo>
                <a:cubicBezTo>
                  <a:pt x="1102" y="1148"/>
                  <a:pt x="1134" y="1157"/>
                  <a:pt x="1167" y="1157"/>
                </a:cubicBezTo>
                <a:cubicBezTo>
                  <a:pt x="1200" y="1157"/>
                  <a:pt x="1232" y="1148"/>
                  <a:pt x="1262" y="1130"/>
                </a:cubicBezTo>
                <a:lnTo>
                  <a:pt x="1953" y="713"/>
                </a:lnTo>
                <a:cubicBezTo>
                  <a:pt x="2012" y="690"/>
                  <a:pt x="2012" y="642"/>
                  <a:pt x="1977" y="618"/>
                </a:cubicBezTo>
                <a:lnTo>
                  <a:pt x="941" y="23"/>
                </a:lnTo>
                <a:cubicBezTo>
                  <a:pt x="914" y="7"/>
                  <a:pt x="887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7" name="Google Shape;2257;p31"/>
          <p:cNvSpPr/>
          <p:nvPr/>
        </p:nvSpPr>
        <p:spPr>
          <a:xfrm>
            <a:off x="4970050" y="1958186"/>
            <a:ext cx="55667" cy="31641"/>
          </a:xfrm>
          <a:custGeom>
            <a:avLst/>
            <a:gdLst/>
            <a:ahLst/>
            <a:cxnLst/>
            <a:rect l="l" t="t" r="r" b="b"/>
            <a:pathLst>
              <a:path w="2025" h="1151" extrusionOk="0">
                <a:moveTo>
                  <a:pt x="864" y="0"/>
                </a:moveTo>
                <a:cubicBezTo>
                  <a:pt x="834" y="0"/>
                  <a:pt x="804" y="9"/>
                  <a:pt x="774" y="27"/>
                </a:cubicBezTo>
                <a:lnTo>
                  <a:pt x="60" y="432"/>
                </a:lnTo>
                <a:cubicBezTo>
                  <a:pt x="12" y="468"/>
                  <a:pt x="0" y="515"/>
                  <a:pt x="48" y="539"/>
                </a:cubicBezTo>
                <a:lnTo>
                  <a:pt x="1072" y="1134"/>
                </a:lnTo>
                <a:cubicBezTo>
                  <a:pt x="1099" y="1145"/>
                  <a:pt x="1128" y="1151"/>
                  <a:pt x="1157" y="1151"/>
                </a:cubicBezTo>
                <a:cubicBezTo>
                  <a:pt x="1193" y="1151"/>
                  <a:pt x="1230" y="1142"/>
                  <a:pt x="1263" y="1122"/>
                </a:cubicBezTo>
                <a:lnTo>
                  <a:pt x="1965" y="730"/>
                </a:lnTo>
                <a:cubicBezTo>
                  <a:pt x="2025" y="694"/>
                  <a:pt x="2025" y="646"/>
                  <a:pt x="1977" y="622"/>
                </a:cubicBezTo>
                <a:lnTo>
                  <a:pt x="953" y="27"/>
                </a:lnTo>
                <a:cubicBezTo>
                  <a:pt x="923" y="9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31"/>
          <p:cNvSpPr/>
          <p:nvPr/>
        </p:nvSpPr>
        <p:spPr>
          <a:xfrm>
            <a:off x="5011284" y="198207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59" y="0"/>
                </a:moveTo>
                <a:cubicBezTo>
                  <a:pt x="828" y="0"/>
                  <a:pt x="798" y="9"/>
                  <a:pt x="775" y="27"/>
                </a:cubicBezTo>
                <a:lnTo>
                  <a:pt x="60" y="432"/>
                </a:lnTo>
                <a:cubicBezTo>
                  <a:pt x="13" y="456"/>
                  <a:pt x="1" y="503"/>
                  <a:pt x="48" y="539"/>
                </a:cubicBezTo>
                <a:lnTo>
                  <a:pt x="1072" y="1135"/>
                </a:lnTo>
                <a:cubicBezTo>
                  <a:pt x="1102" y="1146"/>
                  <a:pt x="1132" y="1152"/>
                  <a:pt x="1162" y="1152"/>
                </a:cubicBezTo>
                <a:cubicBezTo>
                  <a:pt x="1191" y="1152"/>
                  <a:pt x="1221" y="1146"/>
                  <a:pt x="1251" y="1135"/>
                </a:cubicBezTo>
                <a:lnTo>
                  <a:pt x="1965" y="718"/>
                </a:lnTo>
                <a:cubicBezTo>
                  <a:pt x="2013" y="694"/>
                  <a:pt x="2025" y="646"/>
                  <a:pt x="1977" y="623"/>
                </a:cubicBezTo>
                <a:lnTo>
                  <a:pt x="953" y="27"/>
                </a:lnTo>
                <a:cubicBezTo>
                  <a:pt x="923" y="9"/>
                  <a:pt x="891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9" name="Google Shape;2259;p31"/>
          <p:cNvSpPr/>
          <p:nvPr/>
        </p:nvSpPr>
        <p:spPr>
          <a:xfrm>
            <a:off x="5052518" y="2005578"/>
            <a:ext cx="55667" cy="31723"/>
          </a:xfrm>
          <a:custGeom>
            <a:avLst/>
            <a:gdLst/>
            <a:ahLst/>
            <a:cxnLst/>
            <a:rect l="l" t="t" r="r" b="b"/>
            <a:pathLst>
              <a:path w="2025" h="1154" extrusionOk="0">
                <a:moveTo>
                  <a:pt x="868" y="1"/>
                </a:moveTo>
                <a:cubicBezTo>
                  <a:pt x="832" y="1"/>
                  <a:pt x="796" y="10"/>
                  <a:pt x="763" y="29"/>
                </a:cubicBezTo>
                <a:lnTo>
                  <a:pt x="60" y="434"/>
                </a:lnTo>
                <a:cubicBezTo>
                  <a:pt x="1" y="470"/>
                  <a:pt x="1" y="518"/>
                  <a:pt x="48" y="541"/>
                </a:cubicBezTo>
                <a:lnTo>
                  <a:pt x="1072" y="1137"/>
                </a:lnTo>
                <a:cubicBezTo>
                  <a:pt x="1099" y="1147"/>
                  <a:pt x="1126" y="1153"/>
                  <a:pt x="1153" y="1153"/>
                </a:cubicBezTo>
                <a:cubicBezTo>
                  <a:pt x="1185" y="1153"/>
                  <a:pt x="1218" y="1145"/>
                  <a:pt x="1251" y="1125"/>
                </a:cubicBezTo>
                <a:lnTo>
                  <a:pt x="1965" y="720"/>
                </a:lnTo>
                <a:cubicBezTo>
                  <a:pt x="2013" y="696"/>
                  <a:pt x="2025" y="649"/>
                  <a:pt x="1977" y="613"/>
                </a:cubicBezTo>
                <a:lnTo>
                  <a:pt x="953" y="18"/>
                </a:lnTo>
                <a:cubicBezTo>
                  <a:pt x="927" y="7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31"/>
          <p:cNvSpPr/>
          <p:nvPr/>
        </p:nvSpPr>
        <p:spPr>
          <a:xfrm>
            <a:off x="5093779" y="2029493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0"/>
                </a:moveTo>
                <a:cubicBezTo>
                  <a:pt x="834" y="0"/>
                  <a:pt x="800" y="9"/>
                  <a:pt x="774" y="29"/>
                </a:cubicBezTo>
                <a:lnTo>
                  <a:pt x="60" y="433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8" y="1153"/>
                  <a:pt x="1156" y="1153"/>
                </a:cubicBezTo>
                <a:cubicBezTo>
                  <a:pt x="1191" y="1153"/>
                  <a:pt x="1224" y="1144"/>
                  <a:pt x="1250" y="1124"/>
                </a:cubicBezTo>
                <a:lnTo>
                  <a:pt x="1965" y="719"/>
                </a:lnTo>
                <a:cubicBezTo>
                  <a:pt x="2012" y="683"/>
                  <a:pt x="2024" y="636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31"/>
          <p:cNvSpPr/>
          <p:nvPr/>
        </p:nvSpPr>
        <p:spPr>
          <a:xfrm>
            <a:off x="5134684" y="2053052"/>
            <a:ext cx="55667" cy="31861"/>
          </a:xfrm>
          <a:custGeom>
            <a:avLst/>
            <a:gdLst/>
            <a:ahLst/>
            <a:cxnLst/>
            <a:rect l="l" t="t" r="r" b="b"/>
            <a:pathLst>
              <a:path w="2025" h="1159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4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9" y="1152"/>
                  <a:pt x="1128" y="1159"/>
                  <a:pt x="1156" y="1159"/>
                </a:cubicBezTo>
                <a:cubicBezTo>
                  <a:pt x="1191" y="1159"/>
                  <a:pt x="1224" y="1149"/>
                  <a:pt x="1250" y="1136"/>
                </a:cubicBezTo>
                <a:lnTo>
                  <a:pt x="1965" y="719"/>
                </a:lnTo>
                <a:cubicBezTo>
                  <a:pt x="2012" y="696"/>
                  <a:pt x="2024" y="648"/>
                  <a:pt x="1977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31"/>
          <p:cNvSpPr/>
          <p:nvPr/>
        </p:nvSpPr>
        <p:spPr>
          <a:xfrm>
            <a:off x="5175918" y="207694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1"/>
                </a:moveTo>
                <a:cubicBezTo>
                  <a:pt x="832" y="1"/>
                  <a:pt x="795" y="9"/>
                  <a:pt x="763" y="29"/>
                </a:cubicBezTo>
                <a:lnTo>
                  <a:pt x="60" y="434"/>
                </a:lnTo>
                <a:cubicBezTo>
                  <a:pt x="1" y="470"/>
                  <a:pt x="1" y="517"/>
                  <a:pt x="48" y="541"/>
                </a:cubicBezTo>
                <a:lnTo>
                  <a:pt x="1072" y="1136"/>
                </a:lnTo>
                <a:cubicBezTo>
                  <a:pt x="1099" y="1147"/>
                  <a:pt x="1126" y="1153"/>
                  <a:pt x="1152" y="1153"/>
                </a:cubicBezTo>
                <a:cubicBezTo>
                  <a:pt x="1185" y="1153"/>
                  <a:pt x="1218" y="1144"/>
                  <a:pt x="1251" y="1124"/>
                </a:cubicBezTo>
                <a:lnTo>
                  <a:pt x="1965" y="720"/>
                </a:lnTo>
                <a:cubicBezTo>
                  <a:pt x="2013" y="684"/>
                  <a:pt x="2025" y="636"/>
                  <a:pt x="1977" y="612"/>
                </a:cubicBezTo>
                <a:lnTo>
                  <a:pt x="953" y="17"/>
                </a:lnTo>
                <a:cubicBezTo>
                  <a:pt x="926" y="6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31"/>
          <p:cNvSpPr/>
          <p:nvPr/>
        </p:nvSpPr>
        <p:spPr>
          <a:xfrm>
            <a:off x="5217152" y="2100664"/>
            <a:ext cx="55337" cy="31888"/>
          </a:xfrm>
          <a:custGeom>
            <a:avLst/>
            <a:gdLst/>
            <a:ahLst/>
            <a:cxnLst/>
            <a:rect l="l" t="t" r="r" b="b"/>
            <a:pathLst>
              <a:path w="2013" h="1160" extrusionOk="0">
                <a:moveTo>
                  <a:pt x="861" y="1"/>
                </a:moveTo>
                <a:cubicBezTo>
                  <a:pt x="828" y="1"/>
                  <a:pt x="795" y="10"/>
                  <a:pt x="763" y="23"/>
                </a:cubicBezTo>
                <a:lnTo>
                  <a:pt x="60" y="440"/>
                </a:lnTo>
                <a:cubicBezTo>
                  <a:pt x="1" y="464"/>
                  <a:pt x="1" y="511"/>
                  <a:pt x="36" y="547"/>
                </a:cubicBezTo>
                <a:lnTo>
                  <a:pt x="1072" y="1142"/>
                </a:lnTo>
                <a:cubicBezTo>
                  <a:pt x="1094" y="1153"/>
                  <a:pt x="1120" y="1159"/>
                  <a:pt x="1148" y="1159"/>
                </a:cubicBezTo>
                <a:cubicBezTo>
                  <a:pt x="1182" y="1159"/>
                  <a:pt x="1218" y="1150"/>
                  <a:pt x="1251" y="1131"/>
                </a:cubicBezTo>
                <a:lnTo>
                  <a:pt x="1953" y="726"/>
                </a:lnTo>
                <a:cubicBezTo>
                  <a:pt x="2013" y="690"/>
                  <a:pt x="2013" y="642"/>
                  <a:pt x="1965" y="619"/>
                </a:cubicBezTo>
                <a:lnTo>
                  <a:pt x="941" y="23"/>
                </a:lnTo>
                <a:cubicBezTo>
                  <a:pt x="914" y="7"/>
                  <a:pt x="888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31"/>
          <p:cNvSpPr/>
          <p:nvPr/>
        </p:nvSpPr>
        <p:spPr>
          <a:xfrm>
            <a:off x="5258056" y="2124387"/>
            <a:ext cx="55695" cy="31723"/>
          </a:xfrm>
          <a:custGeom>
            <a:avLst/>
            <a:gdLst/>
            <a:ahLst/>
            <a:cxnLst/>
            <a:rect l="l" t="t" r="r" b="b"/>
            <a:pathLst>
              <a:path w="2026" h="1154" extrusionOk="0">
                <a:moveTo>
                  <a:pt x="869" y="1"/>
                </a:moveTo>
                <a:cubicBezTo>
                  <a:pt x="835" y="1"/>
                  <a:pt x="801" y="10"/>
                  <a:pt x="775" y="29"/>
                </a:cubicBezTo>
                <a:lnTo>
                  <a:pt x="61" y="434"/>
                </a:lnTo>
                <a:cubicBezTo>
                  <a:pt x="13" y="470"/>
                  <a:pt x="1" y="518"/>
                  <a:pt x="49" y="541"/>
                </a:cubicBezTo>
                <a:lnTo>
                  <a:pt x="1073" y="1137"/>
                </a:lnTo>
                <a:cubicBezTo>
                  <a:pt x="1099" y="1147"/>
                  <a:pt x="1128" y="1153"/>
                  <a:pt x="1158" y="1153"/>
                </a:cubicBezTo>
                <a:cubicBezTo>
                  <a:pt x="1194" y="1153"/>
                  <a:pt x="1230" y="1144"/>
                  <a:pt x="1263" y="1125"/>
                </a:cubicBezTo>
                <a:lnTo>
                  <a:pt x="1966" y="720"/>
                </a:lnTo>
                <a:cubicBezTo>
                  <a:pt x="2025" y="684"/>
                  <a:pt x="2025" y="637"/>
                  <a:pt x="1977" y="613"/>
                </a:cubicBezTo>
                <a:lnTo>
                  <a:pt x="953" y="18"/>
                </a:lnTo>
                <a:cubicBezTo>
                  <a:pt x="927" y="7"/>
                  <a:pt x="898" y="1"/>
                  <a:pt x="8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5" name="Google Shape;2265;p31"/>
          <p:cNvSpPr/>
          <p:nvPr/>
        </p:nvSpPr>
        <p:spPr>
          <a:xfrm>
            <a:off x="5195875" y="2206856"/>
            <a:ext cx="61248" cy="34720"/>
          </a:xfrm>
          <a:custGeom>
            <a:avLst/>
            <a:gdLst/>
            <a:ahLst/>
            <a:cxnLst/>
            <a:rect l="l" t="t" r="r" b="b"/>
            <a:pathLst>
              <a:path w="2228" h="1263" extrusionOk="0">
                <a:moveTo>
                  <a:pt x="865" y="0"/>
                </a:moveTo>
                <a:cubicBezTo>
                  <a:pt x="837" y="0"/>
                  <a:pt x="810" y="6"/>
                  <a:pt x="787" y="18"/>
                </a:cubicBezTo>
                <a:lnTo>
                  <a:pt x="60" y="435"/>
                </a:lnTo>
                <a:cubicBezTo>
                  <a:pt x="13" y="470"/>
                  <a:pt x="1" y="518"/>
                  <a:pt x="48" y="542"/>
                </a:cubicBezTo>
                <a:lnTo>
                  <a:pt x="1275" y="1244"/>
                </a:lnTo>
                <a:cubicBezTo>
                  <a:pt x="1305" y="1256"/>
                  <a:pt x="1334" y="1262"/>
                  <a:pt x="1364" y="1262"/>
                </a:cubicBezTo>
                <a:cubicBezTo>
                  <a:pt x="1394" y="1262"/>
                  <a:pt x="1424" y="1256"/>
                  <a:pt x="1453" y="1244"/>
                </a:cubicBezTo>
                <a:lnTo>
                  <a:pt x="2168" y="828"/>
                </a:lnTo>
                <a:cubicBezTo>
                  <a:pt x="2215" y="792"/>
                  <a:pt x="2227" y="756"/>
                  <a:pt x="2180" y="732"/>
                </a:cubicBezTo>
                <a:lnTo>
                  <a:pt x="953" y="18"/>
                </a:lnTo>
                <a:cubicBezTo>
                  <a:pt x="924" y="6"/>
                  <a:pt x="894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31"/>
          <p:cNvSpPr/>
          <p:nvPr/>
        </p:nvSpPr>
        <p:spPr>
          <a:xfrm>
            <a:off x="5151699" y="2181016"/>
            <a:ext cx="60890" cy="34885"/>
          </a:xfrm>
          <a:custGeom>
            <a:avLst/>
            <a:gdLst/>
            <a:ahLst/>
            <a:cxnLst/>
            <a:rect l="l" t="t" r="r" b="b"/>
            <a:pathLst>
              <a:path w="2215" h="1269" extrusionOk="0">
                <a:moveTo>
                  <a:pt x="867" y="1"/>
                </a:moveTo>
                <a:cubicBezTo>
                  <a:pt x="834" y="1"/>
                  <a:pt x="801" y="10"/>
                  <a:pt x="774" y="29"/>
                </a:cubicBezTo>
                <a:lnTo>
                  <a:pt x="48" y="446"/>
                </a:lnTo>
                <a:cubicBezTo>
                  <a:pt x="12" y="482"/>
                  <a:pt x="0" y="517"/>
                  <a:pt x="36" y="541"/>
                </a:cubicBezTo>
                <a:lnTo>
                  <a:pt x="1263" y="1256"/>
                </a:lnTo>
                <a:cubicBezTo>
                  <a:pt x="1285" y="1265"/>
                  <a:pt x="1308" y="1269"/>
                  <a:pt x="1331" y="1269"/>
                </a:cubicBezTo>
                <a:cubicBezTo>
                  <a:pt x="1368" y="1269"/>
                  <a:pt x="1404" y="1258"/>
                  <a:pt x="1441" y="1244"/>
                </a:cubicBezTo>
                <a:lnTo>
                  <a:pt x="2155" y="827"/>
                </a:lnTo>
                <a:cubicBezTo>
                  <a:pt x="2215" y="803"/>
                  <a:pt x="2215" y="755"/>
                  <a:pt x="2167" y="732"/>
                </a:cubicBezTo>
                <a:lnTo>
                  <a:pt x="941" y="17"/>
                </a:lnTo>
                <a:cubicBezTo>
                  <a:pt x="920" y="7"/>
                  <a:pt x="893" y="1"/>
                  <a:pt x="86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31"/>
          <p:cNvSpPr/>
          <p:nvPr/>
        </p:nvSpPr>
        <p:spPr>
          <a:xfrm>
            <a:off x="5107194" y="2155780"/>
            <a:ext cx="60890" cy="34720"/>
          </a:xfrm>
          <a:custGeom>
            <a:avLst/>
            <a:gdLst/>
            <a:ahLst/>
            <a:cxnLst/>
            <a:rect l="l" t="t" r="r" b="b"/>
            <a:pathLst>
              <a:path w="2215" h="1263" extrusionOk="0">
                <a:moveTo>
                  <a:pt x="857" y="1"/>
                </a:moveTo>
                <a:cubicBezTo>
                  <a:pt x="828" y="1"/>
                  <a:pt x="798" y="7"/>
                  <a:pt x="774" y="19"/>
                </a:cubicBezTo>
                <a:lnTo>
                  <a:pt x="60" y="435"/>
                </a:lnTo>
                <a:cubicBezTo>
                  <a:pt x="0" y="459"/>
                  <a:pt x="0" y="507"/>
                  <a:pt x="48" y="530"/>
                </a:cubicBezTo>
                <a:lnTo>
                  <a:pt x="1274" y="1245"/>
                </a:lnTo>
                <a:cubicBezTo>
                  <a:pt x="1298" y="1257"/>
                  <a:pt x="1328" y="1263"/>
                  <a:pt x="1358" y="1263"/>
                </a:cubicBezTo>
                <a:cubicBezTo>
                  <a:pt x="1387" y="1263"/>
                  <a:pt x="1417" y="1257"/>
                  <a:pt x="1441" y="1245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41" y="19"/>
                </a:lnTo>
                <a:cubicBezTo>
                  <a:pt x="917" y="7"/>
                  <a:pt x="887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31"/>
          <p:cNvSpPr/>
          <p:nvPr/>
        </p:nvSpPr>
        <p:spPr>
          <a:xfrm>
            <a:off x="4830624" y="1996066"/>
            <a:ext cx="292961" cy="168596"/>
          </a:xfrm>
          <a:custGeom>
            <a:avLst/>
            <a:gdLst/>
            <a:ahLst/>
            <a:cxnLst/>
            <a:rect l="l" t="t" r="r" b="b"/>
            <a:pathLst>
              <a:path w="10657" h="6133" extrusionOk="0">
                <a:moveTo>
                  <a:pt x="858" y="0"/>
                </a:moveTo>
                <a:cubicBezTo>
                  <a:pt x="828" y="0"/>
                  <a:pt x="798" y="6"/>
                  <a:pt x="774" y="18"/>
                </a:cubicBezTo>
                <a:lnTo>
                  <a:pt x="48" y="435"/>
                </a:lnTo>
                <a:cubicBezTo>
                  <a:pt x="0" y="459"/>
                  <a:pt x="0" y="506"/>
                  <a:pt x="36" y="530"/>
                </a:cubicBezTo>
                <a:lnTo>
                  <a:pt x="9716" y="6114"/>
                </a:lnTo>
                <a:cubicBezTo>
                  <a:pt x="9740" y="6126"/>
                  <a:pt x="9769" y="6132"/>
                  <a:pt x="9799" y="6132"/>
                </a:cubicBezTo>
                <a:cubicBezTo>
                  <a:pt x="9829" y="6132"/>
                  <a:pt x="9859" y="6126"/>
                  <a:pt x="9883" y="6114"/>
                </a:cubicBezTo>
                <a:lnTo>
                  <a:pt x="10609" y="5698"/>
                </a:lnTo>
                <a:cubicBezTo>
                  <a:pt x="10657" y="5674"/>
                  <a:pt x="10657" y="5626"/>
                  <a:pt x="10621" y="5602"/>
                </a:cubicBezTo>
                <a:lnTo>
                  <a:pt x="941" y="18"/>
                </a:lnTo>
                <a:cubicBezTo>
                  <a:pt x="917" y="6"/>
                  <a:pt x="887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9" name="Google Shape;2269;p31"/>
          <p:cNvSpPr/>
          <p:nvPr/>
        </p:nvSpPr>
        <p:spPr>
          <a:xfrm>
            <a:off x="5042374" y="1777804"/>
            <a:ext cx="350910" cy="204608"/>
          </a:xfrm>
          <a:custGeom>
            <a:avLst/>
            <a:gdLst/>
            <a:ahLst/>
            <a:cxnLst/>
            <a:rect l="l" t="t" r="r" b="b"/>
            <a:pathLst>
              <a:path w="12765" h="7443" extrusionOk="0">
                <a:moveTo>
                  <a:pt x="12359" y="5144"/>
                </a:moveTo>
                <a:lnTo>
                  <a:pt x="3656" y="108"/>
                </a:lnTo>
                <a:cubicBezTo>
                  <a:pt x="3406" y="1"/>
                  <a:pt x="3120" y="13"/>
                  <a:pt x="2894" y="144"/>
                </a:cubicBezTo>
                <a:lnTo>
                  <a:pt x="263" y="1656"/>
                </a:lnTo>
                <a:lnTo>
                  <a:pt x="1" y="1608"/>
                </a:lnTo>
                <a:lnTo>
                  <a:pt x="1" y="1954"/>
                </a:lnTo>
                <a:cubicBezTo>
                  <a:pt x="13" y="2037"/>
                  <a:pt x="60" y="2108"/>
                  <a:pt x="132" y="2144"/>
                </a:cubicBezTo>
                <a:lnTo>
                  <a:pt x="9121" y="7323"/>
                </a:lnTo>
                <a:cubicBezTo>
                  <a:pt x="9359" y="7442"/>
                  <a:pt x="9645" y="7430"/>
                  <a:pt x="9883" y="7300"/>
                </a:cubicBezTo>
                <a:lnTo>
                  <a:pt x="12574" y="5740"/>
                </a:lnTo>
                <a:cubicBezTo>
                  <a:pt x="12681" y="5692"/>
                  <a:pt x="12752" y="5597"/>
                  <a:pt x="12764" y="5490"/>
                </a:cubicBezTo>
                <a:lnTo>
                  <a:pt x="12764" y="514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31"/>
          <p:cNvSpPr/>
          <p:nvPr/>
        </p:nvSpPr>
        <p:spPr>
          <a:xfrm>
            <a:off x="5042374" y="1769282"/>
            <a:ext cx="350910" cy="202464"/>
          </a:xfrm>
          <a:custGeom>
            <a:avLst/>
            <a:gdLst/>
            <a:ahLst/>
            <a:cxnLst/>
            <a:rect l="l" t="t" r="r" b="b"/>
            <a:pathLst>
              <a:path w="12765" h="7365" extrusionOk="0">
                <a:moveTo>
                  <a:pt x="3305" y="1"/>
                </a:moveTo>
                <a:cubicBezTo>
                  <a:pt x="3161" y="1"/>
                  <a:pt x="3018" y="37"/>
                  <a:pt x="2894" y="109"/>
                </a:cubicBezTo>
                <a:lnTo>
                  <a:pt x="191" y="1668"/>
                </a:lnTo>
                <a:cubicBezTo>
                  <a:pt x="96" y="1704"/>
                  <a:pt x="25" y="1799"/>
                  <a:pt x="1" y="1906"/>
                </a:cubicBezTo>
                <a:cubicBezTo>
                  <a:pt x="13" y="1990"/>
                  <a:pt x="60" y="2073"/>
                  <a:pt x="144" y="2097"/>
                </a:cubicBezTo>
                <a:lnTo>
                  <a:pt x="9121" y="7288"/>
                </a:lnTo>
                <a:cubicBezTo>
                  <a:pt x="9237" y="7338"/>
                  <a:pt x="9358" y="7364"/>
                  <a:pt x="9478" y="7364"/>
                </a:cubicBezTo>
                <a:cubicBezTo>
                  <a:pt x="9617" y="7364"/>
                  <a:pt x="9755" y="7329"/>
                  <a:pt x="9883" y="7252"/>
                </a:cubicBezTo>
                <a:lnTo>
                  <a:pt x="12586" y="5705"/>
                </a:lnTo>
                <a:cubicBezTo>
                  <a:pt x="12681" y="5657"/>
                  <a:pt x="12752" y="5562"/>
                  <a:pt x="12764" y="5454"/>
                </a:cubicBezTo>
                <a:cubicBezTo>
                  <a:pt x="12764" y="5371"/>
                  <a:pt x="12705" y="5300"/>
                  <a:pt x="12633" y="5264"/>
                </a:cubicBezTo>
                <a:lnTo>
                  <a:pt x="3656" y="73"/>
                </a:lnTo>
                <a:cubicBezTo>
                  <a:pt x="3543" y="25"/>
                  <a:pt x="3424" y="1"/>
                  <a:pt x="33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31"/>
          <p:cNvSpPr/>
          <p:nvPr/>
        </p:nvSpPr>
        <p:spPr>
          <a:xfrm>
            <a:off x="5131412" y="1734948"/>
            <a:ext cx="173489" cy="185942"/>
          </a:xfrm>
          <a:custGeom>
            <a:avLst/>
            <a:gdLst/>
            <a:ahLst/>
            <a:cxnLst/>
            <a:rect l="l" t="t" r="r" b="b"/>
            <a:pathLst>
              <a:path w="6311" h="6764" extrusionOk="0">
                <a:moveTo>
                  <a:pt x="5441" y="3072"/>
                </a:moveTo>
                <a:lnTo>
                  <a:pt x="0" y="0"/>
                </a:lnTo>
                <a:lnTo>
                  <a:pt x="0" y="3298"/>
                </a:lnTo>
                <a:cubicBezTo>
                  <a:pt x="0" y="3322"/>
                  <a:pt x="12" y="3334"/>
                  <a:pt x="24" y="3346"/>
                </a:cubicBezTo>
                <a:lnTo>
                  <a:pt x="5906" y="6739"/>
                </a:lnTo>
                <a:cubicBezTo>
                  <a:pt x="5965" y="6763"/>
                  <a:pt x="6025" y="6763"/>
                  <a:pt x="6084" y="6727"/>
                </a:cubicBezTo>
                <a:lnTo>
                  <a:pt x="6263" y="6620"/>
                </a:lnTo>
                <a:cubicBezTo>
                  <a:pt x="6287" y="6608"/>
                  <a:pt x="6311" y="6584"/>
                  <a:pt x="6311" y="6561"/>
                </a:cubicBezTo>
                <a:lnTo>
                  <a:pt x="6311" y="326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31"/>
          <p:cNvSpPr/>
          <p:nvPr/>
        </p:nvSpPr>
        <p:spPr>
          <a:xfrm>
            <a:off x="5130753" y="1729862"/>
            <a:ext cx="173819" cy="100146"/>
          </a:xfrm>
          <a:custGeom>
            <a:avLst/>
            <a:gdLst/>
            <a:ahLst/>
            <a:cxnLst/>
            <a:rect l="l" t="t" r="r" b="b"/>
            <a:pathLst>
              <a:path w="6323" h="3643" extrusionOk="0">
                <a:moveTo>
                  <a:pt x="334" y="1"/>
                </a:moveTo>
                <a:cubicBezTo>
                  <a:pt x="304" y="1"/>
                  <a:pt x="274" y="7"/>
                  <a:pt x="250" y="19"/>
                </a:cubicBezTo>
                <a:lnTo>
                  <a:pt x="60" y="126"/>
                </a:lnTo>
                <a:cubicBezTo>
                  <a:pt x="12" y="161"/>
                  <a:pt x="0" y="197"/>
                  <a:pt x="48" y="221"/>
                </a:cubicBezTo>
                <a:lnTo>
                  <a:pt x="5930" y="3614"/>
                </a:lnTo>
                <a:cubicBezTo>
                  <a:pt x="5956" y="3634"/>
                  <a:pt x="5986" y="3643"/>
                  <a:pt x="6017" y="3643"/>
                </a:cubicBezTo>
                <a:cubicBezTo>
                  <a:pt x="6043" y="3643"/>
                  <a:pt x="6070" y="3637"/>
                  <a:pt x="6096" y="3626"/>
                </a:cubicBezTo>
                <a:lnTo>
                  <a:pt x="6287" y="3507"/>
                </a:lnTo>
                <a:cubicBezTo>
                  <a:pt x="6311" y="3495"/>
                  <a:pt x="6323" y="3483"/>
                  <a:pt x="6323" y="3459"/>
                </a:cubicBezTo>
                <a:cubicBezTo>
                  <a:pt x="6323" y="3436"/>
                  <a:pt x="6311" y="3424"/>
                  <a:pt x="6299" y="3412"/>
                </a:cubicBezTo>
                <a:lnTo>
                  <a:pt x="417" y="19"/>
                </a:lnTo>
                <a:cubicBezTo>
                  <a:pt x="393" y="7"/>
                  <a:pt x="364" y="1"/>
                  <a:pt x="334" y="1"/>
                </a:cubicBezTo>
                <a:close/>
              </a:path>
            </a:pathLst>
          </a:custGeom>
          <a:solidFill>
            <a:srgbClr val="351D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31"/>
          <p:cNvSpPr/>
          <p:nvPr/>
        </p:nvSpPr>
        <p:spPr>
          <a:xfrm>
            <a:off x="4917023" y="1156925"/>
            <a:ext cx="607172" cy="791465"/>
          </a:xfrm>
          <a:custGeom>
            <a:avLst/>
            <a:gdLst/>
            <a:ahLst/>
            <a:cxnLst/>
            <a:rect l="l" t="t" r="r" b="b"/>
            <a:pathLst>
              <a:path w="22087" h="28791" extrusionOk="0">
                <a:moveTo>
                  <a:pt x="21575" y="11883"/>
                </a:moveTo>
                <a:lnTo>
                  <a:pt x="1132" y="72"/>
                </a:lnTo>
                <a:cubicBezTo>
                  <a:pt x="1037" y="13"/>
                  <a:pt x="917" y="1"/>
                  <a:pt x="810" y="49"/>
                </a:cubicBezTo>
                <a:lnTo>
                  <a:pt x="1" y="525"/>
                </a:lnTo>
                <a:lnTo>
                  <a:pt x="632" y="965"/>
                </a:lnTo>
                <a:lnTo>
                  <a:pt x="632" y="15550"/>
                </a:lnTo>
                <a:cubicBezTo>
                  <a:pt x="644" y="15931"/>
                  <a:pt x="822" y="16277"/>
                  <a:pt x="1132" y="16491"/>
                </a:cubicBezTo>
                <a:lnTo>
                  <a:pt x="21063" y="28004"/>
                </a:lnTo>
                <a:lnTo>
                  <a:pt x="21087" y="28790"/>
                </a:lnTo>
                <a:lnTo>
                  <a:pt x="21896" y="28326"/>
                </a:lnTo>
                <a:cubicBezTo>
                  <a:pt x="22015" y="28231"/>
                  <a:pt x="22087" y="28076"/>
                  <a:pt x="22063" y="27921"/>
                </a:cubicBezTo>
                <a:lnTo>
                  <a:pt x="22063" y="12824"/>
                </a:lnTo>
                <a:cubicBezTo>
                  <a:pt x="22063" y="12443"/>
                  <a:pt x="21872" y="12098"/>
                  <a:pt x="2157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31"/>
          <p:cNvSpPr/>
          <p:nvPr/>
        </p:nvSpPr>
        <p:spPr>
          <a:xfrm>
            <a:off x="4911800" y="1169708"/>
            <a:ext cx="590155" cy="779974"/>
          </a:xfrm>
          <a:custGeom>
            <a:avLst/>
            <a:gdLst/>
            <a:ahLst/>
            <a:cxnLst/>
            <a:rect l="l" t="t" r="r" b="b"/>
            <a:pathLst>
              <a:path w="21468" h="28373" extrusionOk="0">
                <a:moveTo>
                  <a:pt x="20955" y="11883"/>
                </a:moveTo>
                <a:lnTo>
                  <a:pt x="512" y="84"/>
                </a:lnTo>
                <a:cubicBezTo>
                  <a:pt x="417" y="12"/>
                  <a:pt x="286" y="0"/>
                  <a:pt x="191" y="60"/>
                </a:cubicBezTo>
                <a:cubicBezTo>
                  <a:pt x="60" y="143"/>
                  <a:pt x="0" y="298"/>
                  <a:pt x="12" y="453"/>
                </a:cubicBezTo>
                <a:lnTo>
                  <a:pt x="12" y="15550"/>
                </a:lnTo>
                <a:cubicBezTo>
                  <a:pt x="24" y="15931"/>
                  <a:pt x="203" y="16276"/>
                  <a:pt x="512" y="16502"/>
                </a:cubicBezTo>
                <a:lnTo>
                  <a:pt x="20955" y="28301"/>
                </a:lnTo>
                <a:cubicBezTo>
                  <a:pt x="21050" y="28373"/>
                  <a:pt x="21169" y="28373"/>
                  <a:pt x="21277" y="28325"/>
                </a:cubicBezTo>
                <a:cubicBezTo>
                  <a:pt x="21396" y="28230"/>
                  <a:pt x="21467" y="28075"/>
                  <a:pt x="21443" y="27932"/>
                </a:cubicBezTo>
                <a:lnTo>
                  <a:pt x="21443" y="12823"/>
                </a:lnTo>
                <a:cubicBezTo>
                  <a:pt x="21443" y="12454"/>
                  <a:pt x="21253" y="12097"/>
                  <a:pt x="2095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31"/>
          <p:cNvSpPr/>
          <p:nvPr/>
        </p:nvSpPr>
        <p:spPr>
          <a:xfrm>
            <a:off x="4924885" y="1186064"/>
            <a:ext cx="563957" cy="747591"/>
          </a:xfrm>
          <a:custGeom>
            <a:avLst/>
            <a:gdLst/>
            <a:ahLst/>
            <a:cxnLst/>
            <a:rect l="l" t="t" r="r" b="b"/>
            <a:pathLst>
              <a:path w="20515" h="27195" extrusionOk="0">
                <a:moveTo>
                  <a:pt x="20217" y="11597"/>
                </a:moveTo>
                <a:lnTo>
                  <a:pt x="298" y="96"/>
                </a:lnTo>
                <a:cubicBezTo>
                  <a:pt x="131" y="1"/>
                  <a:pt x="0" y="96"/>
                  <a:pt x="0" y="322"/>
                </a:cubicBezTo>
                <a:lnTo>
                  <a:pt x="0" y="15014"/>
                </a:lnTo>
                <a:cubicBezTo>
                  <a:pt x="0" y="15241"/>
                  <a:pt x="108" y="15455"/>
                  <a:pt x="298" y="15598"/>
                </a:cubicBezTo>
                <a:lnTo>
                  <a:pt x="20217" y="27099"/>
                </a:lnTo>
                <a:cubicBezTo>
                  <a:pt x="20384" y="27194"/>
                  <a:pt x="20515" y="27099"/>
                  <a:pt x="20515" y="26873"/>
                </a:cubicBezTo>
                <a:lnTo>
                  <a:pt x="20515" y="12169"/>
                </a:lnTo>
                <a:cubicBezTo>
                  <a:pt x="20515" y="11942"/>
                  <a:pt x="20396" y="11728"/>
                  <a:pt x="20217" y="1159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31"/>
          <p:cNvSpPr/>
          <p:nvPr/>
        </p:nvSpPr>
        <p:spPr>
          <a:xfrm>
            <a:off x="4889204" y="2959689"/>
            <a:ext cx="47173" cy="27188"/>
          </a:xfrm>
          <a:custGeom>
            <a:avLst/>
            <a:gdLst/>
            <a:ahLst/>
            <a:cxnLst/>
            <a:rect l="l" t="t" r="r" b="b"/>
            <a:pathLst>
              <a:path w="1716" h="989" extrusionOk="0">
                <a:moveTo>
                  <a:pt x="1417" y="822"/>
                </a:moveTo>
                <a:cubicBezTo>
                  <a:pt x="1060" y="989"/>
                  <a:pt x="655" y="989"/>
                  <a:pt x="298" y="822"/>
                </a:cubicBezTo>
                <a:cubicBezTo>
                  <a:pt x="1" y="643"/>
                  <a:pt x="1" y="358"/>
                  <a:pt x="298" y="179"/>
                </a:cubicBezTo>
                <a:cubicBezTo>
                  <a:pt x="655" y="0"/>
                  <a:pt x="1060" y="0"/>
                  <a:pt x="1417" y="179"/>
                </a:cubicBezTo>
                <a:cubicBezTo>
                  <a:pt x="1715" y="358"/>
                  <a:pt x="1715" y="631"/>
                  <a:pt x="1417" y="822"/>
                </a:cubicBezTo>
                <a:close/>
              </a:path>
            </a:pathLst>
          </a:custGeom>
          <a:solidFill>
            <a:srgbClr val="7929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7" name="Google Shape;2277;p31"/>
          <p:cNvGrpSpPr/>
          <p:nvPr/>
        </p:nvGrpSpPr>
        <p:grpSpPr>
          <a:xfrm>
            <a:off x="4789592" y="2733637"/>
            <a:ext cx="554153" cy="346298"/>
            <a:chOff x="4798906" y="2849477"/>
            <a:chExt cx="603127" cy="376902"/>
          </a:xfrm>
        </p:grpSpPr>
        <p:sp>
          <p:nvSpPr>
            <p:cNvPr id="2278" name="Google Shape;2278;p31"/>
            <p:cNvSpPr/>
            <p:nvPr/>
          </p:nvSpPr>
          <p:spPr>
            <a:xfrm>
              <a:off x="4798906" y="2875119"/>
              <a:ext cx="603127" cy="351261"/>
            </a:xfrm>
            <a:custGeom>
              <a:avLst/>
              <a:gdLst/>
              <a:ahLst/>
              <a:cxnLst/>
              <a:rect l="l" t="t" r="r" b="b"/>
              <a:pathLst>
                <a:path w="20158" h="11740" extrusionOk="0">
                  <a:moveTo>
                    <a:pt x="19443" y="3799"/>
                  </a:moveTo>
                  <a:lnTo>
                    <a:pt x="13157" y="167"/>
                  </a:lnTo>
                  <a:cubicBezTo>
                    <a:pt x="12859" y="0"/>
                    <a:pt x="12323" y="24"/>
                    <a:pt x="11966" y="215"/>
                  </a:cubicBezTo>
                  <a:lnTo>
                    <a:pt x="655" y="6751"/>
                  </a:lnTo>
                  <a:lnTo>
                    <a:pt x="0" y="6501"/>
                  </a:lnTo>
                  <a:lnTo>
                    <a:pt x="0" y="7347"/>
                  </a:lnTo>
                  <a:cubicBezTo>
                    <a:pt x="12" y="7478"/>
                    <a:pt x="95" y="7597"/>
                    <a:pt x="215" y="7644"/>
                  </a:cubicBezTo>
                  <a:lnTo>
                    <a:pt x="7001" y="11573"/>
                  </a:lnTo>
                  <a:cubicBezTo>
                    <a:pt x="7299" y="11740"/>
                    <a:pt x="7835" y="11716"/>
                    <a:pt x="8192" y="11514"/>
                  </a:cubicBezTo>
                  <a:lnTo>
                    <a:pt x="19860" y="4775"/>
                  </a:lnTo>
                  <a:cubicBezTo>
                    <a:pt x="20015" y="4703"/>
                    <a:pt x="20134" y="4561"/>
                    <a:pt x="20158" y="4394"/>
                  </a:cubicBezTo>
                  <a:lnTo>
                    <a:pt x="20158" y="354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4799265" y="2849477"/>
              <a:ext cx="602768" cy="351620"/>
            </a:xfrm>
            <a:custGeom>
              <a:avLst/>
              <a:gdLst/>
              <a:ahLst/>
              <a:cxnLst/>
              <a:rect l="l" t="t" r="r" b="b"/>
              <a:pathLst>
                <a:path w="20146" h="11752" extrusionOk="0">
                  <a:moveTo>
                    <a:pt x="6989" y="11573"/>
                  </a:moveTo>
                  <a:lnTo>
                    <a:pt x="203" y="7656"/>
                  </a:lnTo>
                  <a:cubicBezTo>
                    <a:pt x="83" y="7596"/>
                    <a:pt x="0" y="7489"/>
                    <a:pt x="0" y="7358"/>
                  </a:cubicBezTo>
                  <a:cubicBezTo>
                    <a:pt x="12" y="7180"/>
                    <a:pt x="131" y="7037"/>
                    <a:pt x="286" y="6965"/>
                  </a:cubicBezTo>
                  <a:lnTo>
                    <a:pt x="11966" y="226"/>
                  </a:lnTo>
                  <a:cubicBezTo>
                    <a:pt x="12311" y="24"/>
                    <a:pt x="12847" y="0"/>
                    <a:pt x="13145" y="179"/>
                  </a:cubicBezTo>
                  <a:lnTo>
                    <a:pt x="19931" y="4096"/>
                  </a:lnTo>
                  <a:cubicBezTo>
                    <a:pt x="20050" y="4155"/>
                    <a:pt x="20134" y="4263"/>
                    <a:pt x="20146" y="4394"/>
                  </a:cubicBezTo>
                  <a:cubicBezTo>
                    <a:pt x="20122" y="4572"/>
                    <a:pt x="20003" y="4715"/>
                    <a:pt x="19848" y="4786"/>
                  </a:cubicBezTo>
                  <a:lnTo>
                    <a:pt x="8180" y="11525"/>
                  </a:lnTo>
                  <a:cubicBezTo>
                    <a:pt x="7823" y="11728"/>
                    <a:pt x="7299" y="11752"/>
                    <a:pt x="6989" y="11573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4869068" y="2854803"/>
              <a:ext cx="526562" cy="303897"/>
            </a:xfrm>
            <a:custGeom>
              <a:avLst/>
              <a:gdLst/>
              <a:ahLst/>
              <a:cxnLst/>
              <a:rect l="l" t="t" r="r" b="b"/>
              <a:pathLst>
                <a:path w="17599" h="10157" extrusionOk="0">
                  <a:moveTo>
                    <a:pt x="7037" y="10062"/>
                  </a:moveTo>
                  <a:lnTo>
                    <a:pt x="191" y="6109"/>
                  </a:lnTo>
                  <a:cubicBezTo>
                    <a:pt x="1" y="6001"/>
                    <a:pt x="36" y="5823"/>
                    <a:pt x="239" y="5704"/>
                  </a:cubicBezTo>
                  <a:lnTo>
                    <a:pt x="9871" y="132"/>
                  </a:lnTo>
                  <a:cubicBezTo>
                    <a:pt x="10085" y="13"/>
                    <a:pt x="10347" y="1"/>
                    <a:pt x="10574" y="108"/>
                  </a:cubicBezTo>
                  <a:lnTo>
                    <a:pt x="17420" y="4061"/>
                  </a:lnTo>
                  <a:cubicBezTo>
                    <a:pt x="17598" y="4168"/>
                    <a:pt x="17574" y="4347"/>
                    <a:pt x="17372" y="4466"/>
                  </a:cubicBezTo>
                  <a:lnTo>
                    <a:pt x="7740" y="10026"/>
                  </a:lnTo>
                  <a:cubicBezTo>
                    <a:pt x="7526" y="10145"/>
                    <a:pt x="7264" y="10157"/>
                    <a:pt x="7037" y="1006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4911106" y="3097755"/>
              <a:ext cx="44222" cy="25342"/>
            </a:xfrm>
            <a:custGeom>
              <a:avLst/>
              <a:gdLst/>
              <a:ahLst/>
              <a:cxnLst/>
              <a:rect l="l" t="t" r="r" b="b"/>
              <a:pathLst>
                <a:path w="1478" h="847" extrusionOk="0">
                  <a:moveTo>
                    <a:pt x="1215" y="691"/>
                  </a:moveTo>
                  <a:cubicBezTo>
                    <a:pt x="917" y="846"/>
                    <a:pt x="560" y="846"/>
                    <a:pt x="263" y="691"/>
                  </a:cubicBezTo>
                  <a:cubicBezTo>
                    <a:pt x="1" y="548"/>
                    <a:pt x="1" y="298"/>
                    <a:pt x="263" y="156"/>
                  </a:cubicBezTo>
                  <a:cubicBezTo>
                    <a:pt x="560" y="1"/>
                    <a:pt x="917" y="1"/>
                    <a:pt x="1215" y="156"/>
                  </a:cubicBezTo>
                  <a:cubicBezTo>
                    <a:pt x="1477" y="298"/>
                    <a:pt x="1477" y="548"/>
                    <a:pt x="1215" y="69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31"/>
          <p:cNvGrpSpPr/>
          <p:nvPr/>
        </p:nvGrpSpPr>
        <p:grpSpPr>
          <a:xfrm>
            <a:off x="3034348" y="2469967"/>
            <a:ext cx="526471" cy="1006509"/>
            <a:chOff x="1497487" y="1370526"/>
            <a:chExt cx="1262521" cy="2413692"/>
          </a:xfrm>
        </p:grpSpPr>
        <p:sp>
          <p:nvSpPr>
            <p:cNvPr id="2283" name="Google Shape;2283;p31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31"/>
          <p:cNvGrpSpPr/>
          <p:nvPr/>
        </p:nvGrpSpPr>
        <p:grpSpPr>
          <a:xfrm>
            <a:off x="3821232" y="2765056"/>
            <a:ext cx="201672" cy="232906"/>
            <a:chOff x="3669150" y="2223718"/>
            <a:chExt cx="436237" cy="503799"/>
          </a:xfrm>
        </p:grpSpPr>
        <p:sp>
          <p:nvSpPr>
            <p:cNvPr id="2376" name="Google Shape;2376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9" name="Google Shape;2379;p31"/>
          <p:cNvGrpSpPr/>
          <p:nvPr/>
        </p:nvGrpSpPr>
        <p:grpSpPr>
          <a:xfrm>
            <a:off x="4458777" y="1404785"/>
            <a:ext cx="350953" cy="405306"/>
            <a:chOff x="3669150" y="2223718"/>
            <a:chExt cx="436237" cy="503799"/>
          </a:xfrm>
        </p:grpSpPr>
        <p:sp>
          <p:nvSpPr>
            <p:cNvPr id="2380" name="Google Shape;238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3" name="Google Shape;2383;p31"/>
          <p:cNvGrpSpPr/>
          <p:nvPr/>
        </p:nvGrpSpPr>
        <p:grpSpPr>
          <a:xfrm>
            <a:off x="4191339" y="2926180"/>
            <a:ext cx="350850" cy="405098"/>
            <a:chOff x="3669150" y="1828675"/>
            <a:chExt cx="1805712" cy="2084909"/>
          </a:xfrm>
        </p:grpSpPr>
        <p:sp>
          <p:nvSpPr>
            <p:cNvPr id="2384" name="Google Shape;2384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1" name="Google Shape;2441;p31"/>
          <p:cNvGrpSpPr/>
          <p:nvPr/>
        </p:nvGrpSpPr>
        <p:grpSpPr>
          <a:xfrm>
            <a:off x="3191465" y="1726505"/>
            <a:ext cx="350850" cy="405098"/>
            <a:chOff x="3669150" y="1828675"/>
            <a:chExt cx="1805712" cy="2084909"/>
          </a:xfrm>
        </p:grpSpPr>
        <p:sp>
          <p:nvSpPr>
            <p:cNvPr id="2442" name="Google Shape;2442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9" name="Google Shape;2499;p31"/>
          <p:cNvGrpSpPr/>
          <p:nvPr/>
        </p:nvGrpSpPr>
        <p:grpSpPr>
          <a:xfrm>
            <a:off x="5720187" y="2531871"/>
            <a:ext cx="350953" cy="405306"/>
            <a:chOff x="3669150" y="2223718"/>
            <a:chExt cx="436237" cy="503799"/>
          </a:xfrm>
        </p:grpSpPr>
        <p:sp>
          <p:nvSpPr>
            <p:cNvPr id="2500" name="Google Shape;250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3" name="Google Shape;2503;p31"/>
          <p:cNvSpPr txBox="1"/>
          <p:nvPr/>
        </p:nvSpPr>
        <p:spPr>
          <a:xfrm>
            <a:off x="476602" y="1726400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4" name="Google Shape;2504;p31"/>
          <p:cNvSpPr txBox="1"/>
          <p:nvPr/>
        </p:nvSpPr>
        <p:spPr>
          <a:xfrm>
            <a:off x="476602" y="605254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5" name="Google Shape;2505;p31"/>
          <p:cNvSpPr txBox="1"/>
          <p:nvPr/>
        </p:nvSpPr>
        <p:spPr>
          <a:xfrm>
            <a:off x="471215" y="2984111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6" name="Google Shape;2506;p31"/>
          <p:cNvSpPr txBox="1"/>
          <p:nvPr/>
        </p:nvSpPr>
        <p:spPr>
          <a:xfrm>
            <a:off x="7046096" y="2934366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7" name="Google Shape;2507;p31"/>
          <p:cNvSpPr txBox="1"/>
          <p:nvPr/>
        </p:nvSpPr>
        <p:spPr>
          <a:xfrm>
            <a:off x="7063190" y="173746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8" name="Google Shape;2508;p31"/>
          <p:cNvSpPr txBox="1"/>
          <p:nvPr/>
        </p:nvSpPr>
        <p:spPr>
          <a:xfrm>
            <a:off x="5507797" y="3773045"/>
            <a:ext cx="1772078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9" name="Google Shape;2509;p31"/>
          <p:cNvSpPr txBox="1"/>
          <p:nvPr/>
        </p:nvSpPr>
        <p:spPr>
          <a:xfrm>
            <a:off x="1804452" y="3757288"/>
            <a:ext cx="1797249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0" name="Google Shape;2510;p31"/>
          <p:cNvSpPr txBox="1"/>
          <p:nvPr/>
        </p:nvSpPr>
        <p:spPr>
          <a:xfrm>
            <a:off x="3793957" y="379033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1" name="Google Shape;2511;p31"/>
          <p:cNvSpPr/>
          <p:nvPr/>
        </p:nvSpPr>
        <p:spPr>
          <a:xfrm>
            <a:off x="3230538" y="143626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2" name="Google Shape;2512;p31"/>
          <p:cNvSpPr/>
          <p:nvPr/>
        </p:nvSpPr>
        <p:spPr>
          <a:xfrm>
            <a:off x="2761638" y="31684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3" name="Google Shape;2513;p31"/>
          <p:cNvSpPr/>
          <p:nvPr/>
        </p:nvSpPr>
        <p:spPr>
          <a:xfrm>
            <a:off x="3805651" y="250081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4" name="Google Shape;2514;p31"/>
          <p:cNvSpPr/>
          <p:nvPr/>
        </p:nvSpPr>
        <p:spPr>
          <a:xfrm>
            <a:off x="4250363" y="26590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5" name="Google Shape;2515;p31"/>
          <p:cNvSpPr/>
          <p:nvPr/>
        </p:nvSpPr>
        <p:spPr>
          <a:xfrm>
            <a:off x="5026238" y="2444099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7" name="Google Shape;2517;p31"/>
          <p:cNvSpPr/>
          <p:nvPr/>
        </p:nvSpPr>
        <p:spPr>
          <a:xfrm>
            <a:off x="4517839" y="113588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8" name="Google Shape;2518;p31"/>
          <p:cNvSpPr/>
          <p:nvPr/>
        </p:nvSpPr>
        <p:spPr>
          <a:xfrm>
            <a:off x="5567739" y="128443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8" name="Google Shape;2383;p31">
            <a:extLst>
              <a:ext uri="{FF2B5EF4-FFF2-40B4-BE49-F238E27FC236}">
                <a16:creationId xmlns:a16="http://schemas.microsoft.com/office/drawing/2014/main" id="{DCCB34EC-A197-7716-D0AC-43410E488E2F}"/>
              </a:ext>
            </a:extLst>
          </p:cNvPr>
          <p:cNvGrpSpPr/>
          <p:nvPr/>
        </p:nvGrpSpPr>
        <p:grpSpPr>
          <a:xfrm>
            <a:off x="5523687" y="2031529"/>
            <a:ext cx="350850" cy="405098"/>
            <a:chOff x="3669150" y="1828675"/>
            <a:chExt cx="1805712" cy="2084909"/>
          </a:xfrm>
        </p:grpSpPr>
        <p:sp>
          <p:nvSpPr>
            <p:cNvPr id="339" name="Google Shape;2384;p31">
              <a:extLst>
                <a:ext uri="{FF2B5EF4-FFF2-40B4-BE49-F238E27FC236}">
                  <a16:creationId xmlns:a16="http://schemas.microsoft.com/office/drawing/2014/main" id="{DD88E032-7430-463B-E932-F1388078FD59}"/>
                </a:ext>
              </a:extLst>
            </p:cNvPr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385;p31">
              <a:extLst>
                <a:ext uri="{FF2B5EF4-FFF2-40B4-BE49-F238E27FC236}">
                  <a16:creationId xmlns:a16="http://schemas.microsoft.com/office/drawing/2014/main" id="{4133A3C0-5BB2-E1F6-2701-3D364FD5A042}"/>
                </a:ext>
              </a:extLst>
            </p:cNvPr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386;p31">
              <a:extLst>
                <a:ext uri="{FF2B5EF4-FFF2-40B4-BE49-F238E27FC236}">
                  <a16:creationId xmlns:a16="http://schemas.microsoft.com/office/drawing/2014/main" id="{76A044C7-BDA3-FEE9-EDBD-E0CEA6C3B43C}"/>
                </a:ext>
              </a:extLst>
            </p:cNvPr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387;p31">
              <a:extLst>
                <a:ext uri="{FF2B5EF4-FFF2-40B4-BE49-F238E27FC236}">
                  <a16:creationId xmlns:a16="http://schemas.microsoft.com/office/drawing/2014/main" id="{7454F13B-F3D9-A79D-C765-495ED5CAB645}"/>
                </a:ext>
              </a:extLst>
            </p:cNvPr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388;p31">
              <a:extLst>
                <a:ext uri="{FF2B5EF4-FFF2-40B4-BE49-F238E27FC236}">
                  <a16:creationId xmlns:a16="http://schemas.microsoft.com/office/drawing/2014/main" id="{F8C9C344-640E-23D2-7A92-4F7CE913B995}"/>
                </a:ext>
              </a:extLst>
            </p:cNvPr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389;p31">
              <a:extLst>
                <a:ext uri="{FF2B5EF4-FFF2-40B4-BE49-F238E27FC236}">
                  <a16:creationId xmlns:a16="http://schemas.microsoft.com/office/drawing/2014/main" id="{C318ACA3-B92A-9BFF-63E1-800062690FD0}"/>
                </a:ext>
              </a:extLst>
            </p:cNvPr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390;p31">
              <a:extLst>
                <a:ext uri="{FF2B5EF4-FFF2-40B4-BE49-F238E27FC236}">
                  <a16:creationId xmlns:a16="http://schemas.microsoft.com/office/drawing/2014/main" id="{A819BC8C-03A4-99C7-942A-91F7AA40F20B}"/>
                </a:ext>
              </a:extLst>
            </p:cNvPr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391;p31">
              <a:extLst>
                <a:ext uri="{FF2B5EF4-FFF2-40B4-BE49-F238E27FC236}">
                  <a16:creationId xmlns:a16="http://schemas.microsoft.com/office/drawing/2014/main" id="{C2E4541A-A25A-798F-6317-F7A34E565C77}"/>
                </a:ext>
              </a:extLst>
            </p:cNvPr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392;p31">
              <a:extLst>
                <a:ext uri="{FF2B5EF4-FFF2-40B4-BE49-F238E27FC236}">
                  <a16:creationId xmlns:a16="http://schemas.microsoft.com/office/drawing/2014/main" id="{3076D92D-BAAE-051C-308B-41C9C7811C93}"/>
                </a:ext>
              </a:extLst>
            </p:cNvPr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393;p31">
              <a:extLst>
                <a:ext uri="{FF2B5EF4-FFF2-40B4-BE49-F238E27FC236}">
                  <a16:creationId xmlns:a16="http://schemas.microsoft.com/office/drawing/2014/main" id="{16B0C18E-9856-F0DA-B14D-C292524002D1}"/>
                </a:ext>
              </a:extLst>
            </p:cNvPr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394;p31">
              <a:extLst>
                <a:ext uri="{FF2B5EF4-FFF2-40B4-BE49-F238E27FC236}">
                  <a16:creationId xmlns:a16="http://schemas.microsoft.com/office/drawing/2014/main" id="{22D1ACD4-0257-3E9F-FA62-7397CA52F9B2}"/>
                </a:ext>
              </a:extLst>
            </p:cNvPr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395;p31">
              <a:extLst>
                <a:ext uri="{FF2B5EF4-FFF2-40B4-BE49-F238E27FC236}">
                  <a16:creationId xmlns:a16="http://schemas.microsoft.com/office/drawing/2014/main" id="{A49F52AA-AD97-22D2-2B4C-38C2ECA02B7D}"/>
                </a:ext>
              </a:extLst>
            </p:cNvPr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396;p31">
              <a:extLst>
                <a:ext uri="{FF2B5EF4-FFF2-40B4-BE49-F238E27FC236}">
                  <a16:creationId xmlns:a16="http://schemas.microsoft.com/office/drawing/2014/main" id="{C91EEBB8-C3BE-538D-9B81-6F8C56FF2E5C}"/>
                </a:ext>
              </a:extLst>
            </p:cNvPr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397;p31">
              <a:extLst>
                <a:ext uri="{FF2B5EF4-FFF2-40B4-BE49-F238E27FC236}">
                  <a16:creationId xmlns:a16="http://schemas.microsoft.com/office/drawing/2014/main" id="{AF8AB6DC-3671-D259-7496-E80C4EC43A1E}"/>
                </a:ext>
              </a:extLst>
            </p:cNvPr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398;p31">
              <a:extLst>
                <a:ext uri="{FF2B5EF4-FFF2-40B4-BE49-F238E27FC236}">
                  <a16:creationId xmlns:a16="http://schemas.microsoft.com/office/drawing/2014/main" id="{516F0F21-60A2-A375-B8C5-D17320F581EA}"/>
                </a:ext>
              </a:extLst>
            </p:cNvPr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399;p31">
              <a:extLst>
                <a:ext uri="{FF2B5EF4-FFF2-40B4-BE49-F238E27FC236}">
                  <a16:creationId xmlns:a16="http://schemas.microsoft.com/office/drawing/2014/main" id="{D38CAFD7-0CBC-DB4C-EAAB-CDBD6AC1475B}"/>
                </a:ext>
              </a:extLst>
            </p:cNvPr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400;p31">
              <a:extLst>
                <a:ext uri="{FF2B5EF4-FFF2-40B4-BE49-F238E27FC236}">
                  <a16:creationId xmlns:a16="http://schemas.microsoft.com/office/drawing/2014/main" id="{EAC01812-4D01-28C8-00AC-CDFA02CFD5A6}"/>
                </a:ext>
              </a:extLst>
            </p:cNvPr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401;p31">
              <a:extLst>
                <a:ext uri="{FF2B5EF4-FFF2-40B4-BE49-F238E27FC236}">
                  <a16:creationId xmlns:a16="http://schemas.microsoft.com/office/drawing/2014/main" id="{1F895934-8790-A3C0-3B80-04FB07EBFE5E}"/>
                </a:ext>
              </a:extLst>
            </p:cNvPr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402;p31">
              <a:extLst>
                <a:ext uri="{FF2B5EF4-FFF2-40B4-BE49-F238E27FC236}">
                  <a16:creationId xmlns:a16="http://schemas.microsoft.com/office/drawing/2014/main" id="{9B90BE76-7A16-4705-1A6C-2281B8A6C5B3}"/>
                </a:ext>
              </a:extLst>
            </p:cNvPr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403;p31">
              <a:extLst>
                <a:ext uri="{FF2B5EF4-FFF2-40B4-BE49-F238E27FC236}">
                  <a16:creationId xmlns:a16="http://schemas.microsoft.com/office/drawing/2014/main" id="{6D80A6D8-1120-E208-D130-1FE8EBD92875}"/>
                </a:ext>
              </a:extLst>
            </p:cNvPr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404;p31">
              <a:extLst>
                <a:ext uri="{FF2B5EF4-FFF2-40B4-BE49-F238E27FC236}">
                  <a16:creationId xmlns:a16="http://schemas.microsoft.com/office/drawing/2014/main" id="{BBB766FA-89D6-04FC-B4E5-2586A407D9BF}"/>
                </a:ext>
              </a:extLst>
            </p:cNvPr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405;p31">
              <a:extLst>
                <a:ext uri="{FF2B5EF4-FFF2-40B4-BE49-F238E27FC236}">
                  <a16:creationId xmlns:a16="http://schemas.microsoft.com/office/drawing/2014/main" id="{A5E7C719-20A1-D5F9-EFB6-C29259E679CF}"/>
                </a:ext>
              </a:extLst>
            </p:cNvPr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406;p31">
              <a:extLst>
                <a:ext uri="{FF2B5EF4-FFF2-40B4-BE49-F238E27FC236}">
                  <a16:creationId xmlns:a16="http://schemas.microsoft.com/office/drawing/2014/main" id="{79D244C4-7C26-0788-4AC1-3458A99810E9}"/>
                </a:ext>
              </a:extLst>
            </p:cNvPr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407;p31">
              <a:extLst>
                <a:ext uri="{FF2B5EF4-FFF2-40B4-BE49-F238E27FC236}">
                  <a16:creationId xmlns:a16="http://schemas.microsoft.com/office/drawing/2014/main" id="{5D4DADD6-1CD4-5134-3EF5-631A26DBF227}"/>
                </a:ext>
              </a:extLst>
            </p:cNvPr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408;p31">
              <a:extLst>
                <a:ext uri="{FF2B5EF4-FFF2-40B4-BE49-F238E27FC236}">
                  <a16:creationId xmlns:a16="http://schemas.microsoft.com/office/drawing/2014/main" id="{96AA5880-26B0-2464-592F-3EDABD50D8E0}"/>
                </a:ext>
              </a:extLst>
            </p:cNvPr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409;p31">
              <a:extLst>
                <a:ext uri="{FF2B5EF4-FFF2-40B4-BE49-F238E27FC236}">
                  <a16:creationId xmlns:a16="http://schemas.microsoft.com/office/drawing/2014/main" id="{F80E2209-F2B1-E413-78E3-FF768F86ABE7}"/>
                </a:ext>
              </a:extLst>
            </p:cNvPr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410;p31">
              <a:extLst>
                <a:ext uri="{FF2B5EF4-FFF2-40B4-BE49-F238E27FC236}">
                  <a16:creationId xmlns:a16="http://schemas.microsoft.com/office/drawing/2014/main" id="{64892295-A856-E0B6-8F2D-45D6D200DC7A}"/>
                </a:ext>
              </a:extLst>
            </p:cNvPr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411;p31">
              <a:extLst>
                <a:ext uri="{FF2B5EF4-FFF2-40B4-BE49-F238E27FC236}">
                  <a16:creationId xmlns:a16="http://schemas.microsoft.com/office/drawing/2014/main" id="{DED4FC19-69C4-F05D-53E6-D723D61A4699}"/>
                </a:ext>
              </a:extLst>
            </p:cNvPr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412;p31">
              <a:extLst>
                <a:ext uri="{FF2B5EF4-FFF2-40B4-BE49-F238E27FC236}">
                  <a16:creationId xmlns:a16="http://schemas.microsoft.com/office/drawing/2014/main" id="{B80A303A-1FBD-19E1-EDBD-BA72DB67E8F2}"/>
                </a:ext>
              </a:extLst>
            </p:cNvPr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413;p31">
              <a:extLst>
                <a:ext uri="{FF2B5EF4-FFF2-40B4-BE49-F238E27FC236}">
                  <a16:creationId xmlns:a16="http://schemas.microsoft.com/office/drawing/2014/main" id="{425D0D2C-574F-7239-D4E2-9ED411FDE8EB}"/>
                </a:ext>
              </a:extLst>
            </p:cNvPr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414;p31">
              <a:extLst>
                <a:ext uri="{FF2B5EF4-FFF2-40B4-BE49-F238E27FC236}">
                  <a16:creationId xmlns:a16="http://schemas.microsoft.com/office/drawing/2014/main" id="{1997C4C4-9395-9231-E285-161B4AE95B0D}"/>
                </a:ext>
              </a:extLst>
            </p:cNvPr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415;p31">
              <a:extLst>
                <a:ext uri="{FF2B5EF4-FFF2-40B4-BE49-F238E27FC236}">
                  <a16:creationId xmlns:a16="http://schemas.microsoft.com/office/drawing/2014/main" id="{D272736F-7DCF-D8FC-E925-D99E879EB8F9}"/>
                </a:ext>
              </a:extLst>
            </p:cNvPr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416;p31">
              <a:extLst>
                <a:ext uri="{FF2B5EF4-FFF2-40B4-BE49-F238E27FC236}">
                  <a16:creationId xmlns:a16="http://schemas.microsoft.com/office/drawing/2014/main" id="{550075DC-5106-C603-E03A-389FB794B7C3}"/>
                </a:ext>
              </a:extLst>
            </p:cNvPr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417;p31">
              <a:extLst>
                <a:ext uri="{FF2B5EF4-FFF2-40B4-BE49-F238E27FC236}">
                  <a16:creationId xmlns:a16="http://schemas.microsoft.com/office/drawing/2014/main" id="{9B568C0F-6836-7E4B-E845-9D294701C3D4}"/>
                </a:ext>
              </a:extLst>
            </p:cNvPr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418;p31">
              <a:extLst>
                <a:ext uri="{FF2B5EF4-FFF2-40B4-BE49-F238E27FC236}">
                  <a16:creationId xmlns:a16="http://schemas.microsoft.com/office/drawing/2014/main" id="{EB02C91E-7ABF-54CB-6306-B9CD661412E2}"/>
                </a:ext>
              </a:extLst>
            </p:cNvPr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419;p31">
              <a:extLst>
                <a:ext uri="{FF2B5EF4-FFF2-40B4-BE49-F238E27FC236}">
                  <a16:creationId xmlns:a16="http://schemas.microsoft.com/office/drawing/2014/main" id="{E4FC1B3B-D869-8A55-8886-DAEE9D86CB1B}"/>
                </a:ext>
              </a:extLst>
            </p:cNvPr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420;p31">
              <a:extLst>
                <a:ext uri="{FF2B5EF4-FFF2-40B4-BE49-F238E27FC236}">
                  <a16:creationId xmlns:a16="http://schemas.microsoft.com/office/drawing/2014/main" id="{45581131-7580-F514-3B38-8EF10DFF2FBF}"/>
                </a:ext>
              </a:extLst>
            </p:cNvPr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421;p31">
              <a:extLst>
                <a:ext uri="{FF2B5EF4-FFF2-40B4-BE49-F238E27FC236}">
                  <a16:creationId xmlns:a16="http://schemas.microsoft.com/office/drawing/2014/main" id="{420D09FF-A564-196F-5F40-F2BA2A8FF552}"/>
                </a:ext>
              </a:extLst>
            </p:cNvPr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422;p31">
              <a:extLst>
                <a:ext uri="{FF2B5EF4-FFF2-40B4-BE49-F238E27FC236}">
                  <a16:creationId xmlns:a16="http://schemas.microsoft.com/office/drawing/2014/main" id="{4D3DCD71-250F-8AF1-CE0F-15A905F617C3}"/>
                </a:ext>
              </a:extLst>
            </p:cNvPr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423;p31">
              <a:extLst>
                <a:ext uri="{FF2B5EF4-FFF2-40B4-BE49-F238E27FC236}">
                  <a16:creationId xmlns:a16="http://schemas.microsoft.com/office/drawing/2014/main" id="{25FD44D6-ACA0-78D6-AB14-9BFADF7907FE}"/>
                </a:ext>
              </a:extLst>
            </p:cNvPr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424;p31">
              <a:extLst>
                <a:ext uri="{FF2B5EF4-FFF2-40B4-BE49-F238E27FC236}">
                  <a16:creationId xmlns:a16="http://schemas.microsoft.com/office/drawing/2014/main" id="{DF3D971E-65AA-3F1A-9E08-CB8FEE051A8A}"/>
                </a:ext>
              </a:extLst>
            </p:cNvPr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425;p31">
              <a:extLst>
                <a:ext uri="{FF2B5EF4-FFF2-40B4-BE49-F238E27FC236}">
                  <a16:creationId xmlns:a16="http://schemas.microsoft.com/office/drawing/2014/main" id="{5A9517F6-CCF1-1727-2909-0EDDAFDEF317}"/>
                </a:ext>
              </a:extLst>
            </p:cNvPr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426;p31">
              <a:extLst>
                <a:ext uri="{FF2B5EF4-FFF2-40B4-BE49-F238E27FC236}">
                  <a16:creationId xmlns:a16="http://schemas.microsoft.com/office/drawing/2014/main" id="{F65A8488-2C5B-8A3E-9E85-F62DE06E9114}"/>
                </a:ext>
              </a:extLst>
            </p:cNvPr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427;p31">
              <a:extLst>
                <a:ext uri="{FF2B5EF4-FFF2-40B4-BE49-F238E27FC236}">
                  <a16:creationId xmlns:a16="http://schemas.microsoft.com/office/drawing/2014/main" id="{0BBE7A82-F607-6472-19B7-191E75D41B85}"/>
                </a:ext>
              </a:extLst>
            </p:cNvPr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428;p31">
              <a:extLst>
                <a:ext uri="{FF2B5EF4-FFF2-40B4-BE49-F238E27FC236}">
                  <a16:creationId xmlns:a16="http://schemas.microsoft.com/office/drawing/2014/main" id="{CCA4D189-0C90-CB8A-871C-9B96498305EC}"/>
                </a:ext>
              </a:extLst>
            </p:cNvPr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429;p31">
              <a:extLst>
                <a:ext uri="{FF2B5EF4-FFF2-40B4-BE49-F238E27FC236}">
                  <a16:creationId xmlns:a16="http://schemas.microsoft.com/office/drawing/2014/main" id="{521DA413-45DD-AF4F-994C-D3B6D3200202}"/>
                </a:ext>
              </a:extLst>
            </p:cNvPr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430;p31">
              <a:extLst>
                <a:ext uri="{FF2B5EF4-FFF2-40B4-BE49-F238E27FC236}">
                  <a16:creationId xmlns:a16="http://schemas.microsoft.com/office/drawing/2014/main" id="{ED74B203-438F-04A6-F2CC-D77B92B05A47}"/>
                </a:ext>
              </a:extLst>
            </p:cNvPr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431;p31">
              <a:extLst>
                <a:ext uri="{FF2B5EF4-FFF2-40B4-BE49-F238E27FC236}">
                  <a16:creationId xmlns:a16="http://schemas.microsoft.com/office/drawing/2014/main" id="{783E6B15-6B42-9863-628C-3017EB1EF36C}"/>
                </a:ext>
              </a:extLst>
            </p:cNvPr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432;p31">
              <a:extLst>
                <a:ext uri="{FF2B5EF4-FFF2-40B4-BE49-F238E27FC236}">
                  <a16:creationId xmlns:a16="http://schemas.microsoft.com/office/drawing/2014/main" id="{558E0918-C7BA-365A-0937-75348C922F31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433;p31">
              <a:extLst>
                <a:ext uri="{FF2B5EF4-FFF2-40B4-BE49-F238E27FC236}">
                  <a16:creationId xmlns:a16="http://schemas.microsoft.com/office/drawing/2014/main" id="{C3A4586D-69F2-B840-0892-F45B5B751B4A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434;p31">
              <a:extLst>
                <a:ext uri="{FF2B5EF4-FFF2-40B4-BE49-F238E27FC236}">
                  <a16:creationId xmlns:a16="http://schemas.microsoft.com/office/drawing/2014/main" id="{4189FFAA-F501-1735-E569-59287DC65CAB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435;p31">
              <a:extLst>
                <a:ext uri="{FF2B5EF4-FFF2-40B4-BE49-F238E27FC236}">
                  <a16:creationId xmlns:a16="http://schemas.microsoft.com/office/drawing/2014/main" id="{6A04671C-65AD-1B57-8C3E-93E0FA5F52EF}"/>
                </a:ext>
              </a:extLst>
            </p:cNvPr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436;p31">
              <a:extLst>
                <a:ext uri="{FF2B5EF4-FFF2-40B4-BE49-F238E27FC236}">
                  <a16:creationId xmlns:a16="http://schemas.microsoft.com/office/drawing/2014/main" id="{FB61D8EE-E4D1-5667-D39E-87B450AC91DD}"/>
                </a:ext>
              </a:extLst>
            </p:cNvPr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437;p31">
              <a:extLst>
                <a:ext uri="{FF2B5EF4-FFF2-40B4-BE49-F238E27FC236}">
                  <a16:creationId xmlns:a16="http://schemas.microsoft.com/office/drawing/2014/main" id="{83E46088-8994-D90D-71A9-F66E103CC933}"/>
                </a:ext>
              </a:extLst>
            </p:cNvPr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438;p31">
              <a:extLst>
                <a:ext uri="{FF2B5EF4-FFF2-40B4-BE49-F238E27FC236}">
                  <a16:creationId xmlns:a16="http://schemas.microsoft.com/office/drawing/2014/main" id="{8504A643-5358-9802-A0FA-10B6A1528946}"/>
                </a:ext>
              </a:extLst>
            </p:cNvPr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439;p31">
              <a:extLst>
                <a:ext uri="{FF2B5EF4-FFF2-40B4-BE49-F238E27FC236}">
                  <a16:creationId xmlns:a16="http://schemas.microsoft.com/office/drawing/2014/main" id="{9D7ED406-953A-C6D0-C827-03EF2D7D6136}"/>
                </a:ext>
              </a:extLst>
            </p:cNvPr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440;p31">
              <a:extLst>
                <a:ext uri="{FF2B5EF4-FFF2-40B4-BE49-F238E27FC236}">
                  <a16:creationId xmlns:a16="http://schemas.microsoft.com/office/drawing/2014/main" id="{4CD86AB3-C5A2-32D9-5055-6ADB0EAE0108}"/>
                </a:ext>
              </a:extLst>
            </p:cNvPr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6" name="Google Shape;2516;p31"/>
          <p:cNvSpPr/>
          <p:nvPr/>
        </p:nvSpPr>
        <p:spPr>
          <a:xfrm>
            <a:off x="5800539" y="2279636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96" name="Google Shape;2516;p31">
            <a:extLst>
              <a:ext uri="{FF2B5EF4-FFF2-40B4-BE49-F238E27FC236}">
                <a16:creationId xmlns:a16="http://schemas.microsoft.com/office/drawing/2014/main" id="{99E6B03D-1692-ABAE-166D-C423D5462BF2}"/>
              </a:ext>
            </a:extLst>
          </p:cNvPr>
          <p:cNvSpPr/>
          <p:nvPr/>
        </p:nvSpPr>
        <p:spPr>
          <a:xfrm>
            <a:off x="5582187" y="1776464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01" name="Google Shape;2187;p31">
            <a:extLst>
              <a:ext uri="{FF2B5EF4-FFF2-40B4-BE49-F238E27FC236}">
                <a16:creationId xmlns:a16="http://schemas.microsoft.com/office/drawing/2014/main" id="{0CDEFA29-53D2-A3C2-105B-F70C9E30127B}"/>
              </a:ext>
            </a:extLst>
          </p:cNvPr>
          <p:cNvGrpSpPr/>
          <p:nvPr/>
        </p:nvGrpSpPr>
        <p:grpSpPr>
          <a:xfrm>
            <a:off x="7034702" y="953207"/>
            <a:ext cx="1772125" cy="717143"/>
            <a:chOff x="463025" y="1439125"/>
            <a:chExt cx="1772125" cy="717143"/>
          </a:xfrm>
        </p:grpSpPr>
        <p:sp>
          <p:nvSpPr>
            <p:cNvPr id="402" name="Google Shape;2188;p31">
              <a:extLst>
                <a:ext uri="{FF2B5EF4-FFF2-40B4-BE49-F238E27FC236}">
                  <a16:creationId xmlns:a16="http://schemas.microsoft.com/office/drawing/2014/main" id="{156D7E1A-5264-FBD9-CCD7-422E8F6C879B}"/>
                </a:ext>
              </a:extLst>
            </p:cNvPr>
            <p:cNvSpPr txBox="1"/>
            <p:nvPr/>
          </p:nvSpPr>
          <p:spPr>
            <a:xfrm>
              <a:off x="46302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Kurikulum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3" name="Google Shape;2189;p31">
              <a:extLst>
                <a:ext uri="{FF2B5EF4-FFF2-40B4-BE49-F238E27FC236}">
                  <a16:creationId xmlns:a16="http://schemas.microsoft.com/office/drawing/2014/main" id="{61C21556-3EA9-E6DB-F9A1-178B0F46D43A}"/>
                </a:ext>
              </a:extLst>
            </p:cNvPr>
            <p:cNvSpPr txBox="1"/>
            <p:nvPr/>
          </p:nvSpPr>
          <p:spPr>
            <a:xfrm>
              <a:off x="463050" y="1693368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kurikulum_id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nama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4" name="Google Shape;2504;p31">
            <a:extLst>
              <a:ext uri="{FF2B5EF4-FFF2-40B4-BE49-F238E27FC236}">
                <a16:creationId xmlns:a16="http://schemas.microsoft.com/office/drawing/2014/main" id="{21CD0CC7-ECBC-FBEF-F462-CF64FB0C643C}"/>
              </a:ext>
            </a:extLst>
          </p:cNvPr>
          <p:cNvSpPr txBox="1"/>
          <p:nvPr/>
        </p:nvSpPr>
        <p:spPr>
          <a:xfrm>
            <a:off x="7034702" y="603694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7E077E-9C56-7704-A781-F78D783CE6A6}"/>
              </a:ext>
            </a:extLst>
          </p:cNvPr>
          <p:cNvSpPr/>
          <p:nvPr/>
        </p:nvSpPr>
        <p:spPr>
          <a:xfrm>
            <a:off x="2334323" y="0"/>
            <a:ext cx="6823638" cy="5143500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0F38-C416-F487-E94B-402291201B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73288"/>
            <a:ext cx="2334323" cy="7969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ER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F254476-B835-D9CA-CC8A-B6835B69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80" y="331865"/>
            <a:ext cx="6641723" cy="44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0668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6E9C-CE1E-2F63-008F-7054F9D5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3000"/>
          </a:xfrm>
          <a:gradFill flip="none" rotWithShape="1">
            <a:gsLst>
              <a:gs pos="0">
                <a:srgbClr val="4F3AB9">
                  <a:alpha val="40000"/>
                </a:srgbClr>
              </a:gs>
              <a:gs pos="100000">
                <a:srgbClr val="A97AF6">
                  <a:alpha val="40000"/>
                </a:srgbClr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en-US" dirty="0"/>
              <a:t>Database Schema</a:t>
            </a: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2F74A1FA-B84B-EF51-276C-EDAFFC16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8" y="830499"/>
            <a:ext cx="7766763" cy="38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7036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F4B73E-397E-0E41-9B7C-5F074862A05D}"/>
              </a:ext>
            </a:extLst>
          </p:cNvPr>
          <p:cNvSpPr/>
          <p:nvPr/>
        </p:nvSpPr>
        <p:spPr>
          <a:xfrm>
            <a:off x="0" y="0"/>
            <a:ext cx="8058714" cy="5143500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E00F38-C416-F487-E94B-402291201B9D}"/>
              </a:ext>
            </a:extLst>
          </p:cNvPr>
          <p:cNvSpPr>
            <a:spLocks noGrp="1"/>
          </p:cNvSpPr>
          <p:nvPr/>
        </p:nvSpPr>
        <p:spPr>
          <a:xfrm>
            <a:off x="8058714" y="2173783"/>
            <a:ext cx="1085286" cy="7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Flowchart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2C2F611F-754A-B3C6-8678-DB89C77C8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670"/>
          <a:stretch/>
        </p:blipFill>
        <p:spPr>
          <a:xfrm>
            <a:off x="0" y="408879"/>
            <a:ext cx="8064043" cy="47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6441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F4B73E-397E-0E41-9B7C-5F074862A05D}"/>
              </a:ext>
            </a:extLst>
          </p:cNvPr>
          <p:cNvSpPr/>
          <p:nvPr/>
        </p:nvSpPr>
        <p:spPr>
          <a:xfrm>
            <a:off x="0" y="0"/>
            <a:ext cx="8058714" cy="5143500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E00F38-C416-F487-E94B-402291201B9D}"/>
              </a:ext>
            </a:extLst>
          </p:cNvPr>
          <p:cNvSpPr>
            <a:spLocks noGrp="1"/>
          </p:cNvSpPr>
          <p:nvPr/>
        </p:nvSpPr>
        <p:spPr>
          <a:xfrm>
            <a:off x="8058714" y="2173783"/>
            <a:ext cx="1085286" cy="7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Flowchart</a:t>
            </a:r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E71982E8-B89D-49B4-9B48-E27712BEA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29"/>
          <a:stretch/>
        </p:blipFill>
        <p:spPr>
          <a:xfrm>
            <a:off x="0" y="0"/>
            <a:ext cx="8006577" cy="25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506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382</Words>
  <Application>Microsoft Office PowerPoint</Application>
  <PresentationFormat>On-screen Show (16:9)</PresentationFormat>
  <Paragraphs>76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Fira Sans Extra Condensed SemiBold</vt:lpstr>
      <vt:lpstr>Arial</vt:lpstr>
      <vt:lpstr>Roboto</vt:lpstr>
      <vt:lpstr>Data Migration Process Infographics by Slidesgo</vt:lpstr>
      <vt:lpstr>Kepoin Fakultas Teknik Universitas Indonesia (KLENIK)</vt:lpstr>
      <vt:lpstr>Apa itu KLENIK?</vt:lpstr>
      <vt:lpstr>Halaman pada Web KLENIK</vt:lpstr>
      <vt:lpstr>Platform yang digunakan</vt:lpstr>
      <vt:lpstr>List Tabel</vt:lpstr>
      <vt:lpstr>ER Diagram</vt:lpstr>
      <vt:lpstr>Database Schema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Migration Process Infographics</dc:title>
  <cp:lastModifiedBy>Miranty Anjani</cp:lastModifiedBy>
  <cp:revision>5</cp:revision>
  <dcterms:modified xsi:type="dcterms:W3CDTF">2022-05-29T15:00:50Z</dcterms:modified>
</cp:coreProperties>
</file>