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90" r:id="rId4"/>
    <p:sldId id="259" r:id="rId5"/>
    <p:sldId id="291" r:id="rId6"/>
    <p:sldId id="276" r:id="rId7"/>
    <p:sldId id="262" r:id="rId8"/>
    <p:sldId id="257" r:id="rId9"/>
    <p:sldId id="258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Fira Sans Extra Condensed SemiBold" panose="020B0604020202020204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Semibold" panose="020B0604020202020204" charset="0"/>
      <p:regular r:id="rId52"/>
      <p:bold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22D5E-D6CD-4F9E-A4BE-8EB651ABEE2E}" v="174" dt="2022-05-28T12:31:55.628"/>
  </p1510:revLst>
</p1510:revInfo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>
        <p:scale>
          <a:sx n="125" d="100"/>
          <a:sy n="125" d="100"/>
        </p:scale>
        <p:origin x="4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ty Anjani" userId="44aa4c02e52c9290" providerId="LiveId" clId="{45722D5E-D6CD-4F9E-A4BE-8EB651ABEE2E}"/>
    <pc:docChg chg="undo custSel addSld delSld modSld sldOrd">
      <pc:chgData name="Miranty Anjani" userId="44aa4c02e52c9290" providerId="LiveId" clId="{45722D5E-D6CD-4F9E-A4BE-8EB651ABEE2E}" dt="2022-05-28T21:25:49.575" v="3050" actId="14861"/>
      <pc:docMkLst>
        <pc:docMk/>
      </pc:docMkLst>
      <pc:sldChg chg="modSp mod">
        <pc:chgData name="Miranty Anjani" userId="44aa4c02e52c9290" providerId="LiveId" clId="{45722D5E-D6CD-4F9E-A4BE-8EB651ABEE2E}" dt="2022-05-28T12:40:18.130" v="178" actId="1076"/>
        <pc:sldMkLst>
          <pc:docMk/>
          <pc:sldMk cId="0" sldId="256"/>
        </pc:sldMkLst>
        <pc:spChg chg="mod">
          <ac:chgData name="Miranty Anjani" userId="44aa4c02e52c9290" providerId="LiveId" clId="{45722D5E-D6CD-4F9E-A4BE-8EB651ABEE2E}" dt="2022-05-28T12:40:18.130" v="178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12:31:55.628" v="175" actId="11"/>
          <ac:spMkLst>
            <pc:docMk/>
            <pc:sldMk cId="0" sldId="256"/>
            <ac:spMk id="59" creationId="{00000000-0000-0000-0000-000000000000}"/>
          </ac:spMkLst>
        </pc:spChg>
      </pc:sldChg>
      <pc:sldChg chg="addSp modSp">
        <pc:chgData name="Miranty Anjani" userId="44aa4c02e52c9290" providerId="LiveId" clId="{45722D5E-D6CD-4F9E-A4BE-8EB651ABEE2E}" dt="2022-05-28T12:41:02.841" v="204" actId="164"/>
        <pc:sldMkLst>
          <pc:docMk/>
          <pc:sldMk cId="0" sldId="257"/>
        </pc:sldMkLst>
        <pc:spChg chg="mod">
          <ac:chgData name="Miranty Anjani" userId="44aa4c02e52c9290" providerId="LiveId" clId="{45722D5E-D6CD-4F9E-A4BE-8EB651ABEE2E}" dt="2022-05-28T12:41:02.841" v="204" actId="164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" creationId="{AB5EE8AE-F407-1C49-853D-8342AD12674B}"/>
          </ac:grpSpMkLst>
        </pc:grpChg>
        <pc:grpChg chg="mod">
          <ac:chgData name="Miranty Anjani" userId="44aa4c02e52c9290" providerId="LiveId" clId="{45722D5E-D6CD-4F9E-A4BE-8EB651ABEE2E}" dt="2022-05-28T12:41:02.841" v="204" actId="164"/>
          <ac:grpSpMkLst>
            <pc:docMk/>
            <pc:sldMk cId="0" sldId="257"/>
            <ac:grpSpMk id="261" creationId="{00000000-0000-0000-0000-000000000000}"/>
          </ac:grpSpMkLst>
        </pc:grpChg>
      </pc:sldChg>
      <pc:sldChg chg="addSp delSp modSp mod ord">
        <pc:chgData name="Miranty Anjani" userId="44aa4c02e52c9290" providerId="LiveId" clId="{45722D5E-D6CD-4F9E-A4BE-8EB651ABEE2E}" dt="2022-05-28T21:22:44.397" v="2725" actId="1076"/>
        <pc:sldMkLst>
          <pc:docMk/>
          <pc:sldMk cId="0" sldId="259"/>
        </pc:sldMkLst>
        <pc:spChg chg="add del mod">
          <ac:chgData name="Miranty Anjani" userId="44aa4c02e52c9290" providerId="LiveId" clId="{45722D5E-D6CD-4F9E-A4BE-8EB651ABEE2E}" dt="2022-05-28T12:51:18.782" v="323" actId="478"/>
          <ac:spMkLst>
            <pc:docMk/>
            <pc:sldMk cId="0" sldId="259"/>
            <ac:spMk id="3" creationId="{EC6C80A9-D88F-95B9-7938-2A57DA25500C}"/>
          </ac:spMkLst>
        </pc:spChg>
        <pc:spChg chg="add del mod ord topLvl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4" creationId="{EC602806-3D9A-4B93-8034-CC4DAA247F56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6" creationId="{AA4709E6-4F0D-E5D7-945C-4B318CF6EEB5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7" creationId="{FC2BC70E-C355-38A9-DC57-920A17061291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8" creationId="{F45115DB-A997-21B2-9744-D491FDC6443D}"/>
          </ac:spMkLst>
        </pc:spChg>
        <pc:spChg chg="mod">
          <ac:chgData name="Miranty Anjani" userId="44aa4c02e52c9290" providerId="LiveId" clId="{45722D5E-D6CD-4F9E-A4BE-8EB651ABEE2E}" dt="2022-05-28T12:44:41.243" v="237" actId="165"/>
          <ac:spMkLst>
            <pc:docMk/>
            <pc:sldMk cId="0" sldId="259"/>
            <ac:spMk id="129" creationId="{27927FEB-1C25-5EBE-A377-73ECE902565F}"/>
          </ac:spMkLst>
        </pc:spChg>
        <pc:spChg chg="add del mod">
          <ac:chgData name="Miranty Anjani" userId="44aa4c02e52c9290" providerId="LiveId" clId="{45722D5E-D6CD-4F9E-A4BE-8EB651ABEE2E}" dt="2022-05-28T20:38:04.629" v="1826" actId="478"/>
          <ac:spMkLst>
            <pc:docMk/>
            <pc:sldMk cId="0" sldId="259"/>
            <ac:spMk id="131" creationId="{74B7DD9B-2A93-86CE-8682-E477CF004111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1" creationId="{B879C1DC-6A55-21AC-97F9-A68CF653D775}"/>
          </ac:spMkLst>
        </pc:spChg>
        <pc:spChg chg="add del mod">
          <ac:chgData name="Miranty Anjani" userId="44aa4c02e52c9290" providerId="LiveId" clId="{45722D5E-D6CD-4F9E-A4BE-8EB651ABEE2E}" dt="2022-05-28T20:38:03.366" v="1825" actId="478"/>
          <ac:spMkLst>
            <pc:docMk/>
            <pc:sldMk cId="0" sldId="259"/>
            <ac:spMk id="132" creationId="{115240A8-4688-9453-BF3A-4E5A6F4CE6B2}"/>
          </ac:spMkLst>
        </pc:spChg>
        <pc:spChg chg="mod">
          <ac:chgData name="Miranty Anjani" userId="44aa4c02e52c9290" providerId="LiveId" clId="{45722D5E-D6CD-4F9E-A4BE-8EB651ABEE2E}" dt="2022-05-28T20:38:36.557" v="1837" actId="1076"/>
          <ac:spMkLst>
            <pc:docMk/>
            <pc:sldMk cId="0" sldId="259"/>
            <ac:spMk id="134" creationId="{90A814EC-E57C-7DFD-3B47-8DDC01C22DAF}"/>
          </ac:spMkLst>
        </pc:spChg>
        <pc:spChg chg="mod">
          <ac:chgData name="Miranty Anjani" userId="44aa4c02e52c9290" providerId="LiveId" clId="{45722D5E-D6CD-4F9E-A4BE-8EB651ABEE2E}" dt="2022-05-28T20:38:54.071" v="1839" actId="1076"/>
          <ac:spMkLst>
            <pc:docMk/>
            <pc:sldMk cId="0" sldId="259"/>
            <ac:spMk id="135" creationId="{0F406105-E016-BEA6-C15B-D55A21D38B5F}"/>
          </ac:spMkLst>
        </pc:spChg>
        <pc:spChg chg="mod">
          <ac:chgData name="Miranty Anjani" userId="44aa4c02e52c9290" providerId="LiveId" clId="{45722D5E-D6CD-4F9E-A4BE-8EB651ABEE2E}" dt="2022-05-28T12:42:09.220" v="214"/>
          <ac:spMkLst>
            <pc:docMk/>
            <pc:sldMk cId="0" sldId="259"/>
            <ac:spMk id="136" creationId="{53D72232-F7BB-A2B8-ADBC-351E2476B4C1}"/>
          </ac:spMkLst>
        </pc:spChg>
        <pc:spChg chg="mod">
          <ac:chgData name="Miranty Anjani" userId="44aa4c02e52c9290" providerId="LiveId" clId="{45722D5E-D6CD-4F9E-A4BE-8EB651ABEE2E}" dt="2022-05-28T20:39:19.581" v="1850" actId="20577"/>
          <ac:spMkLst>
            <pc:docMk/>
            <pc:sldMk cId="0" sldId="259"/>
            <ac:spMk id="137" creationId="{AF868962-F897-EBCA-AAE0-5D1E73438E76}"/>
          </ac:spMkLst>
        </pc:spChg>
        <pc:spChg chg="mod">
          <ac:chgData name="Miranty Anjani" userId="44aa4c02e52c9290" providerId="LiveId" clId="{45722D5E-D6CD-4F9E-A4BE-8EB651ABEE2E}" dt="2022-05-28T20:42:07.995" v="2062" actId="20577"/>
          <ac:spMkLst>
            <pc:docMk/>
            <pc:sldMk cId="0" sldId="259"/>
            <ac:spMk id="138" creationId="{55B8AA44-CBC7-1FF3-F9DC-26A17DDD22BF}"/>
          </ac:spMkLst>
        </pc:spChg>
        <pc:spChg chg="mod">
          <ac:chgData name="Miranty Anjani" userId="44aa4c02e52c9290" providerId="LiveId" clId="{45722D5E-D6CD-4F9E-A4BE-8EB651ABEE2E}" dt="2022-05-28T20:40:43.367" v="2020"/>
          <ac:spMkLst>
            <pc:docMk/>
            <pc:sldMk cId="0" sldId="259"/>
            <ac:spMk id="140" creationId="{579EAE36-6152-3107-54A2-49BB8474EC9D}"/>
          </ac:spMkLst>
        </pc:spChg>
        <pc:spChg chg="mod">
          <ac:chgData name="Miranty Anjani" userId="44aa4c02e52c9290" providerId="LiveId" clId="{45722D5E-D6CD-4F9E-A4BE-8EB651ABEE2E}" dt="2022-05-28T20:40:48.238" v="2022"/>
          <ac:spMkLst>
            <pc:docMk/>
            <pc:sldMk cId="0" sldId="259"/>
            <ac:spMk id="142" creationId="{45E6F87C-6DAC-5A46-73EB-EDBE527B6950}"/>
          </ac:spMkLst>
        </pc:spChg>
        <pc:spChg chg="add mod">
          <ac:chgData name="Miranty Anjani" userId="44aa4c02e52c9290" providerId="LiveId" clId="{45722D5E-D6CD-4F9E-A4BE-8EB651ABEE2E}" dt="2022-05-28T12:44:08.639" v="228" actId="571"/>
          <ac:spMkLst>
            <pc:docMk/>
            <pc:sldMk cId="0" sldId="259"/>
            <ac:spMk id="143" creationId="{01040B21-F594-D2A0-010F-B32CEBA9E5E9}"/>
          </ac:spMkLst>
        </pc:spChg>
        <pc:spChg chg="mod">
          <ac:chgData name="Miranty Anjani" userId="44aa4c02e52c9290" providerId="LiveId" clId="{45722D5E-D6CD-4F9E-A4BE-8EB651ABEE2E}" dt="2022-05-28T20:43:23.722" v="2072"/>
          <ac:spMkLst>
            <pc:docMk/>
            <pc:sldMk cId="0" sldId="259"/>
            <ac:spMk id="145" creationId="{987B13FE-5D5E-45E0-358F-99DC6C575BCD}"/>
          </ac:spMkLst>
        </pc:spChg>
        <pc:spChg chg="mod">
          <ac:chgData name="Miranty Anjani" userId="44aa4c02e52c9290" providerId="LiveId" clId="{45722D5E-D6CD-4F9E-A4BE-8EB651ABEE2E}" dt="2022-05-28T20:43:28.460" v="2073"/>
          <ac:spMkLst>
            <pc:docMk/>
            <pc:sldMk cId="0" sldId="259"/>
            <ac:spMk id="146" creationId="{D9432DCF-87A1-BCC1-14F0-002B16352166}"/>
          </ac:spMkLst>
        </pc:spChg>
        <pc:spChg chg="add del mod">
          <ac:chgData name="Miranty Anjani" userId="44aa4c02e52c9290" providerId="LiveId" clId="{45722D5E-D6CD-4F9E-A4BE-8EB651ABEE2E}" dt="2022-05-28T12:51:19.394" v="324" actId="478"/>
          <ac:spMkLst>
            <pc:docMk/>
            <pc:sldMk cId="0" sldId="259"/>
            <ac:spMk id="147" creationId="{B63278C6-DFC9-A589-656D-6FED9BEF1C97}"/>
          </ac:spMkLst>
        </pc:spChg>
        <pc:spChg chg="add del mod">
          <ac:chgData name="Miranty Anjani" userId="44aa4c02e52c9290" providerId="LiveId" clId="{45722D5E-D6CD-4F9E-A4BE-8EB651ABEE2E}" dt="2022-05-28T12:51:20.042" v="325" actId="478"/>
          <ac:spMkLst>
            <pc:docMk/>
            <pc:sldMk cId="0" sldId="259"/>
            <ac:spMk id="148" creationId="{6B0F9A1D-D6AA-B448-27AF-BDC221715DD5}"/>
          </ac:spMkLst>
        </pc:spChg>
        <pc:spChg chg="mod">
          <ac:chgData name="Miranty Anjani" userId="44aa4c02e52c9290" providerId="LiveId" clId="{45722D5E-D6CD-4F9E-A4BE-8EB651ABEE2E}" dt="2022-05-28T20:44:09.698" v="2080"/>
          <ac:spMkLst>
            <pc:docMk/>
            <pc:sldMk cId="0" sldId="259"/>
            <ac:spMk id="148" creationId="{94D7D247-7096-EDDF-A987-4E4B5D372832}"/>
          </ac:spMkLst>
        </pc:spChg>
        <pc:spChg chg="mod">
          <ac:chgData name="Miranty Anjani" userId="44aa4c02e52c9290" providerId="LiveId" clId="{45722D5E-D6CD-4F9E-A4BE-8EB651ABEE2E}" dt="2022-05-28T20:44:05.776" v="2079"/>
          <ac:spMkLst>
            <pc:docMk/>
            <pc:sldMk cId="0" sldId="259"/>
            <ac:spMk id="149" creationId="{21AFE6E6-EFEF-1628-80E0-DFD3743AEFC2}"/>
          </ac:spMkLst>
        </pc:spChg>
        <pc:spChg chg="add del mod">
          <ac:chgData name="Miranty Anjani" userId="44aa4c02e52c9290" providerId="LiveId" clId="{45722D5E-D6CD-4F9E-A4BE-8EB651ABEE2E}" dt="2022-05-28T12:51:20.744" v="326" actId="478"/>
          <ac:spMkLst>
            <pc:docMk/>
            <pc:sldMk cId="0" sldId="259"/>
            <ac:spMk id="149" creationId="{6D5B9738-D2DD-DAF3-C900-C34A07FA7EF4}"/>
          </ac:spMkLst>
        </pc:spChg>
        <pc:spChg chg="mod">
          <ac:chgData name="Miranty Anjani" userId="44aa4c02e52c9290" providerId="LiveId" clId="{45722D5E-D6CD-4F9E-A4BE-8EB651ABEE2E}" dt="2022-05-28T20:44:36.520" v="2094" actId="20577"/>
          <ac:spMkLst>
            <pc:docMk/>
            <pc:sldMk cId="0" sldId="259"/>
            <ac:spMk id="151" creationId="{B4FC20A4-3A48-36A2-7147-952255AAB2E4}"/>
          </ac:spMkLst>
        </pc:spChg>
        <pc:spChg chg="mod">
          <ac:chgData name="Miranty Anjani" userId="44aa4c02e52c9290" providerId="LiveId" clId="{45722D5E-D6CD-4F9E-A4BE-8EB651ABEE2E}" dt="2022-05-28T20:44:52.552" v="2098" actId="404"/>
          <ac:spMkLst>
            <pc:docMk/>
            <pc:sldMk cId="0" sldId="259"/>
            <ac:spMk id="152" creationId="{94CEED84-38F2-1349-4AE8-7AB313B5855D}"/>
          </ac:spMkLst>
        </pc:spChg>
        <pc:spChg chg="mo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493" creationId="{00000000-0000-0000-0000-000000000000}"/>
          </ac:spMkLst>
        </pc:spChg>
        <pc:spChg chg="mod or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49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30.932" v="2724" actId="1076"/>
          <ac:spMkLst>
            <pc:docMk/>
            <pc:sldMk cId="0" sldId="259"/>
            <ac:spMk id="503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57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0:04.538" v="2014" actId="165"/>
          <ac:spMkLst>
            <pc:docMk/>
            <pc:sldMk cId="0" sldId="259"/>
            <ac:spMk id="57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57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48.614" v="2065" actId="165"/>
          <ac:spMkLst>
            <pc:docMk/>
            <pc:sldMk cId="0" sldId="259"/>
            <ac:spMk id="58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2:51.122" v="2067" actId="1076"/>
          <ac:spMkLst>
            <pc:docMk/>
            <pc:sldMk cId="0" sldId="259"/>
            <ac:spMk id="581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58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3:40.651" v="2075" actId="165"/>
          <ac:spMkLst>
            <pc:docMk/>
            <pc:sldMk cId="0" sldId="259"/>
            <ac:spMk id="586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1:22:44.397" v="2725" actId="1076"/>
          <ac:spMkLst>
            <pc:docMk/>
            <pc:sldMk cId="0" sldId="259"/>
            <ac:spMk id="588" creationId="{00000000-0000-0000-0000-000000000000}"/>
          </ac:spMkLst>
        </pc:spChg>
        <pc:spChg chg="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0" creationId="{00000000-0000-0000-0000-000000000000}"/>
          </ac:spMkLst>
        </pc:spChg>
        <pc:spChg chg="add del mod topLvl">
          <ac:chgData name="Miranty Anjani" userId="44aa4c02e52c9290" providerId="LiveId" clId="{45722D5E-D6CD-4F9E-A4BE-8EB651ABEE2E}" dt="2022-05-28T20:40:16.033" v="2017" actId="21"/>
          <ac:spMkLst>
            <pc:docMk/>
            <pc:sldMk cId="0" sldId="259"/>
            <ac:spMk id="591" creationId="{00000000-0000-0000-0000-000000000000}"/>
          </ac:spMkLst>
        </pc:spChg>
        <pc:grpChg chg="add del mod">
          <ac:chgData name="Miranty Anjani" userId="44aa4c02e52c9290" providerId="LiveId" clId="{45722D5E-D6CD-4F9E-A4BE-8EB651ABEE2E}" dt="2022-05-28T12:46:09.252" v="252" actId="165"/>
          <ac:grpSpMkLst>
            <pc:docMk/>
            <pc:sldMk cId="0" sldId="259"/>
            <ac:grpSpMk id="2" creationId="{8501EE44-1155-D703-30A4-DCA9EF519656}"/>
          </ac:grpSpMkLst>
        </pc:grpChg>
        <pc:grpChg chg="add del mod or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123" creationId="{CC0CECBD-8D70-AB38-D53D-E6E3665D81C4}"/>
          </ac:grpSpMkLst>
        </pc:grpChg>
        <pc:grpChg chg="mod topLvl">
          <ac:chgData name="Miranty Anjani" userId="44aa4c02e52c9290" providerId="LiveId" clId="{45722D5E-D6CD-4F9E-A4BE-8EB651ABEE2E}" dt="2022-05-28T12:44:41.243" v="237" actId="165"/>
          <ac:grpSpMkLst>
            <pc:docMk/>
            <pc:sldMk cId="0" sldId="259"/>
            <ac:grpSpMk id="125" creationId="{2625AE86-D957-F837-9AD5-DE10C0DD89D7}"/>
          </ac:grpSpMkLst>
        </pc:grpChg>
        <pc:grpChg chg="add del mod ord">
          <ac:chgData name="Miranty Anjani" userId="44aa4c02e52c9290" providerId="LiveId" clId="{45722D5E-D6CD-4F9E-A4BE-8EB651ABEE2E}" dt="2022-05-28T12:43:32.211" v="219" actId="478"/>
          <ac:grpSpMkLst>
            <pc:docMk/>
            <pc:sldMk cId="0" sldId="259"/>
            <ac:grpSpMk id="130" creationId="{CDAD9E99-6209-FA19-BDCB-991E0D337BFE}"/>
          </ac:grpSpMkLst>
        </pc:grpChg>
        <pc:grpChg chg="add del mod">
          <ac:chgData name="Miranty Anjani" userId="44aa4c02e52c9290" providerId="LiveId" clId="{45722D5E-D6CD-4F9E-A4BE-8EB651ABEE2E}" dt="2022-05-28T20:39:04.852" v="1840" actId="478"/>
          <ac:grpSpMkLst>
            <pc:docMk/>
            <pc:sldMk cId="0" sldId="259"/>
            <ac:grpSpMk id="133" creationId="{2A9BBF09-4DF2-705F-089E-F01FC61A88B1}"/>
          </ac:grpSpMkLst>
        </pc:grpChg>
        <pc:grpChg chg="add del mod">
          <ac:chgData name="Miranty Anjani" userId="44aa4c02e52c9290" providerId="LiveId" clId="{45722D5E-D6CD-4F9E-A4BE-8EB651ABEE2E}" dt="2022-05-28T20:45:01.359" v="2100" actId="478"/>
          <ac:grpSpMkLst>
            <pc:docMk/>
            <pc:sldMk cId="0" sldId="259"/>
            <ac:grpSpMk id="136" creationId="{BA9B37B1-3E3C-2D03-F5C6-61FCD6A983D2}"/>
          </ac:grpSpMkLst>
        </pc:grpChg>
        <pc:grpChg chg="add 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139" creationId="{CDB2F9B3-8648-CEC8-9E2A-A258F68B45C0}"/>
          </ac:grpSpMkLst>
        </pc:grpChg>
        <pc:grpChg chg="add 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143" creationId="{4A1084BC-FBCD-2F53-EDBF-BAA1004944D1}"/>
          </ac:grpSpMkLst>
        </pc:grpChg>
        <pc:grpChg chg="add 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147" creationId="{B88015FC-25CC-4AA1-B80A-F9C806303B65}"/>
          </ac:grpSpMkLst>
        </pc:grpChg>
        <pc:grpChg chg="add 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150" creationId="{CF76EE97-FFBC-B8B5-827C-9DBB10C001EC}"/>
          </ac:grpSpMkLst>
        </pc:grpChg>
        <pc:grpChg chg="del mod">
          <ac:chgData name="Miranty Anjani" userId="44aa4c02e52c9290" providerId="LiveId" clId="{45722D5E-D6CD-4F9E-A4BE-8EB651ABEE2E}" dt="2022-05-28T12:43:39.434" v="220" actId="165"/>
          <ac:grpSpMkLst>
            <pc:docMk/>
            <pc:sldMk cId="0" sldId="259"/>
            <ac:grpSpMk id="492" creationId="{00000000-0000-0000-0000-000000000000}"/>
          </ac:grpSpMkLst>
        </pc:grpChg>
        <pc:grpChg chg="mod or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50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0:04.538" v="2014" actId="165"/>
          <ac:grpSpMkLst>
            <pc:docMk/>
            <pc:sldMk cId="0" sldId="259"/>
            <ac:grpSpMk id="57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1:00.768" v="2025" actId="478"/>
          <ac:grpSpMkLst>
            <pc:docMk/>
            <pc:sldMk cId="0" sldId="259"/>
            <ac:grpSpMk id="57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2:48.614" v="2065" actId="165"/>
          <ac:grpSpMkLst>
            <pc:docMk/>
            <pc:sldMk cId="0" sldId="259"/>
            <ac:grpSpMk id="577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3:30.882" v="2074" actId="478"/>
          <ac:grpSpMkLst>
            <pc:docMk/>
            <pc:sldMk cId="0" sldId="259"/>
            <ac:grpSpMk id="579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43:40.651" v="2075" actId="165"/>
          <ac:grpSpMkLst>
            <pc:docMk/>
            <pc:sldMk cId="0" sldId="259"/>
            <ac:grpSpMk id="582" creationId="{00000000-0000-0000-0000-000000000000}"/>
          </ac:grpSpMkLst>
        </pc:grpChg>
        <pc:grpChg chg="del mod topLvl">
          <ac:chgData name="Miranty Anjani" userId="44aa4c02e52c9290" providerId="LiveId" clId="{45722D5E-D6CD-4F9E-A4BE-8EB651ABEE2E}" dt="2022-05-28T20:44:14.071" v="2081" actId="478"/>
          <ac:grpSpMkLst>
            <pc:docMk/>
            <pc:sldMk cId="0" sldId="259"/>
            <ac:grpSpMk id="584" creationId="{00000000-0000-0000-0000-000000000000}"/>
          </ac:grpSpMkLst>
        </pc:grpChg>
        <pc:grpChg chg="add del mod">
          <ac:chgData name="Miranty Anjani" userId="44aa4c02e52c9290" providerId="LiveId" clId="{45722D5E-D6CD-4F9E-A4BE-8EB651ABEE2E}" dt="2022-05-28T20:38:12.899" v="1827" actId="165"/>
          <ac:grpSpMkLst>
            <pc:docMk/>
            <pc:sldMk cId="0" sldId="259"/>
            <ac:grpSpMk id="587" creationId="{00000000-0000-0000-0000-000000000000}"/>
          </ac:grpSpMkLst>
        </pc:grpChg>
        <pc:grpChg chg="add del mod topLvl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58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592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599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603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1:22:44.397" v="2725" actId="1076"/>
          <ac:grpSpMkLst>
            <pc:docMk/>
            <pc:sldMk cId="0" sldId="259"/>
            <ac:grpSpMk id="608" creationId="{00000000-0000-0000-0000-000000000000}"/>
          </ac:grpSpMkLst>
        </pc:grp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2" creationId="{BAB99201-C7AF-9D03-C455-B09920D5DDE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3" creationId="{A9D28112-99F5-9334-8035-3BCB7BD5B09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4" creationId="{5018A21F-5ADA-C05A-1A61-B61696E0EC5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5" creationId="{BC89B48B-550C-E3EC-F69A-D8585C594D7C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7" creationId="{B9F173BE-4710-2C95-5381-7C9A71E559C2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8" creationId="{590FEF7F-A012-D8F4-EF1A-A2B4567150D8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39" creationId="{3AF60F13-8476-D63E-980A-33C0585B35D3}"/>
          </ac:cxnSpMkLst>
        </pc:cxnChg>
        <pc:cxnChg chg="mod">
          <ac:chgData name="Miranty Anjani" userId="44aa4c02e52c9290" providerId="LiveId" clId="{45722D5E-D6CD-4F9E-A4BE-8EB651ABEE2E}" dt="2022-05-28T12:42:09.220" v="214"/>
          <ac:cxnSpMkLst>
            <pc:docMk/>
            <pc:sldMk cId="0" sldId="259"/>
            <ac:cxnSpMk id="140" creationId="{C3925EEB-D42B-8661-344D-63FF34FC1089}"/>
          </ac:cxnSpMkLst>
        </pc:cxnChg>
        <pc:cxnChg chg="add 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141" creationId="{62EFC9A5-1B8D-E19A-AB8D-61E9A80FDAD7}"/>
          </ac:cxnSpMkLst>
        </pc:cxnChg>
        <pc:cxnChg chg="add del mod">
          <ac:chgData name="Miranty Anjani" userId="44aa4c02e52c9290" providerId="LiveId" clId="{45722D5E-D6CD-4F9E-A4BE-8EB651ABEE2E}" dt="2022-05-28T12:44:01.900" v="224" actId="478"/>
          <ac:cxnSpMkLst>
            <pc:docMk/>
            <pc:sldMk cId="0" sldId="259"/>
            <ac:cxnSpMk id="142" creationId="{B360DC3D-78FB-E4EF-B128-11A05CF41FFF}"/>
          </ac:cxnSpMkLst>
        </pc:cxnChg>
        <pc:cxnChg chg="add mod or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144" creationId="{65EDDBA3-C672-B7C5-1BA9-B4CBB378ECA4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494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495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496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497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499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500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501" creationId="{00000000-0000-0000-0000-000000000000}"/>
          </ac:cxnSpMkLst>
        </pc:cxnChg>
        <pc:cxnChg chg="mod topLvl">
          <ac:chgData name="Miranty Anjani" userId="44aa4c02e52c9290" providerId="LiveId" clId="{45722D5E-D6CD-4F9E-A4BE-8EB651ABEE2E}" dt="2022-05-28T21:22:44.397" v="2725" actId="1076"/>
          <ac:cxnSpMkLst>
            <pc:docMk/>
            <pc:sldMk cId="0" sldId="259"/>
            <ac:cxnSpMk id="502" creationId="{00000000-0000-0000-0000-000000000000}"/>
          </ac:cxnSpMkLst>
        </pc:cxnChg>
      </pc:sldChg>
      <pc:sldChg chg="modSp mod ord">
        <pc:chgData name="Miranty Anjani" userId="44aa4c02e52c9290" providerId="LiveId" clId="{45722D5E-D6CD-4F9E-A4BE-8EB651ABEE2E}" dt="2022-05-28T20:47:03.023" v="2170" actId="20577"/>
        <pc:sldMkLst>
          <pc:docMk/>
          <pc:sldMk cId="0" sldId="262"/>
        </pc:sldMkLst>
        <pc:spChg chg="mod">
          <ac:chgData name="Miranty Anjani" userId="44aa4c02e52c9290" providerId="LiveId" clId="{45722D5E-D6CD-4F9E-A4BE-8EB651ABEE2E}" dt="2022-05-28T20:46:27.398" v="2131" actId="20577"/>
          <ac:spMkLst>
            <pc:docMk/>
            <pc:sldMk cId="0" sldId="262"/>
            <ac:spMk id="1155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7:03.023" v="2170" actId="20577"/>
          <ac:spMkLst>
            <pc:docMk/>
            <pc:sldMk cId="0" sldId="262"/>
            <ac:spMk id="1167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6:34.121" v="2137" actId="20577"/>
          <ac:spMkLst>
            <pc:docMk/>
            <pc:sldMk cId="0" sldId="262"/>
            <ac:spMk id="1194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1:21:02.738" v="2678"/>
        <pc:sldMkLst>
          <pc:docMk/>
          <pc:sldMk cId="0" sldId="267"/>
        </pc:sldMkLst>
      </pc:sldChg>
      <pc:sldChg chg="modSp mod ord">
        <pc:chgData name="Miranty Anjani" userId="44aa4c02e52c9290" providerId="LiveId" clId="{45722D5E-D6CD-4F9E-A4BE-8EB651ABEE2E}" dt="2022-05-28T21:21:29.199" v="2723" actId="5793"/>
        <pc:sldMkLst>
          <pc:docMk/>
          <pc:sldMk cId="0" sldId="276"/>
        </pc:sldMkLst>
        <pc:spChg chg="mod">
          <ac:chgData name="Miranty Anjani" userId="44aa4c02e52c9290" providerId="LiveId" clId="{45722D5E-D6CD-4F9E-A4BE-8EB651ABEE2E}" dt="2022-05-28T21:21:14.006" v="2696" actId="20577"/>
          <ac:spMkLst>
            <pc:docMk/>
            <pc:sldMk cId="0" sldId="276"/>
            <ac:spMk id="2861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1:29.199" v="2723" actId="5793"/>
          <ac:spMkLst>
            <pc:docMk/>
            <pc:sldMk cId="0" sldId="276"/>
            <ac:spMk id="2862" creationId="{00000000-0000-0000-0000-000000000000}"/>
          </ac:spMkLst>
        </pc:spChg>
      </pc:sldChg>
      <pc:sldChg chg="ord">
        <pc:chgData name="Miranty Anjani" userId="44aa4c02e52c9290" providerId="LiveId" clId="{45722D5E-D6CD-4F9E-A4BE-8EB651ABEE2E}" dt="2022-05-28T20:46:04.136" v="2102"/>
        <pc:sldMkLst>
          <pc:docMk/>
          <pc:sldMk cId="0" sldId="279"/>
        </pc:sldMkLst>
      </pc:sldChg>
      <pc:sldChg chg="addSp delSp modSp new mod modClrScheme chgLayout">
        <pc:chgData name="Miranty Anjani" userId="44aa4c02e52c9290" providerId="LiveId" clId="{45722D5E-D6CD-4F9E-A4BE-8EB651ABEE2E}" dt="2022-05-28T15:10:23.342" v="1299" actId="14100"/>
        <pc:sldMkLst>
          <pc:docMk/>
          <pc:sldMk cId="123131726" sldId="290"/>
        </pc:sldMkLst>
        <pc:spChg chg="del mod ord">
          <ac:chgData name="Miranty Anjani" userId="44aa4c02e52c9290" providerId="LiveId" clId="{45722D5E-D6CD-4F9E-A4BE-8EB651ABEE2E}" dt="2022-05-28T12:57:15.926" v="331" actId="700"/>
          <ac:spMkLst>
            <pc:docMk/>
            <pc:sldMk cId="123131726" sldId="290"/>
            <ac:spMk id="2" creationId="{8802FA46-8066-D5D8-CF45-791B35DC4F5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" creationId="{B467A8CA-D785-CA47-BF88-6438E1177FE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5" creationId="{6AAB8C42-3C4F-2933-0D55-B2A1251659B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6" creationId="{1839C714-7A32-9170-1205-A380787FD94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7" creationId="{E3614006-CE75-169B-5727-284B9C0501A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8" creationId="{99BB51DC-7651-7433-A575-8A3B962549B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9" creationId="{5A6398D0-6B65-DAE6-4074-5BCC0A457075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0" creationId="{2314B060-02B6-D753-6E85-62A49E2F732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1" creationId="{7DDFA495-0B29-0310-8553-DB964579D46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2" creationId="{DEEB69EC-F87A-8FD5-993A-8AB5079AE58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3" creationId="{CAE8E335-373B-CB88-9EA3-E30CF45A76F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4" creationId="{6BC4F9A1-AC5E-D4C1-35E0-45BC6C7964A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5" creationId="{2C6B8823-86DD-246E-931D-FC0BC31E7A5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6" creationId="{A57C5A10-34B4-41BA-0EA8-0406D22C6B1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7" creationId="{448AF271-FF47-C77F-E561-D9F241EA62F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8" creationId="{4A32BFBA-2620-78FF-60C2-CAD15B641C3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19" creationId="{5E3F9FC4-4A82-7883-FE74-5230BE7EB0B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0" creationId="{CB608E7A-8D48-6322-B4C7-98C23803DD1D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1" creationId="{50616A53-658F-7BD7-9600-261827D367B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2" creationId="{CDA03B07-1A03-CF00-8854-CFBA6B2CC6D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3" creationId="{8B53DCC1-2CA4-2163-6769-C3967DA4FD5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4" creationId="{E4B67927-E02D-FF43-8FBD-2CE41573BD7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5" creationId="{A3F4C392-D1F4-7896-3A8A-B30766E4858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6" creationId="{92F390FC-FE40-1618-13C0-4F6F3C4ADE4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7" creationId="{06881121-0903-F221-7E8E-82A5FDBF1A5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8" creationId="{902D880A-940E-7096-4E96-60D0CBCBF3DF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29" creationId="{4BFD6981-BDB1-55D8-F98A-7D0AE264AFB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0" creationId="{EA4218FA-EE69-2063-B2A1-2AE6BD263B14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1" creationId="{6DB53D5C-7C0E-B5DC-47E0-FECC4DDC90DC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2" creationId="{4B5B18EA-9370-6BAA-0317-437608C19C3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3" creationId="{3EF75CFB-6229-9340-0A53-0E77004696C6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4" creationId="{8463FF48-2540-6056-DDE4-93FD0C9F8E93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5" creationId="{AF360D1B-CA25-BAED-51CE-532224CAFC4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6" creationId="{E3EBA35C-0CE1-A3C4-9A2F-D39D63EAB78B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7" creationId="{46D582EE-D5A7-59DB-0DF9-5EB243AC2689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8" creationId="{C4DF967A-4BA4-9D49-8664-2C92CDBD582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39" creationId="{4746A025-5B2E-084B-7540-3696D4C9EB41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0" creationId="{7262EB18-779B-0A6C-66AA-28CF90D30F02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1" creationId="{2333CE22-09D6-83A5-AB02-B7553A21122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2" creationId="{9231A59A-C1E1-5F0D-43CA-9ACE4ABEB90A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3" creationId="{7F653DE3-5F5A-40B4-7AC4-83D5812D8DE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4" creationId="{402F901A-74C6-9E41-503A-640C1420093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5" creationId="{5CBC30C0-617B-1FC6-10F1-4887130736B0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6" creationId="{E82C9C54-1B6E-1D2B-FF5A-3B083A655B8E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8" creationId="{65FE84DA-F9FF-7A81-1E44-FFD147EFAE37}"/>
          </ac:spMkLst>
        </pc:spChg>
        <pc:spChg chg="mod">
          <ac:chgData name="Miranty Anjani" userId="44aa4c02e52c9290" providerId="LiveId" clId="{45722D5E-D6CD-4F9E-A4BE-8EB651ABEE2E}" dt="2022-05-28T12:57:12.528" v="330"/>
          <ac:spMkLst>
            <pc:docMk/>
            <pc:sldMk cId="123131726" sldId="290"/>
            <ac:spMk id="49" creationId="{903C431A-08B9-5C60-F1DC-5266A0ECA648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0" creationId="{012E6FF8-D380-FFB1-2DBF-43D24BC2B7A0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1" creationId="{C504A2A3-EEA7-18BD-C203-D3A0FA0D1E46}"/>
          </ac:spMkLst>
        </pc:spChg>
        <pc:spChg chg="add del mod ord">
          <ac:chgData name="Miranty Anjani" userId="44aa4c02e52c9290" providerId="LiveId" clId="{45722D5E-D6CD-4F9E-A4BE-8EB651ABEE2E}" dt="2022-05-28T12:57:32.929" v="332" actId="700"/>
          <ac:spMkLst>
            <pc:docMk/>
            <pc:sldMk cId="123131726" sldId="290"/>
            <ac:spMk id="52" creationId="{8E4E71F0-0AF4-567A-40F9-693E338F3C3A}"/>
          </ac:spMkLst>
        </pc:spChg>
        <pc:spChg chg="add mod ord">
          <ac:chgData name="Miranty Anjani" userId="44aa4c02e52c9290" providerId="LiveId" clId="{45722D5E-D6CD-4F9E-A4BE-8EB651ABEE2E}" dt="2022-05-28T15:10:20.819" v="1298" actId="1076"/>
          <ac:spMkLst>
            <pc:docMk/>
            <pc:sldMk cId="123131726" sldId="290"/>
            <ac:spMk id="53" creationId="{7980AEF7-FE59-8174-228B-6DDADCBC6601}"/>
          </ac:spMkLst>
        </pc:spChg>
        <pc:spChg chg="add mod ord">
          <ac:chgData name="Miranty Anjani" userId="44aa4c02e52c9290" providerId="LiveId" clId="{45722D5E-D6CD-4F9E-A4BE-8EB651ABEE2E}" dt="2022-05-28T15:10:23.342" v="1299" actId="14100"/>
          <ac:spMkLst>
            <pc:docMk/>
            <pc:sldMk cId="123131726" sldId="290"/>
            <ac:spMk id="54" creationId="{0ABB9765-226C-0D5D-7684-B33E0E852F20}"/>
          </ac:spMkLst>
        </pc:spChg>
        <pc:grpChg chg="add mod">
          <ac:chgData name="Miranty Anjani" userId="44aa4c02e52c9290" providerId="LiveId" clId="{45722D5E-D6CD-4F9E-A4BE-8EB651ABEE2E}" dt="2022-05-28T12:57:48.921" v="335" actId="1076"/>
          <ac:grpSpMkLst>
            <pc:docMk/>
            <pc:sldMk cId="123131726" sldId="290"/>
            <ac:grpSpMk id="3" creationId="{BA4C2D01-CC12-910C-E0D2-32C08703AA1E}"/>
          </ac:grpSpMkLst>
        </pc:grpChg>
        <pc:grpChg chg="mod">
          <ac:chgData name="Miranty Anjani" userId="44aa4c02e52c9290" providerId="LiveId" clId="{45722D5E-D6CD-4F9E-A4BE-8EB651ABEE2E}" dt="2022-05-28T12:57:12.528" v="330"/>
          <ac:grpSpMkLst>
            <pc:docMk/>
            <pc:sldMk cId="123131726" sldId="290"/>
            <ac:grpSpMk id="47" creationId="{5A549FF0-87C7-83E7-18BB-8A18E37F48A8}"/>
          </ac:grpSpMkLst>
        </pc:grpChg>
      </pc:sldChg>
      <pc:sldChg chg="new del">
        <pc:chgData name="Miranty Anjani" userId="44aa4c02e52c9290" providerId="LiveId" clId="{45722D5E-D6CD-4F9E-A4BE-8EB651ABEE2E}" dt="2022-05-28T12:31:08.296" v="90" actId="680"/>
        <pc:sldMkLst>
          <pc:docMk/>
          <pc:sldMk cId="666388464" sldId="290"/>
        </pc:sldMkLst>
      </pc:sldChg>
      <pc:sldChg chg="new del">
        <pc:chgData name="Miranty Anjani" userId="44aa4c02e52c9290" providerId="LiveId" clId="{45722D5E-D6CD-4F9E-A4BE-8EB651ABEE2E}" dt="2022-05-28T12:57:06.068" v="328" actId="47"/>
        <pc:sldMkLst>
          <pc:docMk/>
          <pc:sldMk cId="1789780362" sldId="290"/>
        </pc:sldMkLst>
      </pc:sldChg>
      <pc:sldChg chg="addSp delSp modSp add mod ord">
        <pc:chgData name="Miranty Anjani" userId="44aa4c02e52c9290" providerId="LiveId" clId="{45722D5E-D6CD-4F9E-A4BE-8EB651ABEE2E}" dt="2022-05-28T21:25:49.575" v="3050" actId="14861"/>
        <pc:sldMkLst>
          <pc:docMk/>
          <pc:sldMk cId="1853984015" sldId="291"/>
        </pc:sldMkLst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3" creationId="{B9BD53EB-6F3E-7516-2ACD-1BAACE360253}"/>
          </ac:spMkLst>
        </pc:spChg>
        <pc:spChg chg="add mod">
          <ac:chgData name="Miranty Anjani" userId="44aa4c02e52c9290" providerId="LiveId" clId="{45722D5E-D6CD-4F9E-A4BE-8EB651ABEE2E}" dt="2022-05-28T20:53:45.514" v="2246" actId="1076"/>
          <ac:spMkLst>
            <pc:docMk/>
            <pc:sldMk cId="1853984015" sldId="291"/>
            <ac:spMk id="54" creationId="{29152546-81A2-5ABA-7A88-C307E055BE80}"/>
          </ac:spMkLst>
        </pc:spChg>
        <pc:spChg chg="mod">
          <ac:chgData name="Miranty Anjani" userId="44aa4c02e52c9290" providerId="LiveId" clId="{45722D5E-D6CD-4F9E-A4BE-8EB651ABEE2E}" dt="2022-05-28T20:58:14.585" v="2329" actId="20577"/>
          <ac:spMkLst>
            <pc:docMk/>
            <pc:sldMk cId="1853984015" sldId="291"/>
            <ac:spMk id="56" creationId="{2B8643FB-9E8A-8233-4883-CFE4F5204E1F}"/>
          </ac:spMkLst>
        </pc:spChg>
        <pc:spChg chg="mod">
          <ac:chgData name="Miranty Anjani" userId="44aa4c02e52c9290" providerId="LiveId" clId="{45722D5E-D6CD-4F9E-A4BE-8EB651ABEE2E}" dt="2022-05-28T21:05:21.493" v="2539" actId="404"/>
          <ac:spMkLst>
            <pc:docMk/>
            <pc:sldMk cId="1853984015" sldId="291"/>
            <ac:spMk id="57" creationId="{A6EDD67A-AED1-4A81-23BA-B2C10D640B92}"/>
          </ac:spMkLst>
        </pc:spChg>
        <pc:spChg chg="add del mod">
          <ac:chgData name="Miranty Anjani" userId="44aa4c02e52c9290" providerId="LiveId" clId="{45722D5E-D6CD-4F9E-A4BE-8EB651ABEE2E}" dt="2022-05-28T21:02:32.737" v="2375" actId="478"/>
          <ac:spMkLst>
            <pc:docMk/>
            <pc:sldMk cId="1853984015" sldId="291"/>
            <ac:spMk id="58" creationId="{E9DB27A6-382E-194C-43CA-694291920067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0" creationId="{B3DBA553-7501-A999-5E59-1C79FB52C18E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1" creationId="{CA4E8251-18BA-4E18-C75D-5770DC237CC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2" creationId="{1BEF72F3-E223-2737-8C3E-C171C1E905A6}"/>
          </ac:spMkLst>
        </pc:spChg>
        <pc:spChg chg="mod">
          <ac:chgData name="Miranty Anjani" userId="44aa4c02e52c9290" providerId="LiveId" clId="{45722D5E-D6CD-4F9E-A4BE-8EB651ABEE2E}" dt="2022-05-28T20:50:50.688" v="2219"/>
          <ac:spMkLst>
            <pc:docMk/>
            <pc:sldMk cId="1853984015" sldId="291"/>
            <ac:spMk id="63" creationId="{84E9198B-581D-5B5C-6F19-EE50CA09DC28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69" creationId="{DC8A168F-5A88-1049-E68D-FBDCA0445DC0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0" creationId="{1E623458-6996-6EC6-9F0D-E90DCCCE01DF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2" creationId="{3284FBE7-0962-C3DB-1143-F175BB5F114E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3" creationId="{497CFBEC-1285-10B0-630B-E543FBF6C96B}"/>
          </ac:spMkLst>
        </pc:spChg>
        <pc:spChg chg="add 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4" creationId="{79453BE9-9BFC-C669-B6A9-822C9CE9CBF6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6" creationId="{8FEA5700-088F-3F16-4D78-9340A14283B2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7" creationId="{397A6952-53D6-E295-FE92-88D63AA9AEEC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8" creationId="{BB2B4D70-DD8E-BDFC-23DE-95084626B86A}"/>
          </ac:spMkLst>
        </pc:spChg>
        <pc:spChg chg="mod">
          <ac:chgData name="Miranty Anjani" userId="44aa4c02e52c9290" providerId="LiveId" clId="{45722D5E-D6CD-4F9E-A4BE-8EB651ABEE2E}" dt="2022-05-28T20:51:58.847" v="2233" actId="571"/>
          <ac:spMkLst>
            <pc:docMk/>
            <pc:sldMk cId="1853984015" sldId="291"/>
            <ac:spMk id="79" creationId="{717BD451-CD84-F062-27C1-0473EB32AF99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8" creationId="{B02E3E4B-B50D-0D20-6334-B4C359AF4017}"/>
          </ac:spMkLst>
        </pc:spChg>
        <pc:spChg chg="add mod">
          <ac:chgData name="Miranty Anjani" userId="44aa4c02e52c9290" providerId="LiveId" clId="{45722D5E-D6CD-4F9E-A4BE-8EB651ABEE2E}" dt="2022-05-28T20:54:55.083" v="2258" actId="1076"/>
          <ac:spMkLst>
            <pc:docMk/>
            <pc:sldMk cId="1853984015" sldId="291"/>
            <ac:spMk id="89" creationId="{FDCC96B7-8BB4-DCEB-8E17-07D0E1196191}"/>
          </ac:spMkLst>
        </pc:spChg>
        <pc:spChg chg="mod">
          <ac:chgData name="Miranty Anjani" userId="44aa4c02e52c9290" providerId="LiveId" clId="{45722D5E-D6CD-4F9E-A4BE-8EB651ABEE2E}" dt="2022-05-28T20:58:19.171" v="2335" actId="20577"/>
          <ac:spMkLst>
            <pc:docMk/>
            <pc:sldMk cId="1853984015" sldId="291"/>
            <ac:spMk id="91" creationId="{BD9CD27E-846A-9E29-BF81-A86DF13C7FE1}"/>
          </ac:spMkLst>
        </pc:spChg>
        <pc:spChg chg="mod">
          <ac:chgData name="Miranty Anjani" userId="44aa4c02e52c9290" providerId="LiveId" clId="{45722D5E-D6CD-4F9E-A4BE-8EB651ABEE2E}" dt="2022-05-28T21:10:45.695" v="2625" actId="20577"/>
          <ac:spMkLst>
            <pc:docMk/>
            <pc:sldMk cId="1853984015" sldId="291"/>
            <ac:spMk id="92" creationId="{6403380C-8D5C-08CE-1E79-56EF2BBB4643}"/>
          </ac:spMkLst>
        </pc:spChg>
        <pc:spChg chg="add del mod">
          <ac:chgData name="Miranty Anjani" userId="44aa4c02e52c9290" providerId="LiveId" clId="{45722D5E-D6CD-4F9E-A4BE-8EB651ABEE2E}" dt="2022-05-28T21:02:33.324" v="2376" actId="478"/>
          <ac:spMkLst>
            <pc:docMk/>
            <pc:sldMk cId="1853984015" sldId="291"/>
            <ac:spMk id="93" creationId="{81F029F2-4E05-D616-D4C7-0217A0A0ADBC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5" creationId="{0C19AC0A-08F1-F27E-F67C-973820C72B99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6" creationId="{18A8A53A-680B-7DBC-F983-6A3B8B348BD2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7" creationId="{B5DCDA17-B533-D87D-422D-8CC263A39B54}"/>
          </ac:spMkLst>
        </pc:spChg>
        <pc:spChg chg="mod">
          <ac:chgData name="Miranty Anjani" userId="44aa4c02e52c9290" providerId="LiveId" clId="{45722D5E-D6CD-4F9E-A4BE-8EB651ABEE2E}" dt="2022-05-28T20:53:46.681" v="2247"/>
          <ac:spMkLst>
            <pc:docMk/>
            <pc:sldMk cId="1853984015" sldId="291"/>
            <ac:spMk id="98" creationId="{1D9FF547-2C6F-01E2-EA21-83374216DAAA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07" creationId="{D86D9BE7-0B2C-AE84-B69C-48F033D77A02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09" creationId="{48C8333A-1399-498F-4265-CE7F290599BF}"/>
          </ac:spMkLst>
        </pc:spChg>
        <pc:spChg chg="mod">
          <ac:chgData name="Miranty Anjani" userId="44aa4c02e52c9290" providerId="LiveId" clId="{45722D5E-D6CD-4F9E-A4BE-8EB651ABEE2E}" dt="2022-05-28T20:58:22.308" v="2341" actId="20577"/>
          <ac:spMkLst>
            <pc:docMk/>
            <pc:sldMk cId="1853984015" sldId="291"/>
            <ac:spMk id="112" creationId="{700DBC24-E300-05CB-8444-554C337542C5}"/>
          </ac:spMkLst>
        </pc:spChg>
        <pc:spChg chg="mod">
          <ac:chgData name="Miranty Anjani" userId="44aa4c02e52c9290" providerId="LiveId" clId="{45722D5E-D6CD-4F9E-A4BE-8EB651ABEE2E}" dt="2022-05-28T21:13:23.988" v="2670" actId="404"/>
          <ac:spMkLst>
            <pc:docMk/>
            <pc:sldMk cId="1853984015" sldId="291"/>
            <ac:spMk id="113" creationId="{B9B092D8-2CA7-A4BC-F2F7-9C7284736D01}"/>
          </ac:spMkLst>
        </pc:spChg>
        <pc:spChg chg="add del mod">
          <ac:chgData name="Miranty Anjani" userId="44aa4c02e52c9290" providerId="LiveId" clId="{45722D5E-D6CD-4F9E-A4BE-8EB651ABEE2E}" dt="2022-05-28T21:02:34.736" v="2377" actId="478"/>
          <ac:spMkLst>
            <pc:docMk/>
            <pc:sldMk cId="1853984015" sldId="291"/>
            <ac:spMk id="116" creationId="{200268BC-1D8A-45EE-DEC6-4607B59950D3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8" creationId="{EEC25CF9-D1CD-913A-4BB3-BF8FFC584C7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19" creationId="{E05CCDFB-FED3-A306-4470-8CBC351B344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0" creationId="{AE4A58A1-24BC-68FD-D16A-B57F4C68629F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1" creationId="{7EC6383B-18A3-6BB9-0A63-EF5C356B5486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23" creationId="{79AA1B13-D879-D1CD-05BE-D0FD5611E690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24" creationId="{181A90B2-8937-ED67-0119-F5406D8DCF5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6" creationId="{6DFFD0F5-2316-13C1-BF32-0B25B76F79F8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27" creationId="{CBF759FD-CF01-ECCB-DFF2-0D8B34D6499B}"/>
          </ac:spMkLst>
        </pc:spChg>
        <pc:spChg chg="add del mod">
          <ac:chgData name="Miranty Anjani" userId="44aa4c02e52c9290" providerId="LiveId" clId="{45722D5E-D6CD-4F9E-A4BE-8EB651ABEE2E}" dt="2022-05-28T21:02:35.360" v="2378" actId="478"/>
          <ac:spMkLst>
            <pc:docMk/>
            <pc:sldMk cId="1853984015" sldId="291"/>
            <ac:spMk id="128" creationId="{7807B8FA-A4BB-CA0C-0E81-B7123F5D65EE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0" creationId="{9F8D8041-E73F-B0EA-5E56-9D4122E050EC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1" creationId="{75FF5B06-D698-B988-942C-DBA554D03CFA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2" creationId="{64928F66-7AD5-AB25-A8C9-57DCC254F3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3" creationId="{7E51D343-C34D-76B1-A14B-800A9E97CB3B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34" creationId="{8DEDE022-FC5D-F5DB-F549-A7431C726F7D}"/>
          </ac:spMkLst>
        </pc:spChg>
        <pc:spChg chg="add mod">
          <ac:chgData name="Miranty Anjani" userId="44aa4c02e52c9290" providerId="LiveId" clId="{45722D5E-D6CD-4F9E-A4BE-8EB651ABEE2E}" dt="2022-05-28T20:56:11.892" v="2279" actId="1076"/>
          <ac:spMkLst>
            <pc:docMk/>
            <pc:sldMk cId="1853984015" sldId="291"/>
            <ac:spMk id="135" creationId="{5F72A766-0D48-9218-DBFA-DF144472A63B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7" creationId="{4895510C-128B-ED4B-36F8-2C57128ADA45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38" creationId="{A1D1E1FC-D3F9-AB77-3816-37AB380CD77C}"/>
          </ac:spMkLst>
        </pc:spChg>
        <pc:spChg chg="add del mod">
          <ac:chgData name="Miranty Anjani" userId="44aa4c02e52c9290" providerId="LiveId" clId="{45722D5E-D6CD-4F9E-A4BE-8EB651ABEE2E}" dt="2022-05-28T21:02:38.099" v="2381" actId="478"/>
          <ac:spMkLst>
            <pc:docMk/>
            <pc:sldMk cId="1853984015" sldId="291"/>
            <ac:spMk id="139" creationId="{29B71FE1-B689-5585-36E8-144941A8477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1" creationId="{A87BA252-A327-C36B-96E2-E957AAF48E6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2" creationId="{ADF2AAF2-11E2-1875-03B1-66A79C97BD5D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3" creationId="{6794938D-1169-6D00-C041-848FC71DD9E0}"/>
          </ac:spMkLst>
        </pc:spChg>
        <pc:spChg chg="mod">
          <ac:chgData name="Miranty Anjani" userId="44aa4c02e52c9290" providerId="LiveId" clId="{45722D5E-D6CD-4F9E-A4BE-8EB651ABEE2E}" dt="2022-05-28T20:55:06.771" v="2259"/>
          <ac:spMkLst>
            <pc:docMk/>
            <pc:sldMk cId="1853984015" sldId="291"/>
            <ac:spMk id="144" creationId="{B9885EAF-7471-0DC7-3562-CA293D15C66B}"/>
          </ac:spMkLst>
        </pc:spChg>
        <pc:spChg chg="add mod">
          <ac:chgData name="Miranty Anjani" userId="44aa4c02e52c9290" providerId="LiveId" clId="{45722D5E-D6CD-4F9E-A4BE-8EB651ABEE2E}" dt="2022-05-28T21:02:47.699" v="2384" actId="1076"/>
          <ac:spMkLst>
            <pc:docMk/>
            <pc:sldMk cId="1853984015" sldId="291"/>
            <ac:spMk id="174" creationId="{02015F89-A891-96BE-953D-EF9A0F8E0BB7}"/>
          </ac:spMkLst>
        </pc:spChg>
        <pc:spChg chg="add mod">
          <ac:chgData name="Miranty Anjani" userId="44aa4c02e52c9290" providerId="LiveId" clId="{45722D5E-D6CD-4F9E-A4BE-8EB651ABEE2E}" dt="2022-05-28T21:02:58.989" v="2386" actId="1076"/>
          <ac:spMkLst>
            <pc:docMk/>
            <pc:sldMk cId="1853984015" sldId="291"/>
            <ac:spMk id="175" creationId="{0F9F75CB-5FE7-E3CC-62DA-5E2B4F8B0019}"/>
          </ac:spMkLst>
        </pc:spChg>
        <pc:spChg chg="add mod">
          <ac:chgData name="Miranty Anjani" userId="44aa4c02e52c9290" providerId="LiveId" clId="{45722D5E-D6CD-4F9E-A4BE-8EB651ABEE2E}" dt="2022-05-28T21:03:10.046" v="2388" actId="1076"/>
          <ac:spMkLst>
            <pc:docMk/>
            <pc:sldMk cId="1853984015" sldId="291"/>
            <ac:spMk id="176" creationId="{CDE7FB1B-B7B8-0E11-E271-1A8DA7FFC030}"/>
          </ac:spMkLst>
        </pc:spChg>
        <pc:spChg chg="add mod">
          <ac:chgData name="Miranty Anjani" userId="44aa4c02e52c9290" providerId="LiveId" clId="{45722D5E-D6CD-4F9E-A4BE-8EB651ABEE2E}" dt="2022-05-28T21:04:01.376" v="2391" actId="1076"/>
          <ac:spMkLst>
            <pc:docMk/>
            <pc:sldMk cId="1853984015" sldId="291"/>
            <ac:spMk id="177" creationId="{D555CE5B-5164-A277-71CE-08B9AEF9B2C6}"/>
          </ac:spMkLst>
        </pc:spChg>
        <pc:spChg chg="add mod">
          <ac:chgData name="Miranty Anjani" userId="44aa4c02e52c9290" providerId="LiveId" clId="{45722D5E-D6CD-4F9E-A4BE-8EB651ABEE2E}" dt="2022-05-28T21:04:13.003" v="2393" actId="1076"/>
          <ac:spMkLst>
            <pc:docMk/>
            <pc:sldMk cId="1853984015" sldId="291"/>
            <ac:spMk id="178" creationId="{97194104-C370-58C2-914E-0B4288C9452E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0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10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49:44.715" v="2209" actId="14100"/>
          <ac:spMkLst>
            <pc:docMk/>
            <pc:sldMk cId="1853984015" sldId="291"/>
            <ac:spMk id="1111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3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4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6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7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18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22:59.840" v="2726" actId="1076"/>
          <ac:spMkLst>
            <pc:docMk/>
            <pc:sldMk cId="1853984015" sldId="291"/>
            <ac:spMk id="111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8:11.684" v="2322" actId="20577"/>
          <ac:spMkLst>
            <pc:docMk/>
            <pc:sldMk cId="1853984015" sldId="291"/>
            <ac:spMk id="1124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4:53.865" v="2483" actId="20577"/>
          <ac:spMkLst>
            <pc:docMk/>
            <pc:sldMk cId="1853984015" sldId="291"/>
            <ac:spMk id="1125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29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1:02:29.786" v="2374" actId="14100"/>
          <ac:spMkLst>
            <pc:docMk/>
            <pc:sldMk cId="1853984015" sldId="291"/>
            <ac:spMk id="1132" creationId="{00000000-0000-0000-0000-000000000000}"/>
          </ac:spMkLst>
        </pc:spChg>
        <pc:spChg chg="del">
          <ac:chgData name="Miranty Anjani" userId="44aa4c02e52c9290" providerId="LiveId" clId="{45722D5E-D6CD-4F9E-A4BE-8EB651ABEE2E}" dt="2022-05-28T20:49:05.152" v="2205" actId="478"/>
          <ac:spMkLst>
            <pc:docMk/>
            <pc:sldMk cId="1853984015" sldId="291"/>
            <ac:spMk id="1133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2" creationId="{00000000-0000-0000-0000-000000000000}"/>
          </ac:spMkLst>
        </pc:spChg>
        <pc:spChg chg="mod">
          <ac:chgData name="Miranty Anjani" userId="44aa4c02e52c9290" providerId="LiveId" clId="{45722D5E-D6CD-4F9E-A4BE-8EB651ABEE2E}" dt="2022-05-28T20:50:05.215" v="2215" actId="1076"/>
          <ac:spMkLst>
            <pc:docMk/>
            <pc:sldMk cId="1853984015" sldId="291"/>
            <ac:spMk id="1144" creationId="{00000000-0000-0000-0000-000000000000}"/>
          </ac:spMkLst>
        </pc:spChg>
        <pc:grpChg chg="add mod">
          <ac:chgData name="Miranty Anjani" userId="44aa4c02e52c9290" providerId="LiveId" clId="{45722D5E-D6CD-4F9E-A4BE-8EB651ABEE2E}" dt="2022-05-28T20:53:45.514" v="2246" actId="1076"/>
          <ac:grpSpMkLst>
            <pc:docMk/>
            <pc:sldMk cId="1853984015" sldId="291"/>
            <ac:grpSpMk id="55" creationId="{87DF8A18-C678-2C53-8E9B-D3C41A8F9260}"/>
          </ac:grpSpMkLst>
        </pc:grpChg>
        <pc:grpChg chg="add del mod">
          <ac:chgData name="Miranty Anjani" userId="44aa4c02e52c9290" providerId="LiveId" clId="{45722D5E-D6CD-4F9E-A4BE-8EB651ABEE2E}" dt="2022-05-28T20:58:58.107" v="2355" actId="478"/>
          <ac:grpSpMkLst>
            <pc:docMk/>
            <pc:sldMk cId="1853984015" sldId="291"/>
            <ac:grpSpMk id="59" creationId="{376E081D-7854-0481-A250-446CBC172651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1" creationId="{66D25833-73BF-9F09-5F58-491DF919C06B}"/>
          </ac:grpSpMkLst>
        </pc:grpChg>
        <pc:grpChg chg="add mod">
          <ac:chgData name="Miranty Anjani" userId="44aa4c02e52c9290" providerId="LiveId" clId="{45722D5E-D6CD-4F9E-A4BE-8EB651ABEE2E}" dt="2022-05-28T20:51:58.847" v="2233" actId="571"/>
          <ac:grpSpMkLst>
            <pc:docMk/>
            <pc:sldMk cId="1853984015" sldId="291"/>
            <ac:grpSpMk id="75" creationId="{2A4632A6-C4A1-696E-7B5B-F00BABFF1A07}"/>
          </ac:grpSpMkLst>
        </pc:grpChg>
        <pc:grpChg chg="add mod">
          <ac:chgData name="Miranty Anjani" userId="44aa4c02e52c9290" providerId="LiveId" clId="{45722D5E-D6CD-4F9E-A4BE-8EB651ABEE2E}" dt="2022-05-28T20:54:55.083" v="2258" actId="1076"/>
          <ac:grpSpMkLst>
            <pc:docMk/>
            <pc:sldMk cId="1853984015" sldId="291"/>
            <ac:grpSpMk id="90" creationId="{E2049F7D-3E6B-B5BD-57C9-3D91FC6EEC43}"/>
          </ac:grpSpMkLst>
        </pc:grpChg>
        <pc:grpChg chg="add del mod">
          <ac:chgData name="Miranty Anjani" userId="44aa4c02e52c9290" providerId="LiveId" clId="{45722D5E-D6CD-4F9E-A4BE-8EB651ABEE2E}" dt="2022-05-28T20:58:58.982" v="2356" actId="478"/>
          <ac:grpSpMkLst>
            <pc:docMk/>
            <pc:sldMk cId="1853984015" sldId="291"/>
            <ac:grpSpMk id="94" creationId="{89D53045-AEB8-E688-BD74-8869E27EFAEB}"/>
          </ac:grpSpMkLst>
        </pc:grpChg>
        <pc:grpChg chg="add mod">
          <ac:chgData name="Miranty Anjani" userId="44aa4c02e52c9290" providerId="LiveId" clId="{45722D5E-D6CD-4F9E-A4BE-8EB651ABEE2E}" dt="2022-05-28T20:56:11.892" v="2279" actId="1076"/>
          <ac:grpSpMkLst>
            <pc:docMk/>
            <pc:sldMk cId="1853984015" sldId="291"/>
            <ac:grpSpMk id="111" creationId="{89E76686-FF48-D1A1-021F-EC2116F0AE66}"/>
          </ac:grpSpMkLst>
        </pc:grpChg>
        <pc:grpChg chg="add del mod">
          <ac:chgData name="Miranty Anjani" userId="44aa4c02e52c9290" providerId="LiveId" clId="{45722D5E-D6CD-4F9E-A4BE-8EB651ABEE2E}" dt="2022-05-28T20:59:00.107" v="2357" actId="478"/>
          <ac:grpSpMkLst>
            <pc:docMk/>
            <pc:sldMk cId="1853984015" sldId="291"/>
            <ac:grpSpMk id="117" creationId="{30962B35-0A4C-396B-0CA5-4362C9594068}"/>
          </ac:grpSpMkLst>
        </pc:grpChg>
        <pc:grpChg chg="add mod">
          <ac:chgData name="Miranty Anjani" userId="44aa4c02e52c9290" providerId="LiveId" clId="{45722D5E-D6CD-4F9E-A4BE-8EB651ABEE2E}" dt="2022-05-28T20:56:11.892" v="2279" actId="1076"/>
          <ac:grpSpMkLst>
            <pc:docMk/>
            <pc:sldMk cId="1853984015" sldId="291"/>
            <ac:grpSpMk id="125" creationId="{56724697-C10F-6167-B83C-F66841D3F888}"/>
          </ac:grpSpMkLst>
        </pc:grpChg>
        <pc:grpChg chg="add del mod">
          <ac:chgData name="Miranty Anjani" userId="44aa4c02e52c9290" providerId="LiveId" clId="{45722D5E-D6CD-4F9E-A4BE-8EB651ABEE2E}" dt="2022-05-28T21:02:36.684" v="2379" actId="478"/>
          <ac:grpSpMkLst>
            <pc:docMk/>
            <pc:sldMk cId="1853984015" sldId="291"/>
            <ac:grpSpMk id="129" creationId="{8E24574A-9EF0-D464-DB65-F24312E3F867}"/>
          </ac:grpSpMkLst>
        </pc:grpChg>
        <pc:grpChg chg="add mod">
          <ac:chgData name="Miranty Anjani" userId="44aa4c02e52c9290" providerId="LiveId" clId="{45722D5E-D6CD-4F9E-A4BE-8EB651ABEE2E}" dt="2022-05-28T20:56:11.892" v="2279" actId="1076"/>
          <ac:grpSpMkLst>
            <pc:docMk/>
            <pc:sldMk cId="1853984015" sldId="291"/>
            <ac:grpSpMk id="136" creationId="{4486A6C5-45C5-6958-C5B2-BA3844F7E27E}"/>
          </ac:grpSpMkLst>
        </pc:grpChg>
        <pc:grpChg chg="add del mod">
          <ac:chgData name="Miranty Anjani" userId="44aa4c02e52c9290" providerId="LiveId" clId="{45722D5E-D6CD-4F9E-A4BE-8EB651ABEE2E}" dt="2022-05-28T21:02:37.637" v="2380" actId="478"/>
          <ac:grpSpMkLst>
            <pc:docMk/>
            <pc:sldMk cId="1853984015" sldId="291"/>
            <ac:grpSpMk id="140" creationId="{4A1A9129-8972-E882-950C-3214B98562C2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0" creationId="{00000000-0000-0000-0000-000000000000}"/>
          </ac:grpSpMkLst>
        </pc:grpChg>
        <pc:grpChg chg="mod">
          <ac:chgData name="Miranty Anjani" userId="44aa4c02e52c9290" providerId="LiveId" clId="{45722D5E-D6CD-4F9E-A4BE-8EB651ABEE2E}" dt="2022-05-28T20:49:44.715" v="2209" actId="14100"/>
          <ac:grpSpMkLst>
            <pc:docMk/>
            <pc:sldMk cId="1853984015" sldId="291"/>
            <ac:grpSpMk id="1123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26" creationId="{00000000-0000-0000-0000-000000000000}"/>
          </ac:grpSpMkLst>
        </pc:grpChg>
        <pc:grpChg chg="del">
          <ac:chgData name="Miranty Anjani" userId="44aa4c02e52c9290" providerId="LiveId" clId="{45722D5E-D6CD-4F9E-A4BE-8EB651ABEE2E}" dt="2022-05-28T20:49:05.152" v="2205" actId="478"/>
          <ac:grpSpMkLst>
            <pc:docMk/>
            <pc:sldMk cId="1853984015" sldId="291"/>
            <ac:grpSpMk id="1134" creationId="{00000000-0000-0000-0000-000000000000}"/>
          </ac:grpSpMkLst>
        </pc:grpChg>
        <pc:grpChg chg="del mod">
          <ac:chgData name="Miranty Anjani" userId="44aa4c02e52c9290" providerId="LiveId" clId="{45722D5E-D6CD-4F9E-A4BE-8EB651ABEE2E}" dt="2022-05-28T20:58:57.243" v="2354" actId="478"/>
          <ac:grpSpMkLst>
            <pc:docMk/>
            <pc:sldMk cId="1853984015" sldId="291"/>
            <ac:grpSpMk id="1137" creationId="{00000000-0000-0000-0000-000000000000}"/>
          </ac:grpSpMkLst>
        </pc:grpChg>
        <pc:picChg chg="add mod modCrop">
          <ac:chgData name="Miranty Anjani" userId="44aa4c02e52c9290" providerId="LiveId" clId="{45722D5E-D6CD-4F9E-A4BE-8EB651ABEE2E}" dt="2022-05-28T21:08:02.948" v="2544" actId="1076"/>
          <ac:picMkLst>
            <pc:docMk/>
            <pc:sldMk cId="1853984015" sldId="291"/>
            <ac:picMk id="68" creationId="{DA02061E-6620-934B-15AA-3F1F1B2670D8}"/>
          </ac:picMkLst>
        </pc:picChg>
        <pc:picChg chg="add mod">
          <ac:chgData name="Miranty Anjani" userId="44aa4c02e52c9290" providerId="LiveId" clId="{45722D5E-D6CD-4F9E-A4BE-8EB651ABEE2E}" dt="2022-05-28T21:25:49.575" v="3050" actId="14861"/>
          <ac:picMkLst>
            <pc:docMk/>
            <pc:sldMk cId="1853984015" sldId="291"/>
            <ac:picMk id="81" creationId="{CC9757E5-C43B-35A8-9FE6-794C0E2407E5}"/>
          </ac:picMkLst>
        </pc:picChg>
        <pc:picChg chg="add mod">
          <ac:chgData name="Miranty Anjani" userId="44aa4c02e52c9290" providerId="LiveId" clId="{45722D5E-D6CD-4F9E-A4BE-8EB651ABEE2E}" dt="2022-05-28T21:09:29.288" v="2552" actId="1076"/>
          <ac:picMkLst>
            <pc:docMk/>
            <pc:sldMk cId="1853984015" sldId="291"/>
            <ac:picMk id="83" creationId="{4CDA5C5E-C758-2EDE-E10A-99670DDA09E7}"/>
          </ac:picMkLst>
        </pc:picChg>
        <pc:picChg chg="add mod">
          <ac:chgData name="Miranty Anjani" userId="44aa4c02e52c9290" providerId="LiveId" clId="{45722D5E-D6CD-4F9E-A4BE-8EB651ABEE2E}" dt="2022-05-28T21:25:21.513" v="2925" actId="14861"/>
          <ac:picMkLst>
            <pc:docMk/>
            <pc:sldMk cId="1853984015" sldId="291"/>
            <ac:picMk id="85" creationId="{439FADA7-B1ED-A9F7-E580-E8E54C182AD8}"/>
          </ac:picMkLst>
        </pc:picChg>
        <pc:cxnChg chg="add del mod">
          <ac:chgData name="Miranty Anjani" userId="44aa4c02e52c9290" providerId="LiveId" clId="{45722D5E-D6CD-4F9E-A4BE-8EB651ABEE2E}" dt="2022-05-28T20:55:38.930" v="2273" actId="478"/>
          <ac:cxnSpMkLst>
            <pc:docMk/>
            <pc:sldMk cId="1853984015" sldId="291"/>
            <ac:cxnSpMk id="106" creationId="{1AFD43FD-0833-0439-ABCB-F13FA665293C}"/>
          </ac:cxnSpMkLst>
        </pc:cxnChg>
        <pc:cxnChg chg="add del mod">
          <ac:chgData name="Miranty Anjani" userId="44aa4c02e52c9290" providerId="LiveId" clId="{45722D5E-D6CD-4F9E-A4BE-8EB651ABEE2E}" dt="2022-05-28T20:55:36.596" v="2270" actId="478"/>
          <ac:cxnSpMkLst>
            <pc:docMk/>
            <pc:sldMk cId="1853984015" sldId="291"/>
            <ac:cxnSpMk id="108" creationId="{BB24ED58-625D-4061-0530-BA316F5F3D15}"/>
          </ac:cxnSpMkLst>
        </pc:cxnChg>
        <pc:cxnChg chg="add mod ord">
          <ac:chgData name="Miranty Anjani" userId="44aa4c02e52c9290" providerId="LiveId" clId="{45722D5E-D6CD-4F9E-A4BE-8EB651ABEE2E}" dt="2022-05-28T20:56:27.496" v="2283" actId="167"/>
          <ac:cxnSpMkLst>
            <pc:docMk/>
            <pc:sldMk cId="1853984015" sldId="291"/>
            <ac:cxnSpMk id="110" creationId="{BE956E26-779A-53F9-10D5-F215BFE5FF4D}"/>
          </ac:cxnSpMkLst>
        </pc:cxnChg>
        <pc:cxnChg chg="add del mod">
          <ac:chgData name="Miranty Anjani" userId="44aa4c02e52c9290" providerId="LiveId" clId="{45722D5E-D6CD-4F9E-A4BE-8EB651ABEE2E}" dt="2022-05-28T20:55:36.030" v="2269" actId="478"/>
          <ac:cxnSpMkLst>
            <pc:docMk/>
            <pc:sldMk cId="1853984015" sldId="291"/>
            <ac:cxnSpMk id="114" creationId="{570CD924-2E3B-F486-7EF4-E3990A95C4EF}"/>
          </ac:cxnSpMkLst>
        </pc:cxnChg>
        <pc:cxnChg chg="add del mod">
          <ac:chgData name="Miranty Anjani" userId="44aa4c02e52c9290" providerId="LiveId" clId="{45722D5E-D6CD-4F9E-A4BE-8EB651ABEE2E}" dt="2022-05-28T20:55:38.117" v="2272" actId="478"/>
          <ac:cxnSpMkLst>
            <pc:docMk/>
            <pc:sldMk cId="1853984015" sldId="291"/>
            <ac:cxnSpMk id="115" creationId="{61420469-221D-B0EF-C356-047794AFD6C5}"/>
          </ac:cxnSpMkLst>
        </pc:cxnChg>
        <pc:cxnChg chg="add del mod">
          <ac:chgData name="Miranty Anjani" userId="44aa4c02e52c9290" providerId="LiveId" clId="{45722D5E-D6CD-4F9E-A4BE-8EB651ABEE2E}" dt="2022-05-28T20:55:37.368" v="2271" actId="478"/>
          <ac:cxnSpMkLst>
            <pc:docMk/>
            <pc:sldMk cId="1853984015" sldId="291"/>
            <ac:cxnSpMk id="122" creationId="{B14FB956-B187-7C41-4A98-EE32EEBBD667}"/>
          </ac:cxnSpMkLst>
        </pc:cxnChg>
        <pc:cxnChg chg="add mod ord">
          <ac:chgData name="Miranty Anjani" userId="44aa4c02e52c9290" providerId="LiveId" clId="{45722D5E-D6CD-4F9E-A4BE-8EB651ABEE2E}" dt="2022-05-28T20:56:23.011" v="2282" actId="167"/>
          <ac:cxnSpMkLst>
            <pc:docMk/>
            <pc:sldMk cId="1853984015" sldId="291"/>
            <ac:cxnSpMk id="150" creationId="{7C688647-92A9-56FC-02FF-45BE8930D33C}"/>
          </ac:cxnSpMkLst>
        </pc:cxnChg>
        <pc:cxnChg chg="add mod">
          <ac:chgData name="Miranty Anjani" userId="44aa4c02e52c9290" providerId="LiveId" clId="{45722D5E-D6CD-4F9E-A4BE-8EB651ABEE2E}" dt="2022-05-28T20:56:47.028" v="2288" actId="14100"/>
          <ac:cxnSpMkLst>
            <pc:docMk/>
            <pc:sldMk cId="1853984015" sldId="291"/>
            <ac:cxnSpMk id="155" creationId="{D4C988FE-A9BC-BD0E-5985-2B012855027D}"/>
          </ac:cxnSpMkLst>
        </pc:cxnChg>
        <pc:cxnChg chg="add del mod">
          <ac:chgData name="Miranty Anjani" userId="44aa4c02e52c9290" providerId="LiveId" clId="{45722D5E-D6CD-4F9E-A4BE-8EB651ABEE2E}" dt="2022-05-28T20:57:30.820" v="2300" actId="478"/>
          <ac:cxnSpMkLst>
            <pc:docMk/>
            <pc:sldMk cId="1853984015" sldId="291"/>
            <ac:cxnSpMk id="158" creationId="{7E1ACE67-4EBA-3E97-6A9D-7B457C07FB99}"/>
          </ac:cxnSpMkLst>
        </pc:cxnChg>
        <pc:cxnChg chg="add mod ord">
          <ac:chgData name="Miranty Anjani" userId="44aa4c02e52c9290" providerId="LiveId" clId="{45722D5E-D6CD-4F9E-A4BE-8EB651ABEE2E}" dt="2022-05-28T20:57:27.112" v="2299" actId="14100"/>
          <ac:cxnSpMkLst>
            <pc:docMk/>
            <pc:sldMk cId="1853984015" sldId="291"/>
            <ac:cxnSpMk id="161" creationId="{BCC8D077-CB7E-386A-BED0-936B1209961A}"/>
          </ac:cxnSpMkLst>
        </pc:cxnChg>
        <pc:cxnChg chg="add mod ord">
          <ac:chgData name="Miranty Anjani" userId="44aa4c02e52c9290" providerId="LiveId" clId="{45722D5E-D6CD-4F9E-A4BE-8EB651ABEE2E}" dt="2022-05-28T20:57:47.392" v="2305" actId="167"/>
          <ac:cxnSpMkLst>
            <pc:docMk/>
            <pc:sldMk cId="1853984015" sldId="291"/>
            <ac:cxnSpMk id="165" creationId="{10A4B5D9-AEAB-2222-E97C-1EA0841A674D}"/>
          </ac:cxnSpMkLst>
        </pc:cxnChg>
        <pc:cxnChg chg="add del mod">
          <ac:chgData name="Miranty Anjani" userId="44aa4c02e52c9290" providerId="LiveId" clId="{45722D5E-D6CD-4F9E-A4BE-8EB651ABEE2E}" dt="2022-05-28T20:57:52.508" v="2307" actId="478"/>
          <ac:cxnSpMkLst>
            <pc:docMk/>
            <pc:sldMk cId="1853984015" sldId="291"/>
            <ac:cxnSpMk id="168" creationId="{D9A01C29-E2AD-F3AB-258E-9435769C9944}"/>
          </ac:cxnSpMkLst>
        </pc:cxnChg>
        <pc:cxnChg chg="add mod">
          <ac:chgData name="Miranty Anjani" userId="44aa4c02e52c9290" providerId="LiveId" clId="{45722D5E-D6CD-4F9E-A4BE-8EB651ABEE2E}" dt="2022-05-28T20:58:02.787" v="2310" actId="14100"/>
          <ac:cxnSpMkLst>
            <pc:docMk/>
            <pc:sldMk cId="1853984015" sldId="291"/>
            <ac:cxnSpMk id="169" creationId="{6E3F6C84-738A-75D1-BCF2-038EBDFB5FA4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08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12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6:33.209" v="2285" actId="1076"/>
          <ac:cxnSpMkLst>
            <pc:docMk/>
            <pc:sldMk cId="1853984015" sldId="291"/>
            <ac:cxnSpMk id="1115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4:55.083" v="2258" actId="1076"/>
          <ac:cxnSpMkLst>
            <pc:docMk/>
            <pc:sldMk cId="1853984015" sldId="291"/>
            <ac:cxnSpMk id="1130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3:22.752" v="2245" actId="14100"/>
          <ac:cxnSpMkLst>
            <pc:docMk/>
            <pc:sldMk cId="1853984015" sldId="291"/>
            <ac:cxnSpMk id="1131" creationId="{00000000-0000-0000-0000-000000000000}"/>
          </ac:cxnSpMkLst>
        </pc:cxnChg>
        <pc:cxnChg chg="mod">
          <ac:chgData name="Miranty Anjani" userId="44aa4c02e52c9290" providerId="LiveId" clId="{45722D5E-D6CD-4F9E-A4BE-8EB651ABEE2E}" dt="2022-05-28T20:50:05.215" v="2215" actId="1076"/>
          <ac:cxnSpMkLst>
            <pc:docMk/>
            <pc:sldMk cId="1853984015" sldId="291"/>
            <ac:cxnSpMk id="1143" creationId="{00000000-0000-0000-0000-000000000000}"/>
          </ac:cxnSpMkLst>
        </pc:cxnChg>
      </pc:sldChg>
      <pc:sldMasterChg chg="delSldLayout">
        <pc:chgData name="Miranty Anjani" userId="44aa4c02e52c9290" providerId="LiveId" clId="{45722D5E-D6CD-4F9E-A4BE-8EB651ABEE2E}" dt="2022-05-28T12:57:06.068" v="328" actId="47"/>
        <pc:sldMasterMkLst>
          <pc:docMk/>
          <pc:sldMasterMk cId="0" sldId="2147483660"/>
        </pc:sldMasterMkLst>
        <pc:sldLayoutChg chg="del">
          <pc:chgData name="Miranty Anjani" userId="44aa4c02e52c9290" providerId="LiveId" clId="{45722D5E-D6CD-4F9E-A4BE-8EB651ABEE2E}" dt="2022-05-28T12:57:06.068" v="328" actId="47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24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596236" y="1123016"/>
            <a:ext cx="3798158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Kepoin</a:t>
            </a:r>
            <a:r>
              <a:rPr lang="en-GB" sz="4000" dirty="0"/>
              <a:t> </a:t>
            </a:r>
            <a:r>
              <a:rPr lang="en-GB" sz="4000" dirty="0" err="1"/>
              <a:t>Fakultas</a:t>
            </a:r>
            <a:r>
              <a:rPr lang="en-GB" sz="4000" dirty="0"/>
              <a:t> Teknik Universitas Indonesia (KLENIK)</a:t>
            </a: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108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Kelompok</a:t>
            </a:r>
            <a:r>
              <a:rPr lang="en-GB" dirty="0"/>
              <a:t> 16: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Naufal </a:t>
            </a:r>
            <a:r>
              <a:rPr lang="en-GB" sz="1200" dirty="0" err="1"/>
              <a:t>Faza</a:t>
            </a:r>
            <a:endParaRPr lang="en-GB" sz="1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Muhammad Raihan </a:t>
            </a:r>
            <a:r>
              <a:rPr lang="en-GB" sz="1200" dirty="0" err="1"/>
              <a:t>Azhari</a:t>
            </a:r>
            <a:endParaRPr lang="en-GB" sz="1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 dirty="0"/>
              <a:t>Miranty Anjani Putri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7980AEF7-FE59-8174-228B-6DDADCBC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97" y="627016"/>
            <a:ext cx="4249703" cy="755700"/>
          </a:xfrm>
        </p:spPr>
        <p:txBody>
          <a:bodyPr/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KLENIK?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0ABB9765-226C-0D5D-7684-B33E0E85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6811"/>
            <a:ext cx="4260300" cy="3278063"/>
          </a:xfrm>
        </p:spPr>
        <p:txBody>
          <a:bodyPr anchor="ctr"/>
          <a:lstStyle/>
          <a:p>
            <a:pPr marL="152400" indent="0" algn="ctr">
              <a:buNone/>
            </a:pPr>
            <a:r>
              <a:rPr lang="en-US" dirty="0" err="1"/>
              <a:t>Kepoin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Universitas Indonesia </a:t>
            </a:r>
            <a:r>
              <a:rPr lang="en-US" dirty="0" err="1"/>
              <a:t>atau</a:t>
            </a:r>
            <a:r>
              <a:rPr lang="en-US" dirty="0"/>
              <a:t> KLENIK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Teknik UI. 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KLENIK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FT UI. 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user-user lain. Role user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dan non-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pPr marL="152400" indent="0" algn="ctr">
              <a:buNone/>
            </a:pPr>
            <a:endParaRPr lang="en-US" dirty="0"/>
          </a:p>
          <a:p>
            <a:pPr marL="152400" indent="0" algn="ctr">
              <a:buNone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wishlist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grpSp>
        <p:nvGrpSpPr>
          <p:cNvPr id="3" name="Google Shape;205;p16">
            <a:extLst>
              <a:ext uri="{FF2B5EF4-FFF2-40B4-BE49-F238E27FC236}">
                <a16:creationId xmlns:a16="http://schemas.microsoft.com/office/drawing/2014/main" id="{BA4C2D01-CC12-910C-E0D2-32C08703AA1E}"/>
              </a:ext>
            </a:extLst>
          </p:cNvPr>
          <p:cNvGrpSpPr/>
          <p:nvPr/>
        </p:nvGrpSpPr>
        <p:grpSpPr>
          <a:xfrm>
            <a:off x="5162550" y="565050"/>
            <a:ext cx="2876550" cy="4013400"/>
            <a:chOff x="3478424" y="1308364"/>
            <a:chExt cx="2187185" cy="2942536"/>
          </a:xfrm>
        </p:grpSpPr>
        <p:sp>
          <p:nvSpPr>
            <p:cNvPr id="4" name="Google Shape;206;p16">
              <a:extLst>
                <a:ext uri="{FF2B5EF4-FFF2-40B4-BE49-F238E27FC236}">
                  <a16:creationId xmlns:a16="http://schemas.microsoft.com/office/drawing/2014/main" id="{B467A8CA-D785-CA47-BF88-6438E1177FEB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7;p16">
              <a:extLst>
                <a:ext uri="{FF2B5EF4-FFF2-40B4-BE49-F238E27FC236}">
                  <a16:creationId xmlns:a16="http://schemas.microsoft.com/office/drawing/2014/main" id="{6AAB8C42-3C4F-2933-0D55-B2A1251659BC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;p16">
              <a:extLst>
                <a:ext uri="{FF2B5EF4-FFF2-40B4-BE49-F238E27FC236}">
                  <a16:creationId xmlns:a16="http://schemas.microsoft.com/office/drawing/2014/main" id="{1839C714-7A32-9170-1205-A380787FD94F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;p16">
              <a:extLst>
                <a:ext uri="{FF2B5EF4-FFF2-40B4-BE49-F238E27FC236}">
                  <a16:creationId xmlns:a16="http://schemas.microsoft.com/office/drawing/2014/main" id="{E3614006-CE75-169B-5727-284B9C0501AA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;p16">
              <a:extLst>
                <a:ext uri="{FF2B5EF4-FFF2-40B4-BE49-F238E27FC236}">
                  <a16:creationId xmlns:a16="http://schemas.microsoft.com/office/drawing/2014/main" id="{99BB51DC-7651-7433-A575-8A3B962549B5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;p16">
              <a:extLst>
                <a:ext uri="{FF2B5EF4-FFF2-40B4-BE49-F238E27FC236}">
                  <a16:creationId xmlns:a16="http://schemas.microsoft.com/office/drawing/2014/main" id="{5A6398D0-6B65-DAE6-4074-5BCC0A457075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;p16">
              <a:extLst>
                <a:ext uri="{FF2B5EF4-FFF2-40B4-BE49-F238E27FC236}">
                  <a16:creationId xmlns:a16="http://schemas.microsoft.com/office/drawing/2014/main" id="{2314B060-02B6-D753-6E85-62A49E2F732F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;p16">
              <a:extLst>
                <a:ext uri="{FF2B5EF4-FFF2-40B4-BE49-F238E27FC236}">
                  <a16:creationId xmlns:a16="http://schemas.microsoft.com/office/drawing/2014/main" id="{7DDFA495-0B29-0310-8553-DB964579D46A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;p16">
              <a:extLst>
                <a:ext uri="{FF2B5EF4-FFF2-40B4-BE49-F238E27FC236}">
                  <a16:creationId xmlns:a16="http://schemas.microsoft.com/office/drawing/2014/main" id="{DEEB69EC-F87A-8FD5-993A-8AB5079AE58D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;p16">
              <a:extLst>
                <a:ext uri="{FF2B5EF4-FFF2-40B4-BE49-F238E27FC236}">
                  <a16:creationId xmlns:a16="http://schemas.microsoft.com/office/drawing/2014/main" id="{CAE8E335-373B-CB88-9EA3-E30CF45A76F0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;p16">
              <a:extLst>
                <a:ext uri="{FF2B5EF4-FFF2-40B4-BE49-F238E27FC236}">
                  <a16:creationId xmlns:a16="http://schemas.microsoft.com/office/drawing/2014/main" id="{6BC4F9A1-AC5E-D4C1-35E0-45BC6C7964A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6">
              <a:extLst>
                <a:ext uri="{FF2B5EF4-FFF2-40B4-BE49-F238E27FC236}">
                  <a16:creationId xmlns:a16="http://schemas.microsoft.com/office/drawing/2014/main" id="{2C6B8823-86DD-246E-931D-FC0BC31E7A5E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;p16">
              <a:extLst>
                <a:ext uri="{FF2B5EF4-FFF2-40B4-BE49-F238E27FC236}">
                  <a16:creationId xmlns:a16="http://schemas.microsoft.com/office/drawing/2014/main" id="{A57C5A10-34B4-41BA-0EA8-0406D22C6B1B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;p16">
              <a:extLst>
                <a:ext uri="{FF2B5EF4-FFF2-40B4-BE49-F238E27FC236}">
                  <a16:creationId xmlns:a16="http://schemas.microsoft.com/office/drawing/2014/main" id="{448AF271-FF47-C77F-E561-D9F241EA62FF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0;p16">
              <a:extLst>
                <a:ext uri="{FF2B5EF4-FFF2-40B4-BE49-F238E27FC236}">
                  <a16:creationId xmlns:a16="http://schemas.microsoft.com/office/drawing/2014/main" id="{4A32BFBA-2620-78FF-60C2-CAD15B641C32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;p16">
              <a:extLst>
                <a:ext uri="{FF2B5EF4-FFF2-40B4-BE49-F238E27FC236}">
                  <a16:creationId xmlns:a16="http://schemas.microsoft.com/office/drawing/2014/main" id="{5E3F9FC4-4A82-7883-FE74-5230BE7EB0B1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;p16">
              <a:extLst>
                <a:ext uri="{FF2B5EF4-FFF2-40B4-BE49-F238E27FC236}">
                  <a16:creationId xmlns:a16="http://schemas.microsoft.com/office/drawing/2014/main" id="{CB608E7A-8D48-6322-B4C7-98C23803DD1D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3;p16">
              <a:extLst>
                <a:ext uri="{FF2B5EF4-FFF2-40B4-BE49-F238E27FC236}">
                  <a16:creationId xmlns:a16="http://schemas.microsoft.com/office/drawing/2014/main" id="{50616A53-658F-7BD7-9600-261827D367B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;p16">
              <a:extLst>
                <a:ext uri="{FF2B5EF4-FFF2-40B4-BE49-F238E27FC236}">
                  <a16:creationId xmlns:a16="http://schemas.microsoft.com/office/drawing/2014/main" id="{CDA03B07-1A03-CF00-8854-CFBA6B2CC6DB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;p16">
              <a:extLst>
                <a:ext uri="{FF2B5EF4-FFF2-40B4-BE49-F238E27FC236}">
                  <a16:creationId xmlns:a16="http://schemas.microsoft.com/office/drawing/2014/main" id="{8B53DCC1-2CA4-2163-6769-C3967DA4FD5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6;p16">
              <a:extLst>
                <a:ext uri="{FF2B5EF4-FFF2-40B4-BE49-F238E27FC236}">
                  <a16:creationId xmlns:a16="http://schemas.microsoft.com/office/drawing/2014/main" id="{E4B67927-E02D-FF43-8FBD-2CE41573BD7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7;p16">
              <a:extLst>
                <a:ext uri="{FF2B5EF4-FFF2-40B4-BE49-F238E27FC236}">
                  <a16:creationId xmlns:a16="http://schemas.microsoft.com/office/drawing/2014/main" id="{A3F4C392-D1F4-7896-3A8A-B30766E48586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8;p16">
              <a:extLst>
                <a:ext uri="{FF2B5EF4-FFF2-40B4-BE49-F238E27FC236}">
                  <a16:creationId xmlns:a16="http://schemas.microsoft.com/office/drawing/2014/main" id="{92F390FC-FE40-1618-13C0-4F6F3C4ADE4A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9;p16">
              <a:extLst>
                <a:ext uri="{FF2B5EF4-FFF2-40B4-BE49-F238E27FC236}">
                  <a16:creationId xmlns:a16="http://schemas.microsoft.com/office/drawing/2014/main" id="{06881121-0903-F221-7E8E-82A5FDBF1A53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;p16">
              <a:extLst>
                <a:ext uri="{FF2B5EF4-FFF2-40B4-BE49-F238E27FC236}">
                  <a16:creationId xmlns:a16="http://schemas.microsoft.com/office/drawing/2014/main" id="{902D880A-940E-7096-4E96-60D0CBCBF3DF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;p16">
              <a:extLst>
                <a:ext uri="{FF2B5EF4-FFF2-40B4-BE49-F238E27FC236}">
                  <a16:creationId xmlns:a16="http://schemas.microsoft.com/office/drawing/2014/main" id="{4BFD6981-BDB1-55D8-F98A-7D0AE264AFB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2;p16">
              <a:extLst>
                <a:ext uri="{FF2B5EF4-FFF2-40B4-BE49-F238E27FC236}">
                  <a16:creationId xmlns:a16="http://schemas.microsoft.com/office/drawing/2014/main" id="{EA4218FA-EE69-2063-B2A1-2AE6BD263B14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;p16">
              <a:extLst>
                <a:ext uri="{FF2B5EF4-FFF2-40B4-BE49-F238E27FC236}">
                  <a16:creationId xmlns:a16="http://schemas.microsoft.com/office/drawing/2014/main" id="{6DB53D5C-7C0E-B5DC-47E0-FECC4DDC90D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;p16">
              <a:extLst>
                <a:ext uri="{FF2B5EF4-FFF2-40B4-BE49-F238E27FC236}">
                  <a16:creationId xmlns:a16="http://schemas.microsoft.com/office/drawing/2014/main" id="{4B5B18EA-9370-6BAA-0317-437608C19C39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5;p16">
              <a:extLst>
                <a:ext uri="{FF2B5EF4-FFF2-40B4-BE49-F238E27FC236}">
                  <a16:creationId xmlns:a16="http://schemas.microsoft.com/office/drawing/2014/main" id="{3EF75CFB-6229-9340-0A53-0E77004696C6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;p16">
              <a:extLst>
                <a:ext uri="{FF2B5EF4-FFF2-40B4-BE49-F238E27FC236}">
                  <a16:creationId xmlns:a16="http://schemas.microsoft.com/office/drawing/2014/main" id="{8463FF48-2540-6056-DDE4-93FD0C9F8E93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;p16">
              <a:extLst>
                <a:ext uri="{FF2B5EF4-FFF2-40B4-BE49-F238E27FC236}">
                  <a16:creationId xmlns:a16="http://schemas.microsoft.com/office/drawing/2014/main" id="{AF360D1B-CA25-BAED-51CE-532224CAFC4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;p16">
              <a:extLst>
                <a:ext uri="{FF2B5EF4-FFF2-40B4-BE49-F238E27FC236}">
                  <a16:creationId xmlns:a16="http://schemas.microsoft.com/office/drawing/2014/main" id="{E3EBA35C-0CE1-A3C4-9A2F-D39D63EAB78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;p16">
              <a:extLst>
                <a:ext uri="{FF2B5EF4-FFF2-40B4-BE49-F238E27FC236}">
                  <a16:creationId xmlns:a16="http://schemas.microsoft.com/office/drawing/2014/main" id="{46D582EE-D5A7-59DB-0DF9-5EB243AC2689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0;p16">
              <a:extLst>
                <a:ext uri="{FF2B5EF4-FFF2-40B4-BE49-F238E27FC236}">
                  <a16:creationId xmlns:a16="http://schemas.microsoft.com/office/drawing/2014/main" id="{C4DF967A-4BA4-9D49-8664-2C92CDBD582E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;p16">
              <a:extLst>
                <a:ext uri="{FF2B5EF4-FFF2-40B4-BE49-F238E27FC236}">
                  <a16:creationId xmlns:a16="http://schemas.microsoft.com/office/drawing/2014/main" id="{4746A025-5B2E-084B-7540-3696D4C9EB41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;p16">
              <a:extLst>
                <a:ext uri="{FF2B5EF4-FFF2-40B4-BE49-F238E27FC236}">
                  <a16:creationId xmlns:a16="http://schemas.microsoft.com/office/drawing/2014/main" id="{7262EB18-779B-0A6C-66AA-28CF90D30F02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;p16">
              <a:extLst>
                <a:ext uri="{FF2B5EF4-FFF2-40B4-BE49-F238E27FC236}">
                  <a16:creationId xmlns:a16="http://schemas.microsoft.com/office/drawing/2014/main" id="{2333CE22-09D6-83A5-AB02-B7553A211220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16">
              <a:extLst>
                <a:ext uri="{FF2B5EF4-FFF2-40B4-BE49-F238E27FC236}">
                  <a16:creationId xmlns:a16="http://schemas.microsoft.com/office/drawing/2014/main" id="{9231A59A-C1E1-5F0D-43CA-9ACE4ABEB90A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16">
              <a:extLst>
                <a:ext uri="{FF2B5EF4-FFF2-40B4-BE49-F238E27FC236}">
                  <a16:creationId xmlns:a16="http://schemas.microsoft.com/office/drawing/2014/main" id="{7F653DE3-5F5A-40B4-7AC4-83D5812D8DEE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16">
              <a:extLst>
                <a:ext uri="{FF2B5EF4-FFF2-40B4-BE49-F238E27FC236}">
                  <a16:creationId xmlns:a16="http://schemas.microsoft.com/office/drawing/2014/main" id="{402F901A-74C6-9E41-503A-640C14200930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7;p16">
              <a:extLst>
                <a:ext uri="{FF2B5EF4-FFF2-40B4-BE49-F238E27FC236}">
                  <a16:creationId xmlns:a16="http://schemas.microsoft.com/office/drawing/2014/main" id="{5CBC30C0-617B-1FC6-10F1-4887130736B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;p16">
              <a:extLst>
                <a:ext uri="{FF2B5EF4-FFF2-40B4-BE49-F238E27FC236}">
                  <a16:creationId xmlns:a16="http://schemas.microsoft.com/office/drawing/2014/main" id="{E82C9C54-1B6E-1D2B-FF5A-3B083A655B8E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9;p16">
              <a:extLst>
                <a:ext uri="{FF2B5EF4-FFF2-40B4-BE49-F238E27FC236}">
                  <a16:creationId xmlns:a16="http://schemas.microsoft.com/office/drawing/2014/main" id="{5A549FF0-87C7-83E7-18BB-8A18E37F48A8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8" name="Google Shape;250;p16">
                <a:extLst>
                  <a:ext uri="{FF2B5EF4-FFF2-40B4-BE49-F238E27FC236}">
                    <a16:creationId xmlns:a16="http://schemas.microsoft.com/office/drawing/2014/main" id="{65FE84DA-F9FF-7A81-1E44-FFD147EFAE37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16">
                <a:extLst>
                  <a:ext uri="{FF2B5EF4-FFF2-40B4-BE49-F238E27FC236}">
                    <a16:creationId xmlns:a16="http://schemas.microsoft.com/office/drawing/2014/main" id="{903C431A-08B9-5C60-F1DC-5266A0ECA648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3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7717200" cy="244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>
            <a:off x="1945117" y="1002687"/>
            <a:ext cx="1501875" cy="3666090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94" name="Google Shape;494;p18"/>
          <p:cNvCxnSpPr/>
          <p:nvPr/>
        </p:nvCxnSpPr>
        <p:spPr>
          <a:xfrm rot="10800000">
            <a:off x="3453348" y="1186946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8"/>
          <p:cNvCxnSpPr/>
          <p:nvPr/>
        </p:nvCxnSpPr>
        <p:spPr>
          <a:xfrm rot="10800000">
            <a:off x="3453348" y="2013722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18"/>
          <p:cNvCxnSpPr/>
          <p:nvPr/>
        </p:nvCxnSpPr>
        <p:spPr>
          <a:xfrm rot="10800000">
            <a:off x="3483575" y="2886941"/>
            <a:ext cx="5133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18"/>
          <p:cNvCxnSpPr/>
          <p:nvPr/>
        </p:nvCxnSpPr>
        <p:spPr>
          <a:xfrm rot="10800000">
            <a:off x="3437893" y="3742862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18"/>
          <p:cNvCxnSpPr/>
          <p:nvPr/>
        </p:nvCxnSpPr>
        <p:spPr>
          <a:xfrm rot="10800000">
            <a:off x="3453348" y="1186946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18"/>
          <p:cNvCxnSpPr/>
          <p:nvPr/>
        </p:nvCxnSpPr>
        <p:spPr>
          <a:xfrm rot="10800000">
            <a:off x="3459704" y="2013722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8"/>
          <p:cNvCxnSpPr/>
          <p:nvPr/>
        </p:nvCxnSpPr>
        <p:spPr>
          <a:xfrm rot="10800000">
            <a:off x="3443597" y="2886941"/>
            <a:ext cx="513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18"/>
          <p:cNvCxnSpPr/>
          <p:nvPr/>
        </p:nvCxnSpPr>
        <p:spPr>
          <a:xfrm rot="10800000">
            <a:off x="3449894" y="3742863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0011" y="14083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Tujuan</a:t>
            </a:r>
            <a:r>
              <a:rPr lang="en-GB" dirty="0"/>
              <a:t> Program KLENIK</a:t>
            </a:r>
            <a:endParaRPr dirty="0"/>
          </a:p>
        </p:txBody>
      </p:sp>
      <p:sp>
        <p:nvSpPr>
          <p:cNvPr id="573" name="Google Shape;573;p18"/>
          <p:cNvSpPr/>
          <p:nvPr/>
        </p:nvSpPr>
        <p:spPr>
          <a:xfrm>
            <a:off x="3898428" y="1716863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8"/>
          <p:cNvSpPr/>
          <p:nvPr/>
        </p:nvSpPr>
        <p:spPr>
          <a:xfrm>
            <a:off x="3898427" y="2575501"/>
            <a:ext cx="614502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3898169" y="3434007"/>
            <a:ext cx="6145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8"/>
          <p:cNvSpPr/>
          <p:nvPr/>
        </p:nvSpPr>
        <p:spPr>
          <a:xfrm>
            <a:off x="3898428" y="847913"/>
            <a:ext cx="614501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18"/>
          <p:cNvGrpSpPr/>
          <p:nvPr/>
        </p:nvGrpSpPr>
        <p:grpSpPr>
          <a:xfrm>
            <a:off x="4601518" y="753401"/>
            <a:ext cx="3937473" cy="770424"/>
            <a:chOff x="5179861" y="1057000"/>
            <a:chExt cx="3090899" cy="770424"/>
          </a:xfrm>
        </p:grpSpPr>
        <p:sp>
          <p:nvSpPr>
            <p:cNvPr id="590" name="Google Shape;590;p18"/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Pejuang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PTN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daya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tampung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036433" y="1850462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032653" y="2708096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030197" y="3566683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049979" y="968987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44" name="Google Shape;497;p18">
            <a:extLst>
              <a:ext uri="{FF2B5EF4-FFF2-40B4-BE49-F238E27FC236}">
                <a16:creationId xmlns:a16="http://schemas.microsoft.com/office/drawing/2014/main" id="{65EDDBA3-C672-B7C5-1BA9-B4CBB378ECA4}"/>
              </a:ext>
            </a:extLst>
          </p:cNvPr>
          <p:cNvCxnSpPr/>
          <p:nvPr/>
        </p:nvCxnSpPr>
        <p:spPr>
          <a:xfrm rot="10800000">
            <a:off x="3409848" y="4631336"/>
            <a:ext cx="556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502;p18">
            <a:extLst>
              <a:ext uri="{FF2B5EF4-FFF2-40B4-BE49-F238E27FC236}">
                <a16:creationId xmlns:a16="http://schemas.microsoft.com/office/drawing/2014/main" id="{62EFC9A5-1B8D-E19A-AB8D-61E9A80FDAD7}"/>
              </a:ext>
            </a:extLst>
          </p:cNvPr>
          <p:cNvCxnSpPr/>
          <p:nvPr/>
        </p:nvCxnSpPr>
        <p:spPr>
          <a:xfrm rot="10800000">
            <a:off x="3433848" y="4625560"/>
            <a:ext cx="532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18"/>
          <p:cNvSpPr/>
          <p:nvPr/>
        </p:nvSpPr>
        <p:spPr>
          <a:xfrm>
            <a:off x="1945117" y="1002686"/>
            <a:ext cx="1501875" cy="3628649"/>
          </a:xfrm>
          <a:custGeom>
            <a:avLst/>
            <a:gdLst/>
            <a:ahLst/>
            <a:cxnLst/>
            <a:rect l="l" t="t" r="r" b="b"/>
            <a:pathLst>
              <a:path w="60075" h="120224" extrusionOk="0">
                <a:moveTo>
                  <a:pt x="0" y="20512"/>
                </a:moveTo>
                <a:lnTo>
                  <a:pt x="31461" y="0"/>
                </a:lnTo>
                <a:lnTo>
                  <a:pt x="60075" y="0"/>
                </a:lnTo>
                <a:lnTo>
                  <a:pt x="60075" y="120224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0CECBD-8D70-AB38-D53D-E6E3665D81C4}"/>
              </a:ext>
            </a:extLst>
          </p:cNvPr>
          <p:cNvGrpSpPr/>
          <p:nvPr/>
        </p:nvGrpSpPr>
        <p:grpSpPr>
          <a:xfrm>
            <a:off x="3898169" y="4308083"/>
            <a:ext cx="581400" cy="581400"/>
            <a:chOff x="6928593" y="1524837"/>
            <a:chExt cx="581400" cy="581400"/>
          </a:xfrm>
        </p:grpSpPr>
        <p:sp>
          <p:nvSpPr>
            <p:cNvPr id="124" name="Google Shape;253;p16">
              <a:extLst>
                <a:ext uri="{FF2B5EF4-FFF2-40B4-BE49-F238E27FC236}">
                  <a16:creationId xmlns:a16="http://schemas.microsoft.com/office/drawing/2014/main" id="{EC602806-3D9A-4B93-8034-CC4DAA247F56}"/>
                </a:ext>
              </a:extLst>
            </p:cNvPr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261;p16">
              <a:extLst>
                <a:ext uri="{FF2B5EF4-FFF2-40B4-BE49-F238E27FC236}">
                  <a16:creationId xmlns:a16="http://schemas.microsoft.com/office/drawing/2014/main" id="{2625AE86-D957-F837-9AD5-DE10C0DD89D7}"/>
                </a:ext>
              </a:extLst>
            </p:cNvPr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126" name="Google Shape;262;p16">
                <a:extLst>
                  <a:ext uri="{FF2B5EF4-FFF2-40B4-BE49-F238E27FC236}">
                    <a16:creationId xmlns:a16="http://schemas.microsoft.com/office/drawing/2014/main" id="{AA4709E6-4F0D-E5D7-945C-4B318CF6EEB5}"/>
                  </a:ext>
                </a:extLst>
              </p:cNvPr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;p16">
                <a:extLst>
                  <a:ext uri="{FF2B5EF4-FFF2-40B4-BE49-F238E27FC236}">
                    <a16:creationId xmlns:a16="http://schemas.microsoft.com/office/drawing/2014/main" id="{FC2BC70E-C355-38A9-DC57-920A17061291}"/>
                  </a:ext>
                </a:extLst>
              </p:cNvPr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4;p16">
                <a:extLst>
                  <a:ext uri="{FF2B5EF4-FFF2-40B4-BE49-F238E27FC236}">
                    <a16:creationId xmlns:a16="http://schemas.microsoft.com/office/drawing/2014/main" id="{F45115DB-A997-21B2-9744-D491FDC6443D}"/>
                  </a:ext>
                </a:extLst>
              </p:cNvPr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5;p16">
                <a:extLst>
                  <a:ext uri="{FF2B5EF4-FFF2-40B4-BE49-F238E27FC236}">
                    <a16:creationId xmlns:a16="http://schemas.microsoft.com/office/drawing/2014/main" id="{27927FEB-1C25-5EBE-A377-73ECE902565F}"/>
                  </a:ext>
                </a:extLst>
              </p:cNvPr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18"/>
          <p:cNvGrpSpPr/>
          <p:nvPr/>
        </p:nvGrpSpPr>
        <p:grpSpPr>
          <a:xfrm>
            <a:off x="595077" y="1189817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89;p18">
            <a:extLst>
              <a:ext uri="{FF2B5EF4-FFF2-40B4-BE49-F238E27FC236}">
                <a16:creationId xmlns:a16="http://schemas.microsoft.com/office/drawing/2014/main" id="{CDB2F9B3-8648-CEC8-9E2A-A258F68B45C0}"/>
              </a:ext>
            </a:extLst>
          </p:cNvPr>
          <p:cNvGrpSpPr/>
          <p:nvPr/>
        </p:nvGrpSpPr>
        <p:grpSpPr>
          <a:xfrm>
            <a:off x="4597655" y="1630213"/>
            <a:ext cx="3941337" cy="770424"/>
            <a:chOff x="5179861" y="1057000"/>
            <a:chExt cx="3090899" cy="770424"/>
          </a:xfrm>
        </p:grpSpPr>
        <p:sp>
          <p:nvSpPr>
            <p:cNvPr id="140" name="Google Shape;590;p18">
              <a:extLst>
                <a:ext uri="{FF2B5EF4-FFF2-40B4-BE49-F238E27FC236}">
                  <a16:creationId xmlns:a16="http://schemas.microsoft.com/office/drawing/2014/main" id="{579EAE36-6152-3107-54A2-49BB8474EC9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Tentang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Jurusan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" name="Google Shape;591;p18">
              <a:extLst>
                <a:ext uri="{FF2B5EF4-FFF2-40B4-BE49-F238E27FC236}">
                  <a16:creationId xmlns:a16="http://schemas.microsoft.com/office/drawing/2014/main" id="{45E6F87C-6DAC-5A46-73EB-EDBE527B6950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daftar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Departemen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Karir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menambahkan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43" name="Google Shape;589;p18">
            <a:extLst>
              <a:ext uri="{FF2B5EF4-FFF2-40B4-BE49-F238E27FC236}">
                <a16:creationId xmlns:a16="http://schemas.microsoft.com/office/drawing/2014/main" id="{4A1084BC-FBCD-2F53-EDBF-BAA1004944D1}"/>
              </a:ext>
            </a:extLst>
          </p:cNvPr>
          <p:cNvGrpSpPr/>
          <p:nvPr/>
        </p:nvGrpSpPr>
        <p:grpSpPr>
          <a:xfrm>
            <a:off x="4597655" y="2522329"/>
            <a:ext cx="3941337" cy="770424"/>
            <a:chOff x="5179861" y="1057000"/>
            <a:chExt cx="3090899" cy="770424"/>
          </a:xfrm>
        </p:grpSpPr>
        <p:sp>
          <p:nvSpPr>
            <p:cNvPr id="145" name="Google Shape;590;p18">
              <a:extLst>
                <a:ext uri="{FF2B5EF4-FFF2-40B4-BE49-F238E27FC236}">
                  <a16:creationId xmlns:a16="http://schemas.microsoft.com/office/drawing/2014/main" id="{987B13FE-5D5E-45E0-358F-99DC6C575BCD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Organisasi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dan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Kegiatan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" name="Google Shape;591;p18">
              <a:extLst>
                <a:ext uri="{FF2B5EF4-FFF2-40B4-BE49-F238E27FC236}">
                  <a16:creationId xmlns:a16="http://schemas.microsoft.com/office/drawing/2014/main" id="{D9432DCF-87A1-BCC1-14F0-002B16352166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seluruh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organisasi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kegiatan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terdapat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pada FT UI.</a:t>
              </a:r>
            </a:p>
          </p:txBody>
        </p:sp>
      </p:grpSp>
      <p:grpSp>
        <p:nvGrpSpPr>
          <p:cNvPr id="147" name="Google Shape;589;p18">
            <a:extLst>
              <a:ext uri="{FF2B5EF4-FFF2-40B4-BE49-F238E27FC236}">
                <a16:creationId xmlns:a16="http://schemas.microsoft.com/office/drawing/2014/main" id="{B88015FC-25CC-4AA1-B80A-F9C806303B65}"/>
              </a:ext>
            </a:extLst>
          </p:cNvPr>
          <p:cNvGrpSpPr/>
          <p:nvPr/>
        </p:nvGrpSpPr>
        <p:grpSpPr>
          <a:xfrm>
            <a:off x="4603496" y="3381095"/>
            <a:ext cx="3941337" cy="770424"/>
            <a:chOff x="5179861" y="1057000"/>
            <a:chExt cx="3090899" cy="770424"/>
          </a:xfrm>
        </p:grpSpPr>
        <p:sp>
          <p:nvSpPr>
            <p:cNvPr id="148" name="Google Shape;590;p18">
              <a:extLst>
                <a:ext uri="{FF2B5EF4-FFF2-40B4-BE49-F238E27FC236}">
                  <a16:creationId xmlns:a16="http://schemas.microsoft.com/office/drawing/2014/main" id="{94D7D247-7096-EDDF-A987-4E4B5D372832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QnA</a:t>
              </a:r>
              <a:endPara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" name="Google Shape;591;p18">
              <a:extLst>
                <a:ext uri="{FF2B5EF4-FFF2-40B4-BE49-F238E27FC236}">
                  <a16:creationId xmlns:a16="http://schemas.microsoft.com/office/drawing/2014/main" id="{21AFE6E6-EFEF-1628-80E0-DFD3743AEFC2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Merupakan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page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user agar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mereka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berdiskusi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150" name="Google Shape;589;p18">
            <a:extLst>
              <a:ext uri="{FF2B5EF4-FFF2-40B4-BE49-F238E27FC236}">
                <a16:creationId xmlns:a16="http://schemas.microsoft.com/office/drawing/2014/main" id="{CF76EE97-FFBC-B8B5-827C-9DBB10C001EC}"/>
              </a:ext>
            </a:extLst>
          </p:cNvPr>
          <p:cNvGrpSpPr/>
          <p:nvPr/>
        </p:nvGrpSpPr>
        <p:grpSpPr>
          <a:xfrm>
            <a:off x="4567211" y="4239861"/>
            <a:ext cx="4153411" cy="770424"/>
            <a:chOff x="5179861" y="1057000"/>
            <a:chExt cx="3090899" cy="770424"/>
          </a:xfrm>
        </p:grpSpPr>
        <p:sp>
          <p:nvSpPr>
            <p:cNvPr id="151" name="Google Shape;590;p18">
              <a:extLst>
                <a:ext uri="{FF2B5EF4-FFF2-40B4-BE49-F238E27FC236}">
                  <a16:creationId xmlns:a16="http://schemas.microsoft.com/office/drawing/2014/main" id="{B4FC20A4-3A48-36A2-7147-952255AAB2E4}"/>
                </a:ext>
              </a:extLst>
            </p:cNvPr>
            <p:cNvSpPr txBox="1"/>
            <p:nvPr/>
          </p:nvSpPr>
          <p:spPr>
            <a:xfrm flipH="1">
              <a:off x="5179861" y="1057000"/>
              <a:ext cx="309089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Wishlist</a:t>
              </a:r>
            </a:p>
          </p:txBody>
        </p:sp>
        <p:sp>
          <p:nvSpPr>
            <p:cNvPr id="152" name="Google Shape;591;p18">
              <a:extLst>
                <a:ext uri="{FF2B5EF4-FFF2-40B4-BE49-F238E27FC236}">
                  <a16:creationId xmlns:a16="http://schemas.microsoft.com/office/drawing/2014/main" id="{94CEED84-38F2-1349-4AE8-7AB313B5855D}"/>
                </a:ext>
              </a:extLst>
            </p:cNvPr>
            <p:cNvSpPr txBox="1"/>
            <p:nvPr/>
          </p:nvSpPr>
          <p:spPr>
            <a:xfrm flipH="1">
              <a:off x="5223882" y="1300324"/>
              <a:ext cx="3046878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Berisi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jurusan-jurusan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yang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ingin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dipelajari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oleh user,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kurikulum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dan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prospek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karirnya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 User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dapat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>
                  <a:latin typeface="Roboto"/>
                  <a:ea typeface="Roboto"/>
                  <a:cs typeface="Roboto"/>
                  <a:sym typeface="Roboto"/>
                </a:rPr>
                <a:t>delete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dirty="0" err="1">
                  <a:latin typeface="Roboto"/>
                  <a:ea typeface="Roboto"/>
                  <a:cs typeface="Roboto"/>
                  <a:sym typeface="Roboto"/>
                </a:rPr>
                <a:t>jurusan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100" i="1" dirty="0" err="1">
                  <a:latin typeface="Roboto"/>
                  <a:ea typeface="Roboto"/>
                  <a:cs typeface="Roboto"/>
                  <a:sym typeface="Roboto"/>
                </a:rPr>
                <a:t>wishlist</a:t>
              </a:r>
              <a:r>
                <a:rPr lang="en-GB" sz="11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-GB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GB" sz="1000" b="1" u="sng">
                <a:solidFill>
                  <a:schemeClr val="hlink"/>
                </a:solidFill>
              </a:rPr>
              <a:t>S</a:t>
            </a:r>
            <a:r>
              <a:rPr lang="en-GB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112;p20">
            <a:extLst>
              <a:ext uri="{FF2B5EF4-FFF2-40B4-BE49-F238E27FC236}">
                <a16:creationId xmlns:a16="http://schemas.microsoft.com/office/drawing/2014/main" id="{10A4B5D9-AEAB-2222-E97C-1EA0841A674D}"/>
              </a:ext>
            </a:extLst>
          </p:cNvPr>
          <p:cNvCxnSpPr>
            <a:cxnSpLocks/>
            <a:endCxn id="107" idx="0"/>
          </p:cNvCxnSpPr>
          <p:nvPr/>
        </p:nvCxnSpPr>
        <p:spPr>
          <a:xfrm rot="10800000" flipV="1">
            <a:off x="1969120" y="3503481"/>
            <a:ext cx="2640980" cy="280287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112;p20">
            <a:extLst>
              <a:ext uri="{FF2B5EF4-FFF2-40B4-BE49-F238E27FC236}">
                <a16:creationId xmlns:a16="http://schemas.microsoft.com/office/drawing/2014/main" id="{BCC8D077-CB7E-386A-BED0-936B1209961A}"/>
              </a:ext>
            </a:extLst>
          </p:cNvPr>
          <p:cNvCxnSpPr>
            <a:cxnSpLocks/>
            <a:stCxn id="134" idx="0"/>
          </p:cNvCxnSpPr>
          <p:nvPr/>
        </p:nvCxnSpPr>
        <p:spPr>
          <a:xfrm rot="16200000" flipV="1">
            <a:off x="5733059" y="2342999"/>
            <a:ext cx="279160" cy="2602379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15;p20">
            <a:extLst>
              <a:ext uri="{FF2B5EF4-FFF2-40B4-BE49-F238E27FC236}">
                <a16:creationId xmlns:a16="http://schemas.microsoft.com/office/drawing/2014/main" id="{BE956E26-779A-53F9-10D5-F215BFE5FF4D}"/>
              </a:ext>
            </a:extLst>
          </p:cNvPr>
          <p:cNvCxnSpPr>
            <a:cxnSpLocks/>
            <a:stCxn id="1142" idx="2"/>
            <a:endCxn id="123" idx="0"/>
          </p:cNvCxnSpPr>
          <p:nvPr/>
        </p:nvCxnSpPr>
        <p:spPr>
          <a:xfrm flipH="1">
            <a:off x="4571450" y="3225450"/>
            <a:ext cx="550" cy="558319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143;p20">
            <a:extLst>
              <a:ext uri="{FF2B5EF4-FFF2-40B4-BE49-F238E27FC236}">
                <a16:creationId xmlns:a16="http://schemas.microsoft.com/office/drawing/2014/main" id="{7C688647-92A9-56FC-02FF-45BE8930D33C}"/>
              </a:ext>
            </a:extLst>
          </p:cNvPr>
          <p:cNvCxnSpPr>
            <a:cxnSpLocks/>
            <a:stCxn id="109" idx="0"/>
            <a:endCxn id="1142" idx="2"/>
          </p:cNvCxnSpPr>
          <p:nvPr/>
        </p:nvCxnSpPr>
        <p:spPr>
          <a:xfrm rot="5400000" flipH="1" flipV="1">
            <a:off x="2991401" y="2203170"/>
            <a:ext cx="558319" cy="26028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20"/>
          <p:cNvSpPr/>
          <p:nvPr/>
        </p:nvSpPr>
        <p:spPr>
          <a:xfrm>
            <a:off x="113369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cxnSpLocks/>
            <a:endCxn id="1110" idx="0"/>
          </p:cNvCxnSpPr>
          <p:nvPr/>
        </p:nvCxnSpPr>
        <p:spPr>
          <a:xfrm>
            <a:off x="4572000" y="2223654"/>
            <a:ext cx="0" cy="348096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249" y="169981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Platform yang </a:t>
            </a:r>
            <a:r>
              <a:rPr lang="en-GB" dirty="0" err="1"/>
              <a:t>digunakan</a:t>
            </a:r>
            <a:endParaRPr dirty="0"/>
          </a:p>
        </p:txBody>
      </p:sp>
      <p:grpSp>
        <p:nvGrpSpPr>
          <p:cNvPr id="1123" name="Google Shape;1123;p20"/>
          <p:cNvGrpSpPr/>
          <p:nvPr/>
        </p:nvGrpSpPr>
        <p:grpSpPr>
          <a:xfrm>
            <a:off x="1304699" y="1202486"/>
            <a:ext cx="1368744" cy="88193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table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serta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file csv.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0" name="Google Shape;1130;p20"/>
          <p:cNvCxnSpPr>
            <a:cxnSpLocks/>
            <a:stCxn id="88" idx="2"/>
            <a:endCxn id="1110" idx="0"/>
          </p:cNvCxnSpPr>
          <p:nvPr/>
        </p:nvCxnSpPr>
        <p:spPr>
          <a:xfrm rot="5400000">
            <a:off x="5699118" y="1096537"/>
            <a:ext cx="348095" cy="26023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cxnSpLocks/>
            <a:endCxn id="1110" idx="0"/>
          </p:cNvCxnSpPr>
          <p:nvPr/>
        </p:nvCxnSpPr>
        <p:spPr>
          <a:xfrm>
            <a:off x="4572000" y="2247900"/>
            <a:ext cx="0" cy="32385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762000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628800" y="25717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cxnSpLocks/>
            <a:stCxn id="1109" idx="2"/>
            <a:endCxn id="1110" idx="0"/>
          </p:cNvCxnSpPr>
          <p:nvPr/>
        </p:nvCxnSpPr>
        <p:spPr>
          <a:xfrm rot="16200000" flipH="1">
            <a:off x="3096764" y="1096513"/>
            <a:ext cx="348095" cy="26023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799250" y="27718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" name="Google Shape;1111;p20">
            <a:extLst>
              <a:ext uri="{FF2B5EF4-FFF2-40B4-BE49-F238E27FC236}">
                <a16:creationId xmlns:a16="http://schemas.microsoft.com/office/drawing/2014/main" id="{B9BD53EB-6F3E-7516-2ACD-1BAACE360253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09;p20">
            <a:extLst>
              <a:ext uri="{FF2B5EF4-FFF2-40B4-BE49-F238E27FC236}">
                <a16:creationId xmlns:a16="http://schemas.microsoft.com/office/drawing/2014/main" id="{29152546-81A2-5ABA-7A88-C307E055BE80}"/>
              </a:ext>
            </a:extLst>
          </p:cNvPr>
          <p:cNvSpPr/>
          <p:nvPr/>
        </p:nvSpPr>
        <p:spPr>
          <a:xfrm>
            <a:off x="3736029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1123;p20">
            <a:extLst>
              <a:ext uri="{FF2B5EF4-FFF2-40B4-BE49-F238E27FC236}">
                <a16:creationId xmlns:a16="http://schemas.microsoft.com/office/drawing/2014/main" id="{87DF8A18-C678-2C53-8E9B-D3C41A8F9260}"/>
              </a:ext>
            </a:extLst>
          </p:cNvPr>
          <p:cNvGrpSpPr/>
          <p:nvPr/>
        </p:nvGrpSpPr>
        <p:grpSpPr>
          <a:xfrm>
            <a:off x="3907029" y="1202486"/>
            <a:ext cx="1368744" cy="881935"/>
            <a:chOff x="1376050" y="1975049"/>
            <a:chExt cx="1544400" cy="1010725"/>
          </a:xfrm>
        </p:grpSpPr>
        <p:sp>
          <p:nvSpPr>
            <p:cNvPr id="56" name="Google Shape;1124;p20">
              <a:extLst>
                <a:ext uri="{FF2B5EF4-FFF2-40B4-BE49-F238E27FC236}">
                  <a16:creationId xmlns:a16="http://schemas.microsoft.com/office/drawing/2014/main" id="{2B8643FB-9E8A-8233-4883-CFE4F5204E1F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VS Code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" name="Google Shape;1125;p20">
              <a:extLst>
                <a:ext uri="{FF2B5EF4-FFF2-40B4-BE49-F238E27FC236}">
                  <a16:creationId xmlns:a16="http://schemas.microsoft.com/office/drawing/2014/main" id="{A6EDD67A-AED1-4A81-23BA-B2C10D640B92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front-end dan back-end.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1111;p20">
            <a:extLst>
              <a:ext uri="{FF2B5EF4-FFF2-40B4-BE49-F238E27FC236}">
                <a16:creationId xmlns:a16="http://schemas.microsoft.com/office/drawing/2014/main" id="{B02E3E4B-B50D-0D20-6334-B4C359AF4017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09;p20">
            <a:extLst>
              <a:ext uri="{FF2B5EF4-FFF2-40B4-BE49-F238E27FC236}">
                <a16:creationId xmlns:a16="http://schemas.microsoft.com/office/drawing/2014/main" id="{FDCC96B7-8BB4-DCEB-8E17-07D0E1196191}"/>
              </a:ext>
            </a:extLst>
          </p:cNvPr>
          <p:cNvSpPr/>
          <p:nvPr/>
        </p:nvSpPr>
        <p:spPr>
          <a:xfrm>
            <a:off x="6338407" y="1006508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1123;p20">
            <a:extLst>
              <a:ext uri="{FF2B5EF4-FFF2-40B4-BE49-F238E27FC236}">
                <a16:creationId xmlns:a16="http://schemas.microsoft.com/office/drawing/2014/main" id="{E2049F7D-3E6B-B5BD-57C9-3D91FC6EEC43}"/>
              </a:ext>
            </a:extLst>
          </p:cNvPr>
          <p:cNvGrpSpPr/>
          <p:nvPr/>
        </p:nvGrpSpPr>
        <p:grpSpPr>
          <a:xfrm>
            <a:off x="6509407" y="1202486"/>
            <a:ext cx="1368744" cy="881935"/>
            <a:chOff x="1376050" y="1975049"/>
            <a:chExt cx="1544400" cy="1010725"/>
          </a:xfrm>
        </p:grpSpPr>
        <p:sp>
          <p:nvSpPr>
            <p:cNvPr id="91" name="Google Shape;1124;p20">
              <a:extLst>
                <a:ext uri="{FF2B5EF4-FFF2-40B4-BE49-F238E27FC236}">
                  <a16:creationId xmlns:a16="http://schemas.microsoft.com/office/drawing/2014/main" id="{BD9CD27E-846A-9E29-BF81-A86DF13C7FE1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NodeJS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" name="Google Shape;1125;p20">
              <a:extLst>
                <a:ext uri="{FF2B5EF4-FFF2-40B4-BE49-F238E27FC236}">
                  <a16:creationId xmlns:a16="http://schemas.microsoft.com/office/drawing/2014/main" id="{6403380C-8D5C-08CE-1E79-56EF2BBB4643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NodeJS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digunakan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Web API database KLENIK.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111;p20">
            <a:extLst>
              <a:ext uri="{FF2B5EF4-FFF2-40B4-BE49-F238E27FC236}">
                <a16:creationId xmlns:a16="http://schemas.microsoft.com/office/drawing/2014/main" id="{D86D9BE7-0B2C-AE84-B69C-48F033D77A02}"/>
              </a:ext>
            </a:extLst>
          </p:cNvPr>
          <p:cNvSpPr/>
          <p:nvPr/>
        </p:nvSpPr>
        <p:spPr>
          <a:xfrm>
            <a:off x="1133197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109;p20">
            <a:extLst>
              <a:ext uri="{FF2B5EF4-FFF2-40B4-BE49-F238E27FC236}">
                <a16:creationId xmlns:a16="http://schemas.microsoft.com/office/drawing/2014/main" id="{48C8333A-1399-498F-4265-CE7F290599BF}"/>
              </a:ext>
            </a:extLst>
          </p:cNvPr>
          <p:cNvSpPr/>
          <p:nvPr/>
        </p:nvSpPr>
        <p:spPr>
          <a:xfrm>
            <a:off x="1133197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23;p20">
            <a:extLst>
              <a:ext uri="{FF2B5EF4-FFF2-40B4-BE49-F238E27FC236}">
                <a16:creationId xmlns:a16="http://schemas.microsoft.com/office/drawing/2014/main" id="{89E76686-FF48-D1A1-021F-EC2116F0AE66}"/>
              </a:ext>
            </a:extLst>
          </p:cNvPr>
          <p:cNvGrpSpPr/>
          <p:nvPr/>
        </p:nvGrpSpPr>
        <p:grpSpPr>
          <a:xfrm>
            <a:off x="1304197" y="3979747"/>
            <a:ext cx="1368744" cy="881935"/>
            <a:chOff x="1376050" y="1975049"/>
            <a:chExt cx="1544400" cy="1010725"/>
          </a:xfrm>
        </p:grpSpPr>
        <p:sp>
          <p:nvSpPr>
            <p:cNvPr id="112" name="Google Shape;1124;p20">
              <a:extLst>
                <a:ext uri="{FF2B5EF4-FFF2-40B4-BE49-F238E27FC236}">
                  <a16:creationId xmlns:a16="http://schemas.microsoft.com/office/drawing/2014/main" id="{700DBC24-E300-05CB-8444-554C337542C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125;p20">
              <a:extLst>
                <a:ext uri="{FF2B5EF4-FFF2-40B4-BE49-F238E27FC236}">
                  <a16:creationId xmlns:a16="http://schemas.microsoft.com/office/drawing/2014/main" id="{B9B092D8-2CA7-A4BC-F2F7-9C7284736D01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Sebagai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platform </a:t>
              </a:r>
              <a:r>
                <a:rPr lang="en-GB" sz="105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untuk</a:t>
              </a:r>
              <a:r>
                <a:rPr lang="en-GB" sz="105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coding Bersama.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111;p20">
            <a:extLst>
              <a:ext uri="{FF2B5EF4-FFF2-40B4-BE49-F238E27FC236}">
                <a16:creationId xmlns:a16="http://schemas.microsoft.com/office/drawing/2014/main" id="{79AA1B13-D879-D1CD-05BE-D0FD5611E690}"/>
              </a:ext>
            </a:extLst>
          </p:cNvPr>
          <p:cNvSpPr/>
          <p:nvPr/>
        </p:nvSpPr>
        <p:spPr>
          <a:xfrm>
            <a:off x="3735527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109;p20">
            <a:extLst>
              <a:ext uri="{FF2B5EF4-FFF2-40B4-BE49-F238E27FC236}">
                <a16:creationId xmlns:a16="http://schemas.microsoft.com/office/drawing/2014/main" id="{181A90B2-8937-ED67-0119-F5406D8DCF5C}"/>
              </a:ext>
            </a:extLst>
          </p:cNvPr>
          <p:cNvSpPr/>
          <p:nvPr/>
        </p:nvSpPr>
        <p:spPr>
          <a:xfrm>
            <a:off x="3735527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123;p20">
            <a:extLst>
              <a:ext uri="{FF2B5EF4-FFF2-40B4-BE49-F238E27FC236}">
                <a16:creationId xmlns:a16="http://schemas.microsoft.com/office/drawing/2014/main" id="{56724697-C10F-6167-B83C-F66841D3F888}"/>
              </a:ext>
            </a:extLst>
          </p:cNvPr>
          <p:cNvGrpSpPr/>
          <p:nvPr/>
        </p:nvGrpSpPr>
        <p:grpSpPr>
          <a:xfrm>
            <a:off x="3906527" y="3979747"/>
            <a:ext cx="1368744" cy="881935"/>
            <a:chOff x="1376050" y="1975049"/>
            <a:chExt cx="1544400" cy="1010725"/>
          </a:xfrm>
        </p:grpSpPr>
        <p:sp>
          <p:nvSpPr>
            <p:cNvPr id="126" name="Google Shape;1124;p20">
              <a:extLst>
                <a:ext uri="{FF2B5EF4-FFF2-40B4-BE49-F238E27FC236}">
                  <a16:creationId xmlns:a16="http://schemas.microsoft.com/office/drawing/2014/main" id="{6DFFD0F5-2316-13C1-BF32-0B25B76F79F8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" name="Google Shape;1125;p20">
              <a:extLst>
                <a:ext uri="{FF2B5EF4-FFF2-40B4-BE49-F238E27FC236}">
                  <a16:creationId xmlns:a16="http://schemas.microsoft.com/office/drawing/2014/main" id="{CBF759FD-CF01-ECCB-DFF2-0D8B34D6499B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" name="Google Shape;1111;p20">
            <a:extLst>
              <a:ext uri="{FF2B5EF4-FFF2-40B4-BE49-F238E27FC236}">
                <a16:creationId xmlns:a16="http://schemas.microsoft.com/office/drawing/2014/main" id="{8DEDE022-FC5D-F5DB-F549-A7431C726F7D}"/>
              </a:ext>
            </a:extLst>
          </p:cNvPr>
          <p:cNvSpPr/>
          <p:nvPr/>
        </p:nvSpPr>
        <p:spPr>
          <a:xfrm>
            <a:off x="6337905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109;p20">
            <a:extLst>
              <a:ext uri="{FF2B5EF4-FFF2-40B4-BE49-F238E27FC236}">
                <a16:creationId xmlns:a16="http://schemas.microsoft.com/office/drawing/2014/main" id="{5F72A766-0D48-9218-DBFA-DF144472A63B}"/>
              </a:ext>
            </a:extLst>
          </p:cNvPr>
          <p:cNvSpPr/>
          <p:nvPr/>
        </p:nvSpPr>
        <p:spPr>
          <a:xfrm>
            <a:off x="6337905" y="3783769"/>
            <a:ext cx="1671846" cy="12171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123;p20">
            <a:extLst>
              <a:ext uri="{FF2B5EF4-FFF2-40B4-BE49-F238E27FC236}">
                <a16:creationId xmlns:a16="http://schemas.microsoft.com/office/drawing/2014/main" id="{4486A6C5-45C5-6958-C5B2-BA3844F7E27E}"/>
              </a:ext>
            </a:extLst>
          </p:cNvPr>
          <p:cNvGrpSpPr/>
          <p:nvPr/>
        </p:nvGrpSpPr>
        <p:grpSpPr>
          <a:xfrm>
            <a:off x="6508905" y="3979747"/>
            <a:ext cx="1368744" cy="881935"/>
            <a:chOff x="1376050" y="1975049"/>
            <a:chExt cx="1544400" cy="1010725"/>
          </a:xfrm>
        </p:grpSpPr>
        <p:sp>
          <p:nvSpPr>
            <p:cNvPr id="137" name="Google Shape;1124;p20">
              <a:extLst>
                <a:ext uri="{FF2B5EF4-FFF2-40B4-BE49-F238E27FC236}">
                  <a16:creationId xmlns:a16="http://schemas.microsoft.com/office/drawing/2014/main" id="{4895510C-128B-ED4B-36F8-2C57128ADA45}"/>
                </a:ext>
              </a:extLst>
            </p:cNvPr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" name="Google Shape;1125;p20">
              <a:extLst>
                <a:ext uri="{FF2B5EF4-FFF2-40B4-BE49-F238E27FC236}">
                  <a16:creationId xmlns:a16="http://schemas.microsoft.com/office/drawing/2014/main" id="{A1D1E1FC-D3F9-AB77-3816-37AB380CD77C}"/>
                </a:ext>
              </a:extLst>
            </p:cNvPr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5" name="Google Shape;1143;p20">
            <a:extLst>
              <a:ext uri="{FF2B5EF4-FFF2-40B4-BE49-F238E27FC236}">
                <a16:creationId xmlns:a16="http://schemas.microsoft.com/office/drawing/2014/main" id="{D4C988FE-A9BC-BD0E-5985-2B012855027D}"/>
              </a:ext>
            </a:extLst>
          </p:cNvPr>
          <p:cNvCxnSpPr>
            <a:cxnSpLocks/>
            <a:stCxn id="1110" idx="2"/>
            <a:endCxn id="134" idx="0"/>
          </p:cNvCxnSpPr>
          <p:nvPr/>
        </p:nvCxnSpPr>
        <p:spPr>
          <a:xfrm rot="16200000" flipH="1">
            <a:off x="5593755" y="2203695"/>
            <a:ext cx="558319" cy="260182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143;p20">
            <a:extLst>
              <a:ext uri="{FF2B5EF4-FFF2-40B4-BE49-F238E27FC236}">
                <a16:creationId xmlns:a16="http://schemas.microsoft.com/office/drawing/2014/main" id="{6E3F6C84-738A-75D1-BCF2-038EBDFB5FA4}"/>
              </a:ext>
            </a:extLst>
          </p:cNvPr>
          <p:cNvCxnSpPr>
            <a:cxnSpLocks/>
            <a:stCxn id="1142" idx="2"/>
            <a:endCxn id="123" idx="0"/>
          </p:cNvCxnSpPr>
          <p:nvPr/>
        </p:nvCxnSpPr>
        <p:spPr>
          <a:xfrm rot="5400000">
            <a:off x="4292566" y="3504334"/>
            <a:ext cx="558319" cy="5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A02061E-6620-934B-15AA-3F1F1B26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9" t="13421" r="25815" b="13502"/>
          <a:stretch/>
        </p:blipFill>
        <p:spPr>
          <a:xfrm>
            <a:off x="821268" y="867232"/>
            <a:ext cx="502920" cy="502920"/>
          </a:xfrm>
          <a:prstGeom prst="rect">
            <a:avLst/>
          </a:prstGeom>
        </p:spPr>
      </p:pic>
      <p:sp>
        <p:nvSpPr>
          <p:cNvPr id="174" name="Google Shape;1132;p20">
            <a:extLst>
              <a:ext uri="{FF2B5EF4-FFF2-40B4-BE49-F238E27FC236}">
                <a16:creationId xmlns:a16="http://schemas.microsoft.com/office/drawing/2014/main" id="{02015F89-A891-96BE-953D-EF9A0F8E0BB7}"/>
              </a:ext>
            </a:extLst>
          </p:cNvPr>
          <p:cNvSpPr/>
          <p:nvPr/>
        </p:nvSpPr>
        <p:spPr>
          <a:xfrm>
            <a:off x="3335505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132;p20">
            <a:extLst>
              <a:ext uri="{FF2B5EF4-FFF2-40B4-BE49-F238E27FC236}">
                <a16:creationId xmlns:a16="http://schemas.microsoft.com/office/drawing/2014/main" id="{0F9F75CB-5FE7-E3CC-62DA-5E2B4F8B0019}"/>
              </a:ext>
            </a:extLst>
          </p:cNvPr>
          <p:cNvSpPr/>
          <p:nvPr/>
        </p:nvSpPr>
        <p:spPr>
          <a:xfrm>
            <a:off x="6054294" y="813700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132;p20">
            <a:extLst>
              <a:ext uri="{FF2B5EF4-FFF2-40B4-BE49-F238E27FC236}">
                <a16:creationId xmlns:a16="http://schemas.microsoft.com/office/drawing/2014/main" id="{CDE7FB1B-B7B8-0E11-E271-1A8DA7FFC030}"/>
              </a:ext>
            </a:extLst>
          </p:cNvPr>
          <p:cNvSpPr/>
          <p:nvPr/>
        </p:nvSpPr>
        <p:spPr>
          <a:xfrm>
            <a:off x="6054294" y="3643625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132;p20">
            <a:extLst>
              <a:ext uri="{FF2B5EF4-FFF2-40B4-BE49-F238E27FC236}">
                <a16:creationId xmlns:a16="http://schemas.microsoft.com/office/drawing/2014/main" id="{D555CE5B-5164-A277-71CE-08B9AEF9B2C6}"/>
              </a:ext>
            </a:extLst>
          </p:cNvPr>
          <p:cNvSpPr/>
          <p:nvPr/>
        </p:nvSpPr>
        <p:spPr>
          <a:xfrm>
            <a:off x="3343805" y="3643625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132;p20">
            <a:extLst>
              <a:ext uri="{FF2B5EF4-FFF2-40B4-BE49-F238E27FC236}">
                <a16:creationId xmlns:a16="http://schemas.microsoft.com/office/drawing/2014/main" id="{97194104-C370-58C2-914E-0B4288C9452E}"/>
              </a:ext>
            </a:extLst>
          </p:cNvPr>
          <p:cNvSpPr/>
          <p:nvPr/>
        </p:nvSpPr>
        <p:spPr>
          <a:xfrm>
            <a:off x="759702" y="3643625"/>
            <a:ext cx="630049" cy="609984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CC9757E5-C43B-35A8-9FE6-794C0E24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677" y="872453"/>
            <a:ext cx="502920" cy="502920"/>
          </a:xfrm>
          <a:prstGeom prst="rect">
            <a:avLst/>
          </a:prstGeom>
          <a:effectLst/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4CDA5C5E-C758-2EDE-E10A-99670DDA0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54" y="3697157"/>
            <a:ext cx="502920" cy="502920"/>
          </a:xfrm>
          <a:prstGeom prst="rect">
            <a:avLst/>
          </a:prstGeom>
        </p:spPr>
      </p:pic>
      <p:pic>
        <p:nvPicPr>
          <p:cNvPr id="85" name="Picture 84" descr="Icon&#10;&#10;Description automatically generated">
            <a:extLst>
              <a:ext uri="{FF2B5EF4-FFF2-40B4-BE49-F238E27FC236}">
                <a16:creationId xmlns:a16="http://schemas.microsoft.com/office/drawing/2014/main" id="{439FADA7-B1ED-A9F7-E580-E8E54C18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00" b="97600" l="2556" r="98778">
                        <a14:foregroundMark x1="21889" y1="16000" x2="21889" y2="16000"/>
                        <a14:foregroundMark x1="29444" y1="31900" x2="34889" y2="40100"/>
                        <a14:foregroundMark x1="34889" y1="40100" x2="34333" y2="51600"/>
                        <a14:foregroundMark x1="32667" y1="75400" x2="19222" y2="80000"/>
                        <a14:foregroundMark x1="19222" y1="80000" x2="2556" y2="71300"/>
                        <a14:foregroundMark x1="32333" y1="51300" x2="33222" y2="65300"/>
                        <a14:foregroundMark x1="33222" y1="65300" x2="36222" y2="55100"/>
                        <a14:foregroundMark x1="3556" y1="69600" x2="5556" y2="27700"/>
                        <a14:foregroundMark x1="5111" y1="25800" x2="38111" y2="7600"/>
                        <a14:foregroundMark x1="40667" y1="6400" x2="50111" y2="1700"/>
                        <a14:foregroundMark x1="50111" y1="1700" x2="60222" y2="8100"/>
                        <a14:foregroundMark x1="60222" y1="8100" x2="60333" y2="8300"/>
                        <a14:foregroundMark x1="94333" y1="24300" x2="94444" y2="66200"/>
                        <a14:foregroundMark x1="38111" y1="89300" x2="54556" y2="92400"/>
                        <a14:foregroundMark x1="54556" y1="92400" x2="62889" y2="89300"/>
                        <a14:foregroundMark x1="48556" y1="97600" x2="48556" y2="97600"/>
                        <a14:foregroundMark x1="98778" y1="34800" x2="98778" y2="34800"/>
                        <a14:foregroundMark x1="59000" y1="32900" x2="59000" y2="32900"/>
                        <a14:backgroundMark x1="20333" y1="43000" x2="20333" y2="4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004" y="862044"/>
            <a:ext cx="452628" cy="502920"/>
          </a:xfrm>
          <a:prstGeom prst="rect">
            <a:avLst/>
          </a:prstGeom>
          <a:effectLst>
            <a:outerShdw blurRad="203200" sx="118000" sy="118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8539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</a:t>
            </a:r>
            <a:r>
              <a:rPr lang="en-GB" dirty="0" err="1"/>
              <a:t>tabel</a:t>
            </a:r>
            <a:endParaRPr dirty="0"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Software yang </a:t>
            </a:r>
            <a:r>
              <a:rPr lang="en-GB" dirty="0" err="1"/>
              <a:t>digunakan</a:t>
            </a:r>
            <a:endParaRPr dirty="0"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PostgreSQL</a:t>
              </a:r>
              <a:endParaRPr sz="16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KLENIK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EE8AE-F407-1C49-853D-8342AD12674B}"/>
              </a:ext>
            </a:extLst>
          </p:cNvPr>
          <p:cNvGrpSpPr/>
          <p:nvPr/>
        </p:nvGrpSpPr>
        <p:grpSpPr>
          <a:xfrm>
            <a:off x="6928593" y="1524837"/>
            <a:ext cx="581400" cy="581400"/>
            <a:chOff x="6928593" y="1524837"/>
            <a:chExt cx="581400" cy="581400"/>
          </a:xfrm>
        </p:grpSpPr>
        <p:sp>
          <p:nvSpPr>
            <p:cNvPr id="253" name="Google Shape;253;p16"/>
            <p:cNvSpPr/>
            <p:nvPr/>
          </p:nvSpPr>
          <p:spPr>
            <a:xfrm>
              <a:off x="6928593" y="1524837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6"/>
            <p:cNvGrpSpPr/>
            <p:nvPr/>
          </p:nvGrpSpPr>
          <p:grpSpPr>
            <a:xfrm>
              <a:off x="7035206" y="1632349"/>
              <a:ext cx="368186" cy="366364"/>
              <a:chOff x="-62151950" y="4111775"/>
              <a:chExt cx="318225" cy="316650"/>
            </a:xfrm>
          </p:grpSpPr>
          <p:sp>
            <p:nvSpPr>
              <p:cNvPr id="262" name="Google Shape;262;p16"/>
              <p:cNvSpPr/>
              <p:nvPr/>
            </p:nvSpPr>
            <p:spPr>
              <a:xfrm>
                <a:off x="-62151950" y="4407925"/>
                <a:ext cx="3182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cubicBezTo>
                      <a:pt x="1" y="662"/>
                      <a:pt x="221" y="819"/>
                      <a:pt x="442" y="819"/>
                    </a:cubicBezTo>
                    <a:lnTo>
                      <a:pt x="12288" y="819"/>
                    </a:lnTo>
                    <a:cubicBezTo>
                      <a:pt x="12540" y="819"/>
                      <a:pt x="12697" y="630"/>
                      <a:pt x="12697" y="441"/>
                    </a:cubicBezTo>
                    <a:cubicBezTo>
                      <a:pt x="12729" y="158"/>
                      <a:pt x="12540" y="0"/>
                      <a:pt x="12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-62151950" y="4283475"/>
                <a:ext cx="84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4160" extrusionOk="0">
                    <a:moveTo>
                      <a:pt x="1009" y="0"/>
                    </a:moveTo>
                    <a:cubicBezTo>
                      <a:pt x="442" y="0"/>
                      <a:pt x="1" y="442"/>
                      <a:pt x="1" y="1009"/>
                    </a:cubicBezTo>
                    <a:lnTo>
                      <a:pt x="1" y="3214"/>
                    </a:lnTo>
                    <a:cubicBezTo>
                      <a:pt x="64" y="3718"/>
                      <a:pt x="473" y="4159"/>
                      <a:pt x="1009" y="4159"/>
                    </a:cubicBezTo>
                    <a:lnTo>
                      <a:pt x="2363" y="4159"/>
                    </a:lnTo>
                    <a:cubicBezTo>
                      <a:pt x="2931" y="4159"/>
                      <a:pt x="3372" y="3718"/>
                      <a:pt x="3372" y="3214"/>
                    </a:cubicBezTo>
                    <a:lnTo>
                      <a:pt x="3372" y="1009"/>
                    </a:lnTo>
                    <a:cubicBezTo>
                      <a:pt x="3372" y="442"/>
                      <a:pt x="2931" y="0"/>
                      <a:pt x="2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-62033800" y="4111775"/>
                <a:ext cx="8272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1028" extrusionOk="0">
                    <a:moveTo>
                      <a:pt x="946" y="0"/>
                    </a:moveTo>
                    <a:cubicBezTo>
                      <a:pt x="410" y="0"/>
                      <a:pt x="0" y="410"/>
                      <a:pt x="0" y="977"/>
                    </a:cubicBezTo>
                    <a:lnTo>
                      <a:pt x="0" y="10082"/>
                    </a:lnTo>
                    <a:cubicBezTo>
                      <a:pt x="0" y="10618"/>
                      <a:pt x="441" y="11027"/>
                      <a:pt x="946" y="11027"/>
                    </a:cubicBezTo>
                    <a:lnTo>
                      <a:pt x="2332" y="11027"/>
                    </a:lnTo>
                    <a:cubicBezTo>
                      <a:pt x="2899" y="11027"/>
                      <a:pt x="3308" y="10586"/>
                      <a:pt x="3308" y="10082"/>
                    </a:cubicBezTo>
                    <a:lnTo>
                      <a:pt x="3308" y="977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-61916450" y="4200775"/>
                <a:ext cx="82725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7468" extrusionOk="0">
                    <a:moveTo>
                      <a:pt x="946" y="0"/>
                    </a:moveTo>
                    <a:cubicBezTo>
                      <a:pt x="410" y="0"/>
                      <a:pt x="1" y="442"/>
                      <a:pt x="1" y="1009"/>
                    </a:cubicBezTo>
                    <a:lnTo>
                      <a:pt x="1" y="6522"/>
                    </a:lnTo>
                    <a:cubicBezTo>
                      <a:pt x="1" y="7058"/>
                      <a:pt x="442" y="7467"/>
                      <a:pt x="946" y="7467"/>
                    </a:cubicBezTo>
                    <a:lnTo>
                      <a:pt x="2332" y="7467"/>
                    </a:lnTo>
                    <a:cubicBezTo>
                      <a:pt x="2868" y="7467"/>
                      <a:pt x="3309" y="7026"/>
                      <a:pt x="3309" y="6522"/>
                    </a:cubicBezTo>
                    <a:lnTo>
                      <a:pt x="3309" y="1009"/>
                    </a:lnTo>
                    <a:cubicBezTo>
                      <a:pt x="3309" y="442"/>
                      <a:pt x="2868" y="0"/>
                      <a:pt x="2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2560</Words>
  <Application>Microsoft Office PowerPoint</Application>
  <PresentationFormat>On-screen Show (16:9)</PresentationFormat>
  <Paragraphs>434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Proxima Nova</vt:lpstr>
      <vt:lpstr>Proxima Nova Semibold</vt:lpstr>
      <vt:lpstr>Roboto</vt:lpstr>
      <vt:lpstr>Fira Sans Extra Condensed SemiBold</vt:lpstr>
      <vt:lpstr>Fira Sans Extra Condensed Medium</vt:lpstr>
      <vt:lpstr>Data Migration Process Infographics by Slidesgo</vt:lpstr>
      <vt:lpstr>Slidesgo Final Pages</vt:lpstr>
      <vt:lpstr>Kepoin Fakultas Teknik Universitas Indonesia (KLENIK)</vt:lpstr>
      <vt:lpstr>Apa itu KLENIK?</vt:lpstr>
      <vt:lpstr>Tujuan Program KLENIK</vt:lpstr>
      <vt:lpstr>Platform yang digunakan</vt:lpstr>
      <vt:lpstr>List tabel</vt:lpstr>
      <vt:lpstr>Software yang digunakan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Miranty Anjani</cp:lastModifiedBy>
  <cp:revision>5</cp:revision>
  <dcterms:modified xsi:type="dcterms:W3CDTF">2022-05-28T21:25:51Z</dcterms:modified>
</cp:coreProperties>
</file>