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3"/>
  </p:notesMasterIdLst>
  <p:sldIdLst>
    <p:sldId id="256" r:id="rId3"/>
    <p:sldId id="290" r:id="rId4"/>
    <p:sldId id="259" r:id="rId5"/>
    <p:sldId id="291" r:id="rId6"/>
    <p:sldId id="272" r:id="rId7"/>
    <p:sldId id="292" r:id="rId8"/>
    <p:sldId id="294" r:id="rId9"/>
    <p:sldId id="295" r:id="rId10"/>
    <p:sldId id="296" r:id="rId11"/>
    <p:sldId id="276" r:id="rId12"/>
    <p:sldId id="262" r:id="rId13"/>
    <p:sldId id="257" r:id="rId14"/>
    <p:sldId id="258" r:id="rId15"/>
    <p:sldId id="260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  <p:sldId id="274" r:id="rId28"/>
    <p:sldId id="275" r:id="rId29"/>
    <p:sldId id="279" r:id="rId30"/>
    <p:sldId id="277" r:id="rId31"/>
    <p:sldId id="278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Fira Sans Extra Condensed SemiBold" panose="020B0604020202020204" charset="0"/>
      <p:regular r:id="rId48"/>
      <p:bold r:id="rId49"/>
      <p:italic r:id="rId50"/>
      <p:boldItalic r:id="rId51"/>
    </p:embeddedFont>
    <p:embeddedFont>
      <p:font typeface="Proxima Nova" panose="020B0604020202020204" charset="0"/>
      <p:regular r:id="rId52"/>
      <p:bold r:id="rId53"/>
      <p:italic r:id="rId54"/>
      <p:boldItalic r:id="rId55"/>
    </p:embeddedFont>
    <p:embeddedFont>
      <p:font typeface="Proxima Nova Semibold" panose="020B0604020202020204" charset="0"/>
      <p:regular r:id="rId56"/>
      <p:bold r:id="rId57"/>
      <p:boldItalic r:id="rId58"/>
    </p:embeddedFont>
    <p:embeddedFont>
      <p:font typeface="Roboto" panose="02000000000000000000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AF6"/>
    <a:srgbClr val="9559F3"/>
    <a:srgbClr val="4F3AB9"/>
    <a:srgbClr val="FFFFFF"/>
    <a:srgbClr val="29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22D5E-D6CD-4F9E-A4BE-8EB651ABEE2E}" v="174" dt="2022-05-28T12:31:55.628"/>
  </p1510:revLst>
</p1510:revInfo>
</file>

<file path=ppt/tableStyles.xml><?xml version="1.0" encoding="utf-8"?>
<a:tblStyleLst xmlns:a="http://schemas.openxmlformats.org/drawingml/2006/main" def="{DCD18DA7-B364-4A48-8C87-59CD0D334795}">
  <a:tblStyle styleId="{DCD18DA7-B364-4A48-8C87-59CD0D334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134" d="100"/>
          <a:sy n="134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1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ty Anjani" userId="44aa4c02e52c9290" providerId="LiveId" clId="{45722D5E-D6CD-4F9E-A4BE-8EB651ABEE2E}"/>
    <pc:docChg chg="undo custSel addSld delSld modSld sldOrd">
      <pc:chgData name="Miranty Anjani" userId="44aa4c02e52c9290" providerId="LiveId" clId="{45722D5E-D6CD-4F9E-A4BE-8EB651ABEE2E}" dt="2022-05-29T02:17:49.933" v="4824" actId="207"/>
      <pc:docMkLst>
        <pc:docMk/>
      </pc:docMkLst>
      <pc:sldChg chg="modSp mod">
        <pc:chgData name="Miranty Anjani" userId="44aa4c02e52c9290" providerId="LiveId" clId="{45722D5E-D6CD-4F9E-A4BE-8EB651ABEE2E}" dt="2022-05-29T02:00:37.634" v="4265" actId="20577"/>
        <pc:sldMkLst>
          <pc:docMk/>
          <pc:sldMk cId="0" sldId="256"/>
        </pc:sldMkLst>
        <pc:spChg chg="mod">
          <ac:chgData name="Miranty Anjani" userId="44aa4c02e52c9290" providerId="LiveId" clId="{45722D5E-D6CD-4F9E-A4BE-8EB651ABEE2E}" dt="2022-05-28T12:40:18.130" v="178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00:37.634" v="4265" actId="20577"/>
          <ac:spMkLst>
            <pc:docMk/>
            <pc:sldMk cId="0" sldId="256"/>
            <ac:spMk id="59" creationId="{00000000-0000-0000-0000-000000000000}"/>
          </ac:spMkLst>
        </pc:spChg>
      </pc:sldChg>
      <pc:sldChg chg="addSp modSp">
        <pc:chgData name="Miranty Anjani" userId="44aa4c02e52c9290" providerId="LiveId" clId="{45722D5E-D6CD-4F9E-A4BE-8EB651ABEE2E}" dt="2022-05-28T12:41:02.841" v="204" actId="164"/>
        <pc:sldMkLst>
          <pc:docMk/>
          <pc:sldMk cId="0" sldId="257"/>
        </pc:sldMkLst>
        <pc:spChg chg="mod">
          <ac:chgData name="Miranty Anjani" userId="44aa4c02e52c9290" providerId="LiveId" clId="{45722D5E-D6CD-4F9E-A4BE-8EB651ABEE2E}" dt="2022-05-28T12:41:02.841" v="204" actId="164"/>
          <ac:spMkLst>
            <pc:docMk/>
            <pc:sldMk cId="0" sldId="257"/>
            <ac:spMk id="253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" creationId="{AB5EE8AE-F407-1C49-853D-8342AD12674B}"/>
          </ac:grpSpMkLst>
        </pc:grpChg>
        <pc:grpChg chg="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61" creationId="{00000000-0000-0000-0000-000000000000}"/>
          </ac:grpSpMkLst>
        </pc:grpChg>
      </pc:sldChg>
      <pc:sldChg chg="addSp delSp modSp mod ord">
        <pc:chgData name="Miranty Anjani" userId="44aa4c02e52c9290" providerId="LiveId" clId="{45722D5E-D6CD-4F9E-A4BE-8EB651ABEE2E}" dt="2022-05-29T02:15:42.818" v="4665" actId="14100"/>
        <pc:sldMkLst>
          <pc:docMk/>
          <pc:sldMk cId="0" sldId="259"/>
        </pc:sldMkLst>
        <pc:spChg chg="add del mod">
          <ac:chgData name="Miranty Anjani" userId="44aa4c02e52c9290" providerId="LiveId" clId="{45722D5E-D6CD-4F9E-A4BE-8EB651ABEE2E}" dt="2022-05-28T12:51:18.782" v="323" actId="478"/>
          <ac:spMkLst>
            <pc:docMk/>
            <pc:sldMk cId="0" sldId="259"/>
            <ac:spMk id="3" creationId="{EC6C80A9-D88F-95B9-7938-2A57DA25500C}"/>
          </ac:spMkLst>
        </pc:spChg>
        <pc:spChg chg="add del mod ord topLvl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4" creationId="{EC602806-3D9A-4B93-8034-CC4DAA247F56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6" creationId="{AA4709E6-4F0D-E5D7-945C-4B318CF6EEB5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7" creationId="{FC2BC70E-C355-38A9-DC57-920A17061291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8" creationId="{F45115DB-A997-21B2-9744-D491FDC6443D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9" creationId="{27927FEB-1C25-5EBE-A377-73ECE902565F}"/>
          </ac:spMkLst>
        </pc:spChg>
        <pc:spChg chg="add del mod">
          <ac:chgData name="Miranty Anjani" userId="44aa4c02e52c9290" providerId="LiveId" clId="{45722D5E-D6CD-4F9E-A4BE-8EB651ABEE2E}" dt="2022-05-28T20:38:04.629" v="1826" actId="478"/>
          <ac:spMkLst>
            <pc:docMk/>
            <pc:sldMk cId="0" sldId="259"/>
            <ac:spMk id="131" creationId="{74B7DD9B-2A93-86CE-8682-E477CF004111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1" creationId="{B879C1DC-6A55-21AC-97F9-A68CF653D775}"/>
          </ac:spMkLst>
        </pc:spChg>
        <pc:spChg chg="add del mod">
          <ac:chgData name="Miranty Anjani" userId="44aa4c02e52c9290" providerId="LiveId" clId="{45722D5E-D6CD-4F9E-A4BE-8EB651ABEE2E}" dt="2022-05-28T20:38:03.366" v="1825" actId="478"/>
          <ac:spMkLst>
            <pc:docMk/>
            <pc:sldMk cId="0" sldId="259"/>
            <ac:spMk id="132" creationId="{115240A8-4688-9453-BF3A-4E5A6F4CE6B2}"/>
          </ac:spMkLst>
        </pc:spChg>
        <pc:spChg chg="mod">
          <ac:chgData name="Miranty Anjani" userId="44aa4c02e52c9290" providerId="LiveId" clId="{45722D5E-D6CD-4F9E-A4BE-8EB651ABEE2E}" dt="2022-05-28T20:38:36.557" v="1837" actId="1076"/>
          <ac:spMkLst>
            <pc:docMk/>
            <pc:sldMk cId="0" sldId="259"/>
            <ac:spMk id="134" creationId="{90A814EC-E57C-7DFD-3B47-8DDC01C22DAF}"/>
          </ac:spMkLst>
        </pc:spChg>
        <pc:spChg chg="mod">
          <ac:chgData name="Miranty Anjani" userId="44aa4c02e52c9290" providerId="LiveId" clId="{45722D5E-D6CD-4F9E-A4BE-8EB651ABEE2E}" dt="2022-05-28T20:38:54.071" v="1839" actId="1076"/>
          <ac:spMkLst>
            <pc:docMk/>
            <pc:sldMk cId="0" sldId="259"/>
            <ac:spMk id="135" creationId="{0F406105-E016-BEA6-C15B-D55A21D38B5F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6" creationId="{53D72232-F7BB-A2B8-ADBC-351E2476B4C1}"/>
          </ac:spMkLst>
        </pc:spChg>
        <pc:spChg chg="mod">
          <ac:chgData name="Miranty Anjani" userId="44aa4c02e52c9290" providerId="LiveId" clId="{45722D5E-D6CD-4F9E-A4BE-8EB651ABEE2E}" dt="2022-05-28T20:39:19.581" v="1850" actId="20577"/>
          <ac:spMkLst>
            <pc:docMk/>
            <pc:sldMk cId="0" sldId="259"/>
            <ac:spMk id="137" creationId="{AF868962-F897-EBCA-AAE0-5D1E73438E76}"/>
          </ac:spMkLst>
        </pc:spChg>
        <pc:spChg chg="mod">
          <ac:chgData name="Miranty Anjani" userId="44aa4c02e52c9290" providerId="LiveId" clId="{45722D5E-D6CD-4F9E-A4BE-8EB651ABEE2E}" dt="2022-05-28T20:42:07.995" v="2062" actId="20577"/>
          <ac:spMkLst>
            <pc:docMk/>
            <pc:sldMk cId="0" sldId="259"/>
            <ac:spMk id="138" creationId="{55B8AA44-CBC7-1FF3-F9DC-26A17DDD22BF}"/>
          </ac:spMkLst>
        </pc:spChg>
        <pc:spChg chg="mod">
          <ac:chgData name="Miranty Anjani" userId="44aa4c02e52c9290" providerId="LiveId" clId="{45722D5E-D6CD-4F9E-A4BE-8EB651ABEE2E}" dt="2022-05-28T20:40:43.367" v="2020"/>
          <ac:spMkLst>
            <pc:docMk/>
            <pc:sldMk cId="0" sldId="259"/>
            <ac:spMk id="140" creationId="{579EAE36-6152-3107-54A2-49BB8474EC9D}"/>
          </ac:spMkLst>
        </pc:spChg>
        <pc:spChg chg="mod">
          <ac:chgData name="Miranty Anjani" userId="44aa4c02e52c9290" providerId="LiveId" clId="{45722D5E-D6CD-4F9E-A4BE-8EB651ABEE2E}" dt="2022-05-28T20:40:48.238" v="2022"/>
          <ac:spMkLst>
            <pc:docMk/>
            <pc:sldMk cId="0" sldId="259"/>
            <ac:spMk id="142" creationId="{45E6F87C-6DAC-5A46-73EB-EDBE527B6950}"/>
          </ac:spMkLst>
        </pc:spChg>
        <pc:spChg chg="add mod">
          <ac:chgData name="Miranty Anjani" userId="44aa4c02e52c9290" providerId="LiveId" clId="{45722D5E-D6CD-4F9E-A4BE-8EB651ABEE2E}" dt="2022-05-28T12:44:08.639" v="228" actId="571"/>
          <ac:spMkLst>
            <pc:docMk/>
            <pc:sldMk cId="0" sldId="259"/>
            <ac:spMk id="143" creationId="{01040B21-F594-D2A0-010F-B32CEBA9E5E9}"/>
          </ac:spMkLst>
        </pc:spChg>
        <pc:spChg chg="mod">
          <ac:chgData name="Miranty Anjani" userId="44aa4c02e52c9290" providerId="LiveId" clId="{45722D5E-D6CD-4F9E-A4BE-8EB651ABEE2E}" dt="2022-05-28T20:43:23.722" v="2072"/>
          <ac:spMkLst>
            <pc:docMk/>
            <pc:sldMk cId="0" sldId="259"/>
            <ac:spMk id="145" creationId="{987B13FE-5D5E-45E0-358F-99DC6C575BCD}"/>
          </ac:spMkLst>
        </pc:spChg>
        <pc:spChg chg="mod">
          <ac:chgData name="Miranty Anjani" userId="44aa4c02e52c9290" providerId="LiveId" clId="{45722D5E-D6CD-4F9E-A4BE-8EB651ABEE2E}" dt="2022-05-28T20:43:28.460" v="2073"/>
          <ac:spMkLst>
            <pc:docMk/>
            <pc:sldMk cId="0" sldId="259"/>
            <ac:spMk id="146" creationId="{D9432DCF-87A1-BCC1-14F0-002B16352166}"/>
          </ac:spMkLst>
        </pc:spChg>
        <pc:spChg chg="add del mod">
          <ac:chgData name="Miranty Anjani" userId="44aa4c02e52c9290" providerId="LiveId" clId="{45722D5E-D6CD-4F9E-A4BE-8EB651ABEE2E}" dt="2022-05-28T12:51:19.394" v="324" actId="478"/>
          <ac:spMkLst>
            <pc:docMk/>
            <pc:sldMk cId="0" sldId="259"/>
            <ac:spMk id="147" creationId="{B63278C6-DFC9-A589-656D-6FED9BEF1C97}"/>
          </ac:spMkLst>
        </pc:spChg>
        <pc:spChg chg="add del mod">
          <ac:chgData name="Miranty Anjani" userId="44aa4c02e52c9290" providerId="LiveId" clId="{45722D5E-D6CD-4F9E-A4BE-8EB651ABEE2E}" dt="2022-05-28T12:51:20.042" v="325" actId="478"/>
          <ac:spMkLst>
            <pc:docMk/>
            <pc:sldMk cId="0" sldId="259"/>
            <ac:spMk id="148" creationId="{6B0F9A1D-D6AA-B448-27AF-BDC221715DD5}"/>
          </ac:spMkLst>
        </pc:spChg>
        <pc:spChg chg="mod">
          <ac:chgData name="Miranty Anjani" userId="44aa4c02e52c9290" providerId="LiveId" clId="{45722D5E-D6CD-4F9E-A4BE-8EB651ABEE2E}" dt="2022-05-28T20:44:09.698" v="2080"/>
          <ac:spMkLst>
            <pc:docMk/>
            <pc:sldMk cId="0" sldId="259"/>
            <ac:spMk id="148" creationId="{94D7D247-7096-EDDF-A987-4E4B5D372832}"/>
          </ac:spMkLst>
        </pc:spChg>
        <pc:spChg chg="mod">
          <ac:chgData name="Miranty Anjani" userId="44aa4c02e52c9290" providerId="LiveId" clId="{45722D5E-D6CD-4F9E-A4BE-8EB651ABEE2E}" dt="2022-05-28T20:44:05.776" v="2079"/>
          <ac:spMkLst>
            <pc:docMk/>
            <pc:sldMk cId="0" sldId="259"/>
            <ac:spMk id="149" creationId="{21AFE6E6-EFEF-1628-80E0-DFD3743AEFC2}"/>
          </ac:spMkLst>
        </pc:spChg>
        <pc:spChg chg="add del mod">
          <ac:chgData name="Miranty Anjani" userId="44aa4c02e52c9290" providerId="LiveId" clId="{45722D5E-D6CD-4F9E-A4BE-8EB651ABEE2E}" dt="2022-05-28T12:51:20.744" v="326" actId="478"/>
          <ac:spMkLst>
            <pc:docMk/>
            <pc:sldMk cId="0" sldId="259"/>
            <ac:spMk id="149" creationId="{6D5B9738-D2DD-DAF3-C900-C34A07FA7EF4}"/>
          </ac:spMkLst>
        </pc:spChg>
        <pc:spChg chg="mod">
          <ac:chgData name="Miranty Anjani" userId="44aa4c02e52c9290" providerId="LiveId" clId="{45722D5E-D6CD-4F9E-A4BE-8EB651ABEE2E}" dt="2022-05-28T20:44:36.520" v="2094" actId="20577"/>
          <ac:spMkLst>
            <pc:docMk/>
            <pc:sldMk cId="0" sldId="259"/>
            <ac:spMk id="151" creationId="{B4FC20A4-3A48-36A2-7147-952255AAB2E4}"/>
          </ac:spMkLst>
        </pc:spChg>
        <pc:spChg chg="mod">
          <ac:chgData name="Miranty Anjani" userId="44aa4c02e52c9290" providerId="LiveId" clId="{45722D5E-D6CD-4F9E-A4BE-8EB651ABEE2E}" dt="2022-05-28T20:44:52.552" v="2098" actId="404"/>
          <ac:spMkLst>
            <pc:docMk/>
            <pc:sldMk cId="0" sldId="259"/>
            <ac:spMk id="152" creationId="{94CEED84-38F2-1349-4AE8-7AB313B5855D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3" creationId="{00000000-0000-0000-0000-000000000000}"/>
          </ac:spMkLst>
        </pc:spChg>
        <pc:spChg chg="mod or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15:22.390" v="4660" actId="1076"/>
          <ac:spMkLst>
            <pc:docMk/>
            <pc:sldMk cId="0" sldId="259"/>
            <ac:spMk id="503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48.614" v="2065" actId="165"/>
          <ac:spMkLst>
            <pc:docMk/>
            <pc:sldMk cId="0" sldId="259"/>
            <ac:spMk id="58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51.122" v="2067" actId="1076"/>
          <ac:spMkLst>
            <pc:docMk/>
            <pc:sldMk cId="0" sldId="259"/>
            <ac:spMk id="581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8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0" creationId="{00000000-0000-0000-0000-000000000000}"/>
          </ac:spMkLst>
        </pc:spChg>
        <pc:spChg chg="add del 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1" creationId="{00000000-0000-0000-0000-000000000000}"/>
          </ac:spMkLst>
        </pc:spChg>
        <pc:grpChg chg="add del mod">
          <ac:chgData name="Miranty Anjani" userId="44aa4c02e52c9290" providerId="LiveId" clId="{45722D5E-D6CD-4F9E-A4BE-8EB651ABEE2E}" dt="2022-05-28T12:46:09.252" v="252" actId="165"/>
          <ac:grpSpMkLst>
            <pc:docMk/>
            <pc:sldMk cId="0" sldId="259"/>
            <ac:grpSpMk id="2" creationId="{8501EE44-1155-D703-30A4-DCA9EF519656}"/>
          </ac:grpSpMkLst>
        </pc:grpChg>
        <pc:grpChg chg="add del 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23" creationId="{CC0CECBD-8D70-AB38-D53D-E6E3665D81C4}"/>
          </ac:grpSpMkLst>
        </pc:grpChg>
        <pc:grpChg chg="mod topLvl">
          <ac:chgData name="Miranty Anjani" userId="44aa4c02e52c9290" providerId="LiveId" clId="{45722D5E-D6CD-4F9E-A4BE-8EB651ABEE2E}" dt="2022-05-28T12:44:41.243" v="237" actId="165"/>
          <ac:grpSpMkLst>
            <pc:docMk/>
            <pc:sldMk cId="0" sldId="259"/>
            <ac:grpSpMk id="125" creationId="{2625AE86-D957-F837-9AD5-DE10C0DD89D7}"/>
          </ac:grpSpMkLst>
        </pc:grpChg>
        <pc:grpChg chg="add del mod ord">
          <ac:chgData name="Miranty Anjani" userId="44aa4c02e52c9290" providerId="LiveId" clId="{45722D5E-D6CD-4F9E-A4BE-8EB651ABEE2E}" dt="2022-05-28T12:43:32.211" v="219" actId="478"/>
          <ac:grpSpMkLst>
            <pc:docMk/>
            <pc:sldMk cId="0" sldId="259"/>
            <ac:grpSpMk id="130" creationId="{CDAD9E99-6209-FA19-BDCB-991E0D337BFE}"/>
          </ac:grpSpMkLst>
        </pc:grpChg>
        <pc:grpChg chg="add del mod">
          <ac:chgData name="Miranty Anjani" userId="44aa4c02e52c9290" providerId="LiveId" clId="{45722D5E-D6CD-4F9E-A4BE-8EB651ABEE2E}" dt="2022-05-28T20:39:04.852" v="1840" actId="478"/>
          <ac:grpSpMkLst>
            <pc:docMk/>
            <pc:sldMk cId="0" sldId="259"/>
            <ac:grpSpMk id="133" creationId="{2A9BBF09-4DF2-705F-089E-F01FC61A88B1}"/>
          </ac:grpSpMkLst>
        </pc:grpChg>
        <pc:grpChg chg="add del mod">
          <ac:chgData name="Miranty Anjani" userId="44aa4c02e52c9290" providerId="LiveId" clId="{45722D5E-D6CD-4F9E-A4BE-8EB651ABEE2E}" dt="2022-05-28T20:45:01.359" v="2100" actId="478"/>
          <ac:grpSpMkLst>
            <pc:docMk/>
            <pc:sldMk cId="0" sldId="259"/>
            <ac:grpSpMk id="136" creationId="{BA9B37B1-3E3C-2D03-F5C6-61FCD6A983D2}"/>
          </ac:grpSpMkLst>
        </pc:grpChg>
        <pc:grpChg chg="add mod">
          <ac:chgData name="Miranty Anjani" userId="44aa4c02e52c9290" providerId="LiveId" clId="{45722D5E-D6CD-4F9E-A4BE-8EB651ABEE2E}" dt="2022-05-29T02:15:40.606" v="4664" actId="14100"/>
          <ac:grpSpMkLst>
            <pc:docMk/>
            <pc:sldMk cId="0" sldId="259"/>
            <ac:grpSpMk id="139" creationId="{CDB2F9B3-8648-CEC8-9E2A-A258F68B45C0}"/>
          </ac:grpSpMkLst>
        </pc:grpChg>
        <pc:grpChg chg="add mod">
          <ac:chgData name="Miranty Anjani" userId="44aa4c02e52c9290" providerId="LiveId" clId="{45722D5E-D6CD-4F9E-A4BE-8EB651ABEE2E}" dt="2022-05-29T02:15:38.114" v="4663" actId="14100"/>
          <ac:grpSpMkLst>
            <pc:docMk/>
            <pc:sldMk cId="0" sldId="259"/>
            <ac:grpSpMk id="143" creationId="{4A1084BC-FBCD-2F53-EDBF-BAA1004944D1}"/>
          </ac:grpSpMkLst>
        </pc:grpChg>
        <pc:grpChg chg="add mod">
          <ac:chgData name="Miranty Anjani" userId="44aa4c02e52c9290" providerId="LiveId" clId="{45722D5E-D6CD-4F9E-A4BE-8EB651ABEE2E}" dt="2022-05-29T02:15:35.675" v="4662" actId="14100"/>
          <ac:grpSpMkLst>
            <pc:docMk/>
            <pc:sldMk cId="0" sldId="259"/>
            <ac:grpSpMk id="147" creationId="{B88015FC-25CC-4AA1-B80A-F9C806303B65}"/>
          </ac:grpSpMkLst>
        </pc:grpChg>
        <pc:grpChg chg="add 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50" creationId="{CF76EE97-FFBC-B8B5-827C-9DBB10C001EC}"/>
          </ac:grpSpMkLst>
        </pc:grpChg>
        <pc:grpChg chg="del mod">
          <ac:chgData name="Miranty Anjani" userId="44aa4c02e52c9290" providerId="LiveId" clId="{45722D5E-D6CD-4F9E-A4BE-8EB651ABEE2E}" dt="2022-05-28T12:43:39.434" v="220" actId="165"/>
          <ac:grpSpMkLst>
            <pc:docMk/>
            <pc:sldMk cId="0" sldId="259"/>
            <ac:grpSpMk id="492" creationId="{00000000-0000-0000-0000-000000000000}"/>
          </ac:grpSpMkLst>
        </pc:grpChg>
        <pc:grpChg chg="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0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0:04.538" v="2014" actId="165"/>
          <ac:grpSpMkLst>
            <pc:docMk/>
            <pc:sldMk cId="0" sldId="259"/>
            <ac:grpSpMk id="57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1:00.768" v="2025" actId="478"/>
          <ac:grpSpMkLst>
            <pc:docMk/>
            <pc:sldMk cId="0" sldId="259"/>
            <ac:grpSpMk id="57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2:48.614" v="2065" actId="165"/>
          <ac:grpSpMkLst>
            <pc:docMk/>
            <pc:sldMk cId="0" sldId="259"/>
            <ac:grpSpMk id="577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3:30.882" v="2074" actId="478"/>
          <ac:grpSpMkLst>
            <pc:docMk/>
            <pc:sldMk cId="0" sldId="259"/>
            <ac:grpSpMk id="579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3:40.651" v="2075" actId="165"/>
          <ac:grpSpMkLst>
            <pc:docMk/>
            <pc:sldMk cId="0" sldId="259"/>
            <ac:grpSpMk id="58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4:14.071" v="2081" actId="478"/>
          <ac:grpSpMkLst>
            <pc:docMk/>
            <pc:sldMk cId="0" sldId="259"/>
            <ac:grpSpMk id="584" creationId="{00000000-0000-0000-0000-000000000000}"/>
          </ac:grpSpMkLst>
        </pc:grpChg>
        <pc:grpChg chg="add del mod">
          <ac:chgData name="Miranty Anjani" userId="44aa4c02e52c9290" providerId="LiveId" clId="{45722D5E-D6CD-4F9E-A4BE-8EB651ABEE2E}" dt="2022-05-28T20:38:12.899" v="1827" actId="165"/>
          <ac:grpSpMkLst>
            <pc:docMk/>
            <pc:sldMk cId="0" sldId="259"/>
            <ac:grpSpMk id="587" creationId="{00000000-0000-0000-0000-000000000000}"/>
          </ac:grpSpMkLst>
        </pc:grpChg>
        <pc:grpChg chg="add del mod topLvl">
          <ac:chgData name="Miranty Anjani" userId="44aa4c02e52c9290" providerId="LiveId" clId="{45722D5E-D6CD-4F9E-A4BE-8EB651ABEE2E}" dt="2022-05-29T02:15:42.818" v="4665" actId="14100"/>
          <ac:grpSpMkLst>
            <pc:docMk/>
            <pc:sldMk cId="0" sldId="259"/>
            <ac:grpSpMk id="58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8" creationId="{00000000-0000-0000-0000-000000000000}"/>
          </ac:grpSpMkLst>
        </pc:grp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2" creationId="{BAB99201-C7AF-9D03-C455-B09920D5DDE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3" creationId="{A9D28112-99F5-9334-8035-3BCB7BD5B09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4" creationId="{5018A21F-5ADA-C05A-1A61-B61696E0EC5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5" creationId="{BC89B48B-550C-E3EC-F69A-D8585C594D7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7" creationId="{B9F173BE-4710-2C95-5381-7C9A71E559C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8" creationId="{590FEF7F-A012-D8F4-EF1A-A2B4567150D8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9" creationId="{3AF60F13-8476-D63E-980A-33C0585B35D3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40" creationId="{C3925EEB-D42B-8661-344D-63FF34FC1089}"/>
          </ac:cxnSpMkLst>
        </pc:cxnChg>
        <pc:cxnChg chg="add 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1" creationId="{62EFC9A5-1B8D-E19A-AB8D-61E9A80FDAD7}"/>
          </ac:cxnSpMkLst>
        </pc:cxnChg>
        <pc:cxnChg chg="add del mod">
          <ac:chgData name="Miranty Anjani" userId="44aa4c02e52c9290" providerId="LiveId" clId="{45722D5E-D6CD-4F9E-A4BE-8EB651ABEE2E}" dt="2022-05-28T12:44:01.900" v="224" actId="478"/>
          <ac:cxnSpMkLst>
            <pc:docMk/>
            <pc:sldMk cId="0" sldId="259"/>
            <ac:cxnSpMk id="142" creationId="{B360DC3D-78FB-E4EF-B128-11A05CF41FFF}"/>
          </ac:cxnSpMkLst>
        </pc:cxnChg>
        <pc:cxnChg chg="add mod or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4" creationId="{65EDDBA3-C672-B7C5-1BA9-B4CBB378ECA4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4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5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6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7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9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0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1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2" creationId="{00000000-0000-0000-0000-000000000000}"/>
          </ac:cxnSpMkLst>
        </pc:cxnChg>
      </pc:sldChg>
      <pc:sldChg chg="modSp mod ord">
        <pc:chgData name="Miranty Anjani" userId="44aa4c02e52c9290" providerId="LiveId" clId="{45722D5E-D6CD-4F9E-A4BE-8EB651ABEE2E}" dt="2022-05-28T20:47:03.023" v="2170" actId="20577"/>
        <pc:sldMkLst>
          <pc:docMk/>
          <pc:sldMk cId="0" sldId="262"/>
        </pc:sldMkLst>
        <pc:spChg chg="mod">
          <ac:chgData name="Miranty Anjani" userId="44aa4c02e52c9290" providerId="LiveId" clId="{45722D5E-D6CD-4F9E-A4BE-8EB651ABEE2E}" dt="2022-05-28T20:46:27.398" v="2131" actId="20577"/>
          <ac:spMkLst>
            <pc:docMk/>
            <pc:sldMk cId="0" sldId="262"/>
            <ac:spMk id="115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7:03.023" v="2170" actId="20577"/>
          <ac:spMkLst>
            <pc:docMk/>
            <pc:sldMk cId="0" sldId="262"/>
            <ac:spMk id="116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6:34.121" v="2137" actId="20577"/>
          <ac:spMkLst>
            <pc:docMk/>
            <pc:sldMk cId="0" sldId="262"/>
            <ac:spMk id="1194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1:21:02.738" v="2678"/>
        <pc:sldMkLst>
          <pc:docMk/>
          <pc:sldMk cId="0" sldId="267"/>
        </pc:sldMkLst>
      </pc:sldChg>
      <pc:sldChg chg="addSp delSp modSp mod ord">
        <pc:chgData name="Miranty Anjani" userId="44aa4c02e52c9290" providerId="LiveId" clId="{45722D5E-D6CD-4F9E-A4BE-8EB651ABEE2E}" dt="2022-05-29T01:56:36.972" v="4188" actId="404"/>
        <pc:sldMkLst>
          <pc:docMk/>
          <pc:sldMk cId="0" sldId="272"/>
        </pc:sldMkLst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39" creationId="{DD88E032-7430-463B-E932-F1388078FD5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0" creationId="{4133A3C0-5BB2-E1F6-2701-3D364FD5A04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1" creationId="{76A044C7-BDA3-FEE9-EDBD-E0CEA6C3B43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2" creationId="{7454F13B-F3D9-A79D-C765-495ED5CAB64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3" creationId="{F8C9C344-640E-23D2-7A92-4F7CE913B99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4" creationId="{C318ACA3-B92A-9BFF-63E1-800062690FD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5" creationId="{A819BC8C-03A4-99C7-942A-91F7AA40F20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6" creationId="{C2E4541A-A25A-798F-6317-F7A34E565C7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7" creationId="{3076D92D-BAAE-051C-308B-41C9C7811C9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8" creationId="{16B0C18E-9856-F0DA-B14D-C292524002D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9" creationId="{22D1ACD4-0257-3E9F-FA62-7397CA52F9B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0" creationId="{A49F52AA-AD97-22D2-2B4C-38C2ECA02B7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1" creationId="{C91EEBB8-C3BE-538D-9B81-6F8C56FF2E5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2" creationId="{AF8AB6DC-3671-D259-7496-E80C4EC43A1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3" creationId="{516F0F21-60A2-A375-B8C5-D17320F581E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4" creationId="{D38CAFD7-0CBC-DB4C-EAAB-CDBD6AC1475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5" creationId="{EAC01812-4D01-28C8-00AC-CDFA02CFD5A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6" creationId="{1F895934-8790-A3C0-3B80-04FB07EBFE5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7" creationId="{9B90BE76-7A16-4705-1A6C-2281B8A6C5B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8" creationId="{6D80A6D8-1120-E208-D130-1FE8EBD9287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9" creationId="{BBB766FA-89D6-04FC-B4E5-2586A407D9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0" creationId="{A5E7C719-20A1-D5F9-EFB6-C29259E679C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1" creationId="{79D244C4-7C26-0788-4AC1-3458A99810E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2" creationId="{5D4DADD6-1CD4-5134-3EF5-631A26DBF22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3" creationId="{96AA5880-26B0-2464-592F-3EDABD50D8E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4" creationId="{F80E2209-F2B1-E413-78E3-FF768F86ABE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5" creationId="{64892295-A856-E0B6-8F2D-45D6D200DC7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6" creationId="{DED4FC19-69C4-F05D-53E6-D723D61A469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7" creationId="{B80A303A-1FBD-19E1-EDBD-BA72DB67E8F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8" creationId="{425D0D2C-574F-7239-D4E2-9ED411FDE8E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9" creationId="{1997C4C4-9395-9231-E285-161B4AE95B0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0" creationId="{D272736F-7DCF-D8FC-E925-D99E879EB8F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1" creationId="{550075DC-5106-C603-E03A-389FB794B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2" creationId="{9B568C0F-6836-7E4B-E845-9D294701C3D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3" creationId="{EB02C91E-7ABF-54CB-6306-B9CD661412E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4" creationId="{E4FC1B3B-D869-8A55-8886-DAEE9D86CB1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5" creationId="{45581131-7580-F514-3B38-8EF10DFF2F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6" creationId="{420D09FF-A564-196F-5F40-F2BA2A8FF55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7" creationId="{4D3DCD71-250F-8AF1-CE0F-15A905F61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8" creationId="{25FD44D6-ACA0-78D6-AB14-9BFADF7907F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9" creationId="{DF3D971E-65AA-3F1A-9E08-CB8FEE051A8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0" creationId="{5A9517F6-CCF1-1727-2909-0EDDAFDEF31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1" creationId="{F65A8488-2C5B-8A3E-9E85-F62DE06E911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2" creationId="{0BBE7A82-F607-6472-19B7-191E75D41B8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3" creationId="{CCA4D189-0C90-CB8A-871C-9B96498305E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4" creationId="{521DA413-45DD-AF4F-994C-D3B6D320020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5" creationId="{ED74B203-438F-04A6-F2CC-D77B92B05A4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6" creationId="{783E6B15-6B42-9863-628C-3017EB1EF36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7" creationId="{558E0918-C7BA-365A-0937-75348C922F3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8" creationId="{C3A4586D-69F2-B840-0892-F45B5B751B4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9" creationId="{4189FFAA-F501-1735-E569-59287DC65CA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0" creationId="{6A04671C-65AD-1B57-8C3E-93E0FA5F52E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1" creationId="{FB61D8EE-E4D1-5667-D39E-87B450AC91D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2" creationId="{83E46088-8994-D90D-71A9-F66E103CC93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3" creationId="{8504A643-5358-9802-A0FA-10B6A152894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4" creationId="{9D7ED406-953A-C6D0-C827-03EF2D7D613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5" creationId="{4CD86AB3-C5A2-32D9-5055-6ADB0EAE0108}"/>
          </ac:spMkLst>
        </pc:spChg>
        <pc:spChg chg="add mod">
          <ac:chgData name="Miranty Anjani" userId="44aa4c02e52c9290" providerId="LiveId" clId="{45722D5E-D6CD-4F9E-A4BE-8EB651ABEE2E}" dt="2022-05-28T21:45:38.017" v="3085" actId="1076"/>
          <ac:spMkLst>
            <pc:docMk/>
            <pc:sldMk cId="0" sldId="272"/>
            <ac:spMk id="396" creationId="{99E6B03D-1692-ABAE-166D-C423D5462BF2}"/>
          </ac:spMkLst>
        </pc:spChg>
        <pc:spChg chg="mod">
          <ac:chgData name="Miranty Anjani" userId="44aa4c02e52c9290" providerId="LiveId" clId="{45722D5E-D6CD-4F9E-A4BE-8EB651ABEE2E}" dt="2022-05-28T21:47:33.395" v="3187" actId="20577"/>
          <ac:spMkLst>
            <pc:docMk/>
            <pc:sldMk cId="0" sldId="272"/>
            <ac:spMk id="398" creationId="{BF4B9E5F-C4CA-710B-5257-BB8D8ADBAACD}"/>
          </ac:spMkLst>
        </pc:spChg>
        <pc:spChg chg="mod">
          <ac:chgData name="Miranty Anjani" userId="44aa4c02e52c9290" providerId="LiveId" clId="{45722D5E-D6CD-4F9E-A4BE-8EB651ABEE2E}" dt="2022-05-28T21:49:48.371" v="3215" actId="6549"/>
          <ac:spMkLst>
            <pc:docMk/>
            <pc:sldMk cId="0" sldId="272"/>
            <ac:spMk id="399" creationId="{EA9B6696-5CC2-8EC0-8BB9-DB01A4090755}"/>
          </ac:spMkLst>
        </pc:spChg>
        <pc:spChg chg="add del mod">
          <ac:chgData name="Miranty Anjani" userId="44aa4c02e52c9290" providerId="LiveId" clId="{45722D5E-D6CD-4F9E-A4BE-8EB651ABEE2E}" dt="2022-05-28T21:49:47.820" v="3214" actId="478"/>
          <ac:spMkLst>
            <pc:docMk/>
            <pc:sldMk cId="0" sldId="272"/>
            <ac:spMk id="400" creationId="{C14958D5-E8BF-A75D-0E12-F741085AF378}"/>
          </ac:spMkLst>
        </pc:spChg>
        <pc:spChg chg="mod">
          <ac:chgData name="Miranty Anjani" userId="44aa4c02e52c9290" providerId="LiveId" clId="{45722D5E-D6CD-4F9E-A4BE-8EB651ABEE2E}" dt="2022-05-28T21:51:09.938" v="3529" actId="20577"/>
          <ac:spMkLst>
            <pc:docMk/>
            <pc:sldMk cId="0" sldId="272"/>
            <ac:spMk id="402" creationId="{156D7E1A-5264-FBD9-CCD7-422E8F6C879B}"/>
          </ac:spMkLst>
        </pc:spChg>
        <pc:spChg chg="mod">
          <ac:chgData name="Miranty Anjani" userId="44aa4c02e52c9290" providerId="LiveId" clId="{45722D5E-D6CD-4F9E-A4BE-8EB651ABEE2E}" dt="2022-05-29T01:56:36.972" v="4188" actId="404"/>
          <ac:spMkLst>
            <pc:docMk/>
            <pc:sldMk cId="0" sldId="272"/>
            <ac:spMk id="403" creationId="{61C21556-3EA9-E6DB-F9A1-178B0F46D43A}"/>
          </ac:spMkLst>
        </pc:spChg>
        <pc:spChg chg="add mod">
          <ac:chgData name="Miranty Anjani" userId="44aa4c02e52c9290" providerId="LiveId" clId="{45722D5E-D6CD-4F9E-A4BE-8EB651ABEE2E}" dt="2022-05-28T21:51:01.334" v="3508" actId="20577"/>
          <ac:spMkLst>
            <pc:docMk/>
            <pc:sldMk cId="0" sldId="272"/>
            <ac:spMk id="404" creationId="{21CD0CC7-ECBC-FBEF-F462-CF64FB0C643C}"/>
          </ac:spMkLst>
        </pc:spChg>
        <pc:spChg chg="mod">
          <ac:chgData name="Miranty Anjani" userId="44aa4c02e52c9290" providerId="LiveId" clId="{45722D5E-D6CD-4F9E-A4BE-8EB651ABEE2E}" dt="2022-05-28T21:49:52.306" v="3218" actId="1076"/>
          <ac:spMkLst>
            <pc:docMk/>
            <pc:sldMk cId="0" sldId="272"/>
            <ac:spMk id="21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5.558" v="3113" actId="20577"/>
          <ac:spMkLst>
            <pc:docMk/>
            <pc:sldMk cId="0" sldId="272"/>
            <ac:spMk id="21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33.282" v="3808" actId="404"/>
          <ac:spMkLst>
            <pc:docMk/>
            <pc:sldMk cId="0" sldId="272"/>
            <ac:spMk id="218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5:41.541" v="3089" actId="20577"/>
          <ac:spMkLst>
            <pc:docMk/>
            <pc:sldMk cId="0" sldId="272"/>
            <ac:spMk id="218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41.008" v="3813" actId="403"/>
          <ac:spMkLst>
            <pc:docMk/>
            <pc:sldMk cId="0" sldId="272"/>
            <ac:spMk id="218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9.419" v="3124" actId="20577"/>
          <ac:spMkLst>
            <pc:docMk/>
            <pc:sldMk cId="0" sldId="272"/>
            <ac:spMk id="2191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3:10.095" v="3860" actId="404"/>
          <ac:spMkLst>
            <pc:docMk/>
            <pc:sldMk cId="0" sldId="272"/>
            <ac:spMk id="219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0.441" v="3171" actId="20577"/>
          <ac:spMkLst>
            <pc:docMk/>
            <pc:sldMk cId="0" sldId="272"/>
            <ac:spMk id="2194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57.658" v="4108" actId="403"/>
          <ac:spMkLst>
            <pc:docMk/>
            <pc:sldMk cId="0" sldId="272"/>
            <ac:spMk id="219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2.858" v="3176" actId="20577"/>
          <ac:spMkLst>
            <pc:docMk/>
            <pc:sldMk cId="0" sldId="272"/>
            <ac:spMk id="219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6:13.984" v="4144" actId="404"/>
          <ac:spMkLst>
            <pc:docMk/>
            <pc:sldMk cId="0" sldId="272"/>
            <ac:spMk id="21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05.257" v="3542" actId="120"/>
          <ac:spMkLst>
            <pc:docMk/>
            <pc:sldMk cId="0" sldId="272"/>
            <ac:spMk id="2200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24.508" v="4088" actId="255"/>
          <ac:spMkLst>
            <pc:docMk/>
            <pc:sldMk cId="0" sldId="272"/>
            <ac:spMk id="220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51.087" v="3536" actId="121"/>
          <ac:spMkLst>
            <pc:docMk/>
            <pc:sldMk cId="0" sldId="272"/>
            <ac:spMk id="22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5.871" v="4041" actId="255"/>
          <ac:spMkLst>
            <pc:docMk/>
            <pc:sldMk cId="0" sldId="272"/>
            <ac:spMk id="22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8:43.316" v="3203" actId="122"/>
          <ac:spMkLst>
            <pc:docMk/>
            <pc:sldMk cId="0" sldId="272"/>
            <ac:spMk id="22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0.483" v="4040" actId="403"/>
          <ac:spMkLst>
            <pc:docMk/>
            <pc:sldMk cId="0" sldId="272"/>
            <ac:spMk id="22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2.571" v="3191" actId="1076"/>
          <ac:spMkLst>
            <pc:docMk/>
            <pc:sldMk cId="0" sldId="272"/>
            <ac:spMk id="25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44.251" v="3190" actId="1076"/>
          <ac:spMkLst>
            <pc:docMk/>
            <pc:sldMk cId="0" sldId="272"/>
            <ac:spMk id="25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7.451" v="3192" actId="1076"/>
          <ac:spMkLst>
            <pc:docMk/>
            <pc:sldMk cId="0" sldId="272"/>
            <ac:spMk id="250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46.417" v="3534" actId="1076"/>
          <ac:spMkLst>
            <pc:docMk/>
            <pc:sldMk cId="0" sldId="272"/>
            <ac:spMk id="25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38.148" v="3533" actId="1076"/>
          <ac:spMkLst>
            <pc:docMk/>
            <pc:sldMk cId="0" sldId="272"/>
            <ac:spMk id="25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03.793" v="4044" actId="1076"/>
          <ac:spMkLst>
            <pc:docMk/>
            <pc:sldMk cId="0" sldId="272"/>
            <ac:spMk id="250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32.684" v="4038" actId="1076"/>
          <ac:spMkLst>
            <pc:docMk/>
            <pc:sldMk cId="0" sldId="272"/>
            <ac:spMk id="25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24.460" v="3544" actId="1076"/>
          <ac:spMkLst>
            <pc:docMk/>
            <pc:sldMk cId="0" sldId="272"/>
            <ac:spMk id="2510" creationId="{00000000-0000-0000-0000-000000000000}"/>
          </ac:spMkLst>
        </pc:spChg>
        <pc:spChg chg="ord">
          <ac:chgData name="Miranty Anjani" userId="44aa4c02e52c9290" providerId="LiveId" clId="{45722D5E-D6CD-4F9E-A4BE-8EB651ABEE2E}" dt="2022-05-28T21:45:13.551" v="3081" actId="166"/>
          <ac:spMkLst>
            <pc:docMk/>
            <pc:sldMk cId="0" sldId="272"/>
            <ac:spMk id="2516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1:45:09.518" v="3080" actId="1076"/>
          <ac:grpSpMkLst>
            <pc:docMk/>
            <pc:sldMk cId="0" sldId="272"/>
            <ac:grpSpMk id="338" creationId="{DCCB34EC-A197-7716-D0AC-43410E488E2F}"/>
          </ac:grpSpMkLst>
        </pc:grpChg>
        <pc:grpChg chg="add del mod">
          <ac:chgData name="Miranty Anjani" userId="44aa4c02e52c9290" providerId="LiveId" clId="{45722D5E-D6CD-4F9E-A4BE-8EB651ABEE2E}" dt="2022-05-28T21:49:49.919" v="3216" actId="478"/>
          <ac:grpSpMkLst>
            <pc:docMk/>
            <pc:sldMk cId="0" sldId="272"/>
            <ac:grpSpMk id="397" creationId="{145F0B6A-5CFF-1870-0EA3-B1D3023E09CC}"/>
          </ac:grpSpMkLst>
        </pc:grpChg>
        <pc:grpChg chg="add mod">
          <ac:chgData name="Miranty Anjani" userId="44aa4c02e52c9290" providerId="LiveId" clId="{45722D5E-D6CD-4F9E-A4BE-8EB651ABEE2E}" dt="2022-05-28T21:50:55.746" v="3507" actId="1037"/>
          <ac:grpSpMkLst>
            <pc:docMk/>
            <pc:sldMk cId="0" sldId="272"/>
            <ac:grpSpMk id="401" creationId="{0CDEFA29-53D2-A3C2-105B-F70C9E30127B}"/>
          </ac:grpSpMkLst>
        </pc:grpChg>
        <pc:grpChg chg="mod">
          <ac:chgData name="Miranty Anjani" userId="44aa4c02e52c9290" providerId="LiveId" clId="{45722D5E-D6CD-4F9E-A4BE-8EB651ABEE2E}" dt="2022-05-29T01:52:50.687" v="3816" actId="14100"/>
          <ac:grpSpMkLst>
            <pc:docMk/>
            <pc:sldMk cId="0" sldId="272"/>
            <ac:grpSpMk id="2184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46.307" v="3814" actId="14100"/>
          <ac:grpSpMkLst>
            <pc:docMk/>
            <pc:sldMk cId="0" sldId="272"/>
            <ac:grpSpMk id="2187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54.053" v="3817" actId="14100"/>
          <ac:grpSpMkLst>
            <pc:docMk/>
            <pc:sldMk cId="0" sldId="272"/>
            <ac:grpSpMk id="219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46.417" v="3534" actId="1076"/>
          <ac:grpSpMkLst>
            <pc:docMk/>
            <pc:sldMk cId="0" sldId="272"/>
            <ac:grpSpMk id="219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38.148" v="3533" actId="1076"/>
          <ac:grpSpMkLst>
            <pc:docMk/>
            <pc:sldMk cId="0" sldId="272"/>
            <ac:grpSpMk id="2196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5:31.393" v="4089" actId="14100"/>
          <ac:grpSpMkLst>
            <pc:docMk/>
            <pc:sldMk cId="0" sldId="272"/>
            <ac:grpSpMk id="21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54.329" v="4042" actId="14100"/>
          <ac:grpSpMkLst>
            <pc:docMk/>
            <pc:sldMk cId="0" sldId="272"/>
            <ac:grpSpMk id="220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35.817" v="4039" actId="14100"/>
          <ac:grpSpMkLst>
            <pc:docMk/>
            <pc:sldMk cId="0" sldId="272"/>
            <ac:grpSpMk id="2205" creationId="{00000000-0000-0000-0000-000000000000}"/>
          </ac:grpSpMkLst>
        </pc:grpChg>
      </pc:sldChg>
      <pc:sldChg chg="modSp mod ord">
        <pc:chgData name="Miranty Anjani" userId="44aa4c02e52c9290" providerId="LiveId" clId="{45722D5E-D6CD-4F9E-A4BE-8EB651ABEE2E}" dt="2022-05-28T21:44:13.476" v="3064" actId="20577"/>
        <pc:sldMkLst>
          <pc:docMk/>
          <pc:sldMk cId="0" sldId="276"/>
        </pc:sldMkLst>
        <pc:spChg chg="mod">
          <ac:chgData name="Miranty Anjani" userId="44aa4c02e52c9290" providerId="LiveId" clId="{45722D5E-D6CD-4F9E-A4BE-8EB651ABEE2E}" dt="2022-05-28T21:21:14.006" v="2696" actId="20577"/>
          <ac:spMkLst>
            <pc:docMk/>
            <pc:sldMk cId="0" sldId="276"/>
            <ac:spMk id="286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07.690" v="3054" actId="20577"/>
          <ac:spMkLst>
            <pc:docMk/>
            <pc:sldMk cId="0" sldId="276"/>
            <ac:spMk id="286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13.476" v="3064" actId="20577"/>
          <ac:spMkLst>
            <pc:docMk/>
            <pc:sldMk cId="0" sldId="276"/>
            <ac:spMk id="2863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0:46:04.136" v="2102"/>
        <pc:sldMkLst>
          <pc:docMk/>
          <pc:sldMk cId="0" sldId="279"/>
        </pc:sldMkLst>
      </pc:sldChg>
      <pc:sldChg chg="addSp delSp modSp new mod modClrScheme chgLayout">
        <pc:chgData name="Miranty Anjani" userId="44aa4c02e52c9290" providerId="LiveId" clId="{45722D5E-D6CD-4F9E-A4BE-8EB651ABEE2E}" dt="2022-05-28T15:10:23.342" v="1299" actId="14100"/>
        <pc:sldMkLst>
          <pc:docMk/>
          <pc:sldMk cId="123131726" sldId="290"/>
        </pc:sldMkLst>
        <pc:spChg chg="del mod ord">
          <ac:chgData name="Miranty Anjani" userId="44aa4c02e52c9290" providerId="LiveId" clId="{45722D5E-D6CD-4F9E-A4BE-8EB651ABEE2E}" dt="2022-05-28T12:57:15.926" v="331" actId="700"/>
          <ac:spMkLst>
            <pc:docMk/>
            <pc:sldMk cId="123131726" sldId="290"/>
            <ac:spMk id="2" creationId="{8802FA46-8066-D5D8-CF45-791B35DC4F5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" creationId="{B467A8CA-D785-CA47-BF88-6438E1177FE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5" creationId="{6AAB8C42-3C4F-2933-0D55-B2A1251659B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6" creationId="{1839C714-7A32-9170-1205-A380787FD94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7" creationId="{E3614006-CE75-169B-5727-284B9C0501A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8" creationId="{99BB51DC-7651-7433-A575-8A3B962549B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9" creationId="{5A6398D0-6B65-DAE6-4074-5BCC0A45707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0" creationId="{2314B060-02B6-D753-6E85-62A49E2F732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1" creationId="{7DDFA495-0B29-0310-8553-DB964579D46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2" creationId="{DEEB69EC-F87A-8FD5-993A-8AB5079AE58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3" creationId="{CAE8E335-373B-CB88-9EA3-E30CF45A76F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4" creationId="{6BC4F9A1-AC5E-D4C1-35E0-45BC6C7964A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5" creationId="{2C6B8823-86DD-246E-931D-FC0BC31E7A5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6" creationId="{A57C5A10-34B4-41BA-0EA8-0406D22C6B1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7" creationId="{448AF271-FF47-C77F-E561-D9F241EA62F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8" creationId="{4A32BFBA-2620-78FF-60C2-CAD15B641C3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9" creationId="{5E3F9FC4-4A82-7883-FE74-5230BE7EB0B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0" creationId="{CB608E7A-8D48-6322-B4C7-98C23803DD1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1" creationId="{50616A53-658F-7BD7-9600-261827D367B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2" creationId="{CDA03B07-1A03-CF00-8854-CFBA6B2CC6D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3" creationId="{8B53DCC1-2CA4-2163-6769-C3967DA4FD5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4" creationId="{E4B67927-E02D-FF43-8FBD-2CE41573BD7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5" creationId="{A3F4C392-D1F4-7896-3A8A-B30766E4858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6" creationId="{92F390FC-FE40-1618-13C0-4F6F3C4ADE4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7" creationId="{06881121-0903-F221-7E8E-82A5FDBF1A5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8" creationId="{902D880A-940E-7096-4E96-60D0CBCBF3D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9" creationId="{4BFD6981-BDB1-55D8-F98A-7D0AE264AFB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0" creationId="{EA4218FA-EE69-2063-B2A1-2AE6BD263B14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1" creationId="{6DB53D5C-7C0E-B5DC-47E0-FECC4DDC90D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2" creationId="{4B5B18EA-9370-6BAA-0317-437608C19C3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3" creationId="{3EF75CFB-6229-9340-0A53-0E77004696C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4" creationId="{8463FF48-2540-6056-DDE4-93FD0C9F8E9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5" creationId="{AF360D1B-CA25-BAED-51CE-532224CAFC4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6" creationId="{E3EBA35C-0CE1-A3C4-9A2F-D39D63EAB78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7" creationId="{46D582EE-D5A7-59DB-0DF9-5EB243AC268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8" creationId="{C4DF967A-4BA4-9D49-8664-2C92CDBD582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9" creationId="{4746A025-5B2E-084B-7540-3696D4C9EB4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0" creationId="{7262EB18-779B-0A6C-66AA-28CF90D30F0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1" creationId="{2333CE22-09D6-83A5-AB02-B7553A21122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2" creationId="{9231A59A-C1E1-5F0D-43CA-9ACE4ABEB90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3" creationId="{7F653DE3-5F5A-40B4-7AC4-83D5812D8DE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4" creationId="{402F901A-74C6-9E41-503A-640C1420093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5" creationId="{5CBC30C0-617B-1FC6-10F1-4887130736B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6" creationId="{E82C9C54-1B6E-1D2B-FF5A-3B083A655B8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8" creationId="{65FE84DA-F9FF-7A81-1E44-FFD147EFAE3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9" creationId="{903C431A-08B9-5C60-F1DC-5266A0ECA648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0" creationId="{012E6FF8-D380-FFB1-2DBF-43D24BC2B7A0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1" creationId="{C504A2A3-EEA7-18BD-C203-D3A0FA0D1E46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2" creationId="{8E4E71F0-0AF4-567A-40F9-693E338F3C3A}"/>
          </ac:spMkLst>
        </pc:spChg>
        <pc:spChg chg="add mod ord">
          <ac:chgData name="Miranty Anjani" userId="44aa4c02e52c9290" providerId="LiveId" clId="{45722D5E-D6CD-4F9E-A4BE-8EB651ABEE2E}" dt="2022-05-28T15:10:20.819" v="1298" actId="1076"/>
          <ac:spMkLst>
            <pc:docMk/>
            <pc:sldMk cId="123131726" sldId="290"/>
            <ac:spMk id="53" creationId="{7980AEF7-FE59-8174-228B-6DDADCBC6601}"/>
          </ac:spMkLst>
        </pc:spChg>
        <pc:spChg chg="add mod ord">
          <ac:chgData name="Miranty Anjani" userId="44aa4c02e52c9290" providerId="LiveId" clId="{45722D5E-D6CD-4F9E-A4BE-8EB651ABEE2E}" dt="2022-05-28T15:10:23.342" v="1299" actId="14100"/>
          <ac:spMkLst>
            <pc:docMk/>
            <pc:sldMk cId="123131726" sldId="290"/>
            <ac:spMk id="54" creationId="{0ABB9765-226C-0D5D-7684-B33E0E852F20}"/>
          </ac:spMkLst>
        </pc:spChg>
        <pc:grpChg chg="add mod">
          <ac:chgData name="Miranty Anjani" userId="44aa4c02e52c9290" providerId="LiveId" clId="{45722D5E-D6CD-4F9E-A4BE-8EB651ABEE2E}" dt="2022-05-28T12:57:48.921" v="335" actId="1076"/>
          <ac:grpSpMkLst>
            <pc:docMk/>
            <pc:sldMk cId="123131726" sldId="290"/>
            <ac:grpSpMk id="3" creationId="{BA4C2D01-CC12-910C-E0D2-32C08703AA1E}"/>
          </ac:grpSpMkLst>
        </pc:grpChg>
        <pc:grpChg chg="mod">
          <ac:chgData name="Miranty Anjani" userId="44aa4c02e52c9290" providerId="LiveId" clId="{45722D5E-D6CD-4F9E-A4BE-8EB651ABEE2E}" dt="2022-05-28T12:57:12.528" v="330"/>
          <ac:grpSpMkLst>
            <pc:docMk/>
            <pc:sldMk cId="123131726" sldId="290"/>
            <ac:grpSpMk id="47" creationId="{5A549FF0-87C7-83E7-18BB-8A18E37F48A8}"/>
          </ac:grpSpMkLst>
        </pc:grpChg>
      </pc:sldChg>
      <pc:sldChg chg="new del">
        <pc:chgData name="Miranty Anjani" userId="44aa4c02e52c9290" providerId="LiveId" clId="{45722D5E-D6CD-4F9E-A4BE-8EB651ABEE2E}" dt="2022-05-28T12:31:08.296" v="90" actId="680"/>
        <pc:sldMkLst>
          <pc:docMk/>
          <pc:sldMk cId="666388464" sldId="290"/>
        </pc:sldMkLst>
      </pc:sldChg>
      <pc:sldChg chg="new del">
        <pc:chgData name="Miranty Anjani" userId="44aa4c02e52c9290" providerId="LiveId" clId="{45722D5E-D6CD-4F9E-A4BE-8EB651ABEE2E}" dt="2022-05-28T12:57:06.068" v="328" actId="47"/>
        <pc:sldMkLst>
          <pc:docMk/>
          <pc:sldMk cId="1789780362" sldId="290"/>
        </pc:sldMkLst>
      </pc:sldChg>
      <pc:sldChg chg="addSp delSp modSp add mod ord">
        <pc:chgData name="Miranty Anjani" userId="44aa4c02e52c9290" providerId="LiveId" clId="{45722D5E-D6CD-4F9E-A4BE-8EB651ABEE2E}" dt="2022-05-28T23:56:45.299" v="3686" actId="20577"/>
        <pc:sldMkLst>
          <pc:docMk/>
          <pc:sldMk cId="1853984015" sldId="291"/>
        </pc:sldMkLst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3" creationId="{B9BD53EB-6F3E-7516-2ACD-1BAACE360253}"/>
          </ac:spMkLst>
        </pc:spChg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4" creationId="{29152546-81A2-5ABA-7A88-C307E055BE80}"/>
          </ac:spMkLst>
        </pc:spChg>
        <pc:spChg chg="mod">
          <ac:chgData name="Miranty Anjani" userId="44aa4c02e52c9290" providerId="LiveId" clId="{45722D5E-D6CD-4F9E-A4BE-8EB651ABEE2E}" dt="2022-05-28T20:58:14.585" v="2329" actId="20577"/>
          <ac:spMkLst>
            <pc:docMk/>
            <pc:sldMk cId="1853984015" sldId="291"/>
            <ac:spMk id="56" creationId="{2B8643FB-9E8A-8233-4883-CFE4F5204E1F}"/>
          </ac:spMkLst>
        </pc:spChg>
        <pc:spChg chg="mod">
          <ac:chgData name="Miranty Anjani" userId="44aa4c02e52c9290" providerId="LiveId" clId="{45722D5E-D6CD-4F9E-A4BE-8EB651ABEE2E}" dt="2022-05-28T21:05:21.493" v="2539" actId="404"/>
          <ac:spMkLst>
            <pc:docMk/>
            <pc:sldMk cId="1853984015" sldId="291"/>
            <ac:spMk id="57" creationId="{A6EDD67A-AED1-4A81-23BA-B2C10D640B92}"/>
          </ac:spMkLst>
        </pc:spChg>
        <pc:spChg chg="add del mod">
          <ac:chgData name="Miranty Anjani" userId="44aa4c02e52c9290" providerId="LiveId" clId="{45722D5E-D6CD-4F9E-A4BE-8EB651ABEE2E}" dt="2022-05-28T21:02:32.737" v="2375" actId="478"/>
          <ac:spMkLst>
            <pc:docMk/>
            <pc:sldMk cId="1853984015" sldId="291"/>
            <ac:spMk id="58" creationId="{E9DB27A6-382E-194C-43CA-694291920067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0" creationId="{B3DBA553-7501-A999-5E59-1C79FB52C18E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1" creationId="{CA4E8251-18BA-4E18-C75D-5770DC237CC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2" creationId="{1BEF72F3-E223-2737-8C3E-C171C1E905A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3" creationId="{84E9198B-581D-5B5C-6F19-EE50CA09DC28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69" creationId="{DC8A168F-5A88-1049-E68D-FBDCA0445DC0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0" creationId="{1E623458-6996-6EC6-9F0D-E90DCCCE01DF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2" creationId="{3284FBE7-0962-C3DB-1143-F175BB5F114E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3" creationId="{497CFBEC-1285-10B0-630B-E543FBF6C96B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4" creationId="{79453BE9-9BFC-C669-B6A9-822C9CE9CBF6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6" creationId="{8FEA5700-088F-3F16-4D78-9340A14283B2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7" creationId="{397A6952-53D6-E295-FE92-88D63AA9AEEC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8" creationId="{BB2B4D70-DD8E-BDFC-23DE-95084626B86A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9" creationId="{717BD451-CD84-F062-27C1-0473EB32AF99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8" creationId="{B02E3E4B-B50D-0D20-6334-B4C359AF4017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9" creationId="{FDCC96B7-8BB4-DCEB-8E17-07D0E1196191}"/>
          </ac:spMkLst>
        </pc:spChg>
        <pc:spChg chg="mod">
          <ac:chgData name="Miranty Anjani" userId="44aa4c02e52c9290" providerId="LiveId" clId="{45722D5E-D6CD-4F9E-A4BE-8EB651ABEE2E}" dt="2022-05-28T20:58:19.171" v="2335" actId="20577"/>
          <ac:spMkLst>
            <pc:docMk/>
            <pc:sldMk cId="1853984015" sldId="291"/>
            <ac:spMk id="91" creationId="{BD9CD27E-846A-9E29-BF81-A86DF13C7FE1}"/>
          </ac:spMkLst>
        </pc:spChg>
        <pc:spChg chg="mod">
          <ac:chgData name="Miranty Anjani" userId="44aa4c02e52c9290" providerId="LiveId" clId="{45722D5E-D6CD-4F9E-A4BE-8EB651ABEE2E}" dt="2022-05-28T21:10:45.695" v="2625" actId="20577"/>
          <ac:spMkLst>
            <pc:docMk/>
            <pc:sldMk cId="1853984015" sldId="291"/>
            <ac:spMk id="92" creationId="{6403380C-8D5C-08CE-1E79-56EF2BBB4643}"/>
          </ac:spMkLst>
        </pc:spChg>
        <pc:spChg chg="add del mod">
          <ac:chgData name="Miranty Anjani" userId="44aa4c02e52c9290" providerId="LiveId" clId="{45722D5E-D6CD-4F9E-A4BE-8EB651ABEE2E}" dt="2022-05-28T21:02:33.324" v="2376" actId="478"/>
          <ac:spMkLst>
            <pc:docMk/>
            <pc:sldMk cId="1853984015" sldId="291"/>
            <ac:spMk id="93" creationId="{81F029F2-4E05-D616-D4C7-0217A0A0ADBC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5" creationId="{0C19AC0A-08F1-F27E-F67C-973820C72B99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6" creationId="{18A8A53A-680B-7DBC-F983-6A3B8B348BD2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7" creationId="{B5DCDA17-B533-D87D-422D-8CC263A39B54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8" creationId="{1D9FF547-2C6F-01E2-EA21-83374216DAAA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7" creationId="{D86D9BE7-0B2C-AE84-B69C-48F033D77A02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9" creationId="{48C8333A-1399-498F-4265-CE7F290599BF}"/>
          </ac:spMkLst>
        </pc:spChg>
        <pc:spChg chg="mod">
          <ac:chgData name="Miranty Anjani" userId="44aa4c02e52c9290" providerId="LiveId" clId="{45722D5E-D6CD-4F9E-A4BE-8EB651ABEE2E}" dt="2022-05-28T20:58:22.308" v="2341" actId="20577"/>
          <ac:spMkLst>
            <pc:docMk/>
            <pc:sldMk cId="1853984015" sldId="291"/>
            <ac:spMk id="112" creationId="{700DBC24-E300-05CB-8444-554C337542C5}"/>
          </ac:spMkLst>
        </pc:spChg>
        <pc:spChg chg="mod">
          <ac:chgData name="Miranty Anjani" userId="44aa4c02e52c9290" providerId="LiveId" clId="{45722D5E-D6CD-4F9E-A4BE-8EB651ABEE2E}" dt="2022-05-28T21:13:23.988" v="2670" actId="404"/>
          <ac:spMkLst>
            <pc:docMk/>
            <pc:sldMk cId="1853984015" sldId="291"/>
            <ac:spMk id="113" creationId="{B9B092D8-2CA7-A4BC-F2F7-9C7284736D01}"/>
          </ac:spMkLst>
        </pc:spChg>
        <pc:spChg chg="add del mod">
          <ac:chgData name="Miranty Anjani" userId="44aa4c02e52c9290" providerId="LiveId" clId="{45722D5E-D6CD-4F9E-A4BE-8EB651ABEE2E}" dt="2022-05-28T21:02:34.736" v="2377" actId="478"/>
          <ac:spMkLst>
            <pc:docMk/>
            <pc:sldMk cId="1853984015" sldId="291"/>
            <ac:spMk id="116" creationId="{200268BC-1D8A-45EE-DEC6-4607B59950D3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8" creationId="{EEC25CF9-D1CD-913A-4BB3-BF8FFC584C7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9" creationId="{E05CCDFB-FED3-A306-4470-8CBC351B344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0" creationId="{AE4A58A1-24BC-68FD-D16A-B57F4C68629F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1" creationId="{7EC6383B-18A3-6BB9-0A63-EF5C356B5486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3" creationId="{79AA1B13-D879-D1CD-05BE-D0FD5611E69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4" creationId="{181A90B2-8937-ED67-0119-F5406D8DCF5C}"/>
          </ac:spMkLst>
        </pc:spChg>
        <pc:spChg chg="mod">
          <ac:chgData name="Miranty Anjani" userId="44aa4c02e52c9290" providerId="LiveId" clId="{45722D5E-D6CD-4F9E-A4BE-8EB651ABEE2E}" dt="2022-05-28T23:56:27.575" v="3612" actId="20577"/>
          <ac:spMkLst>
            <pc:docMk/>
            <pc:sldMk cId="1853984015" sldId="291"/>
            <ac:spMk id="126" creationId="{6DFFD0F5-2316-13C1-BF32-0B25B76F79F8}"/>
          </ac:spMkLst>
        </pc:spChg>
        <pc:spChg chg="mod">
          <ac:chgData name="Miranty Anjani" userId="44aa4c02e52c9290" providerId="LiveId" clId="{45722D5E-D6CD-4F9E-A4BE-8EB651ABEE2E}" dt="2022-05-28T23:56:45.299" v="3686" actId="20577"/>
          <ac:spMkLst>
            <pc:docMk/>
            <pc:sldMk cId="1853984015" sldId="291"/>
            <ac:spMk id="127" creationId="{CBF759FD-CF01-ECCB-DFF2-0D8B34D6499B}"/>
          </ac:spMkLst>
        </pc:spChg>
        <pc:spChg chg="add del mod">
          <ac:chgData name="Miranty Anjani" userId="44aa4c02e52c9290" providerId="LiveId" clId="{45722D5E-D6CD-4F9E-A4BE-8EB651ABEE2E}" dt="2022-05-28T21:02:35.360" v="2378" actId="478"/>
          <ac:spMkLst>
            <pc:docMk/>
            <pc:sldMk cId="1853984015" sldId="291"/>
            <ac:spMk id="128" creationId="{7807B8FA-A4BB-CA0C-0E81-B7123F5D65EE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0" creationId="{9F8D8041-E73F-B0EA-5E56-9D4122E050EC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1" creationId="{75FF5B06-D698-B988-942C-DBA554D03CF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2" creationId="{64928F66-7AD5-AB25-A8C9-57DCC254F3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3" creationId="{7E51D343-C34D-76B1-A14B-800A9E97CB3B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4" creationId="{8DEDE022-FC5D-F5DB-F549-A7431C726F7D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5" creationId="{5F72A766-0D48-9218-DBFA-DF144472A63B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7" creationId="{4895510C-128B-ED4B-36F8-2C57128ADA45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8" creationId="{A1D1E1FC-D3F9-AB77-3816-37AB380CD77C}"/>
          </ac:spMkLst>
        </pc:spChg>
        <pc:spChg chg="add del mod">
          <ac:chgData name="Miranty Anjani" userId="44aa4c02e52c9290" providerId="LiveId" clId="{45722D5E-D6CD-4F9E-A4BE-8EB651ABEE2E}" dt="2022-05-28T21:02:38.099" v="2381" actId="478"/>
          <ac:spMkLst>
            <pc:docMk/>
            <pc:sldMk cId="1853984015" sldId="291"/>
            <ac:spMk id="139" creationId="{29B71FE1-B689-5585-36E8-144941A8477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1" creationId="{A87BA252-A327-C36B-96E2-E957AAF48E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2" creationId="{ADF2AAF2-11E2-1875-03B1-66A79C97BD5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3" creationId="{6794938D-1169-6D00-C041-848FC71DD9E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4" creationId="{B9885EAF-7471-0DC7-3562-CA293D15C66B}"/>
          </ac:spMkLst>
        </pc:spChg>
        <pc:spChg chg="add mod">
          <ac:chgData name="Miranty Anjani" userId="44aa4c02e52c9290" providerId="LiveId" clId="{45722D5E-D6CD-4F9E-A4BE-8EB651ABEE2E}" dt="2022-05-28T21:02:47.699" v="2384" actId="1076"/>
          <ac:spMkLst>
            <pc:docMk/>
            <pc:sldMk cId="1853984015" sldId="291"/>
            <ac:spMk id="174" creationId="{02015F89-A891-96BE-953D-EF9A0F8E0BB7}"/>
          </ac:spMkLst>
        </pc:spChg>
        <pc:spChg chg="add mod">
          <ac:chgData name="Miranty Anjani" userId="44aa4c02e52c9290" providerId="LiveId" clId="{45722D5E-D6CD-4F9E-A4BE-8EB651ABEE2E}" dt="2022-05-28T21:02:58.989" v="2386" actId="1076"/>
          <ac:spMkLst>
            <pc:docMk/>
            <pc:sldMk cId="1853984015" sldId="291"/>
            <ac:spMk id="175" creationId="{0F9F75CB-5FE7-E3CC-62DA-5E2B4F8B0019}"/>
          </ac:spMkLst>
        </pc:spChg>
        <pc:spChg chg="add del mod">
          <ac:chgData name="Miranty Anjani" userId="44aa4c02e52c9290" providerId="LiveId" clId="{45722D5E-D6CD-4F9E-A4BE-8EB651ABEE2E}" dt="2022-05-28T23:52:14.046" v="3549" actId="478"/>
          <ac:spMkLst>
            <pc:docMk/>
            <pc:sldMk cId="1853984015" sldId="291"/>
            <ac:spMk id="176" creationId="{CDE7FB1B-B7B8-0E11-E271-1A8DA7FFC03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77" creationId="{D555CE5B-5164-A277-71CE-08B9AEF9B2C6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78" creationId="{97194104-C370-58C2-914E-0B4288C9452E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1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11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3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4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6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7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22:59.840" v="2726" actId="1076"/>
          <ac:spMkLst>
            <pc:docMk/>
            <pc:sldMk cId="1853984015" sldId="291"/>
            <ac:spMk id="111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8:11.684" v="2322" actId="20577"/>
          <ac:spMkLst>
            <pc:docMk/>
            <pc:sldMk cId="1853984015" sldId="291"/>
            <ac:spMk id="112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4:53.865" v="2483" actId="20577"/>
          <ac:spMkLst>
            <pc:docMk/>
            <pc:sldMk cId="1853984015" sldId="291"/>
            <ac:spMk id="1125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2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2:29.786" v="2374" actId="14100"/>
          <ac:spMkLst>
            <pc:docMk/>
            <pc:sldMk cId="1853984015" sldId="291"/>
            <ac:spMk id="1132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3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4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0:53:45.514" v="2246" actId="1076"/>
          <ac:grpSpMkLst>
            <pc:docMk/>
            <pc:sldMk cId="1853984015" sldId="291"/>
            <ac:grpSpMk id="55" creationId="{87DF8A18-C678-2C53-8E9B-D3C41A8F9260}"/>
          </ac:grpSpMkLst>
        </pc:grpChg>
        <pc:grpChg chg="add del mod">
          <ac:chgData name="Miranty Anjani" userId="44aa4c02e52c9290" providerId="LiveId" clId="{45722D5E-D6CD-4F9E-A4BE-8EB651ABEE2E}" dt="2022-05-28T20:58:58.107" v="2355" actId="478"/>
          <ac:grpSpMkLst>
            <pc:docMk/>
            <pc:sldMk cId="1853984015" sldId="291"/>
            <ac:grpSpMk id="59" creationId="{376E081D-7854-0481-A250-446CBC172651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1" creationId="{66D25833-73BF-9F09-5F58-491DF919C06B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5" creationId="{2A4632A6-C4A1-696E-7B5B-F00BABFF1A07}"/>
          </ac:grpSpMkLst>
        </pc:grpChg>
        <pc:grpChg chg="add mod">
          <ac:chgData name="Miranty Anjani" userId="44aa4c02e52c9290" providerId="LiveId" clId="{45722D5E-D6CD-4F9E-A4BE-8EB651ABEE2E}" dt="2022-05-28T20:54:55.083" v="2258" actId="1076"/>
          <ac:grpSpMkLst>
            <pc:docMk/>
            <pc:sldMk cId="1853984015" sldId="291"/>
            <ac:grpSpMk id="90" creationId="{E2049F7D-3E6B-B5BD-57C9-3D91FC6EEC43}"/>
          </ac:grpSpMkLst>
        </pc:grpChg>
        <pc:grpChg chg="add del mod">
          <ac:chgData name="Miranty Anjani" userId="44aa4c02e52c9290" providerId="LiveId" clId="{45722D5E-D6CD-4F9E-A4BE-8EB651ABEE2E}" dt="2022-05-28T20:58:58.982" v="2356" actId="478"/>
          <ac:grpSpMkLst>
            <pc:docMk/>
            <pc:sldMk cId="1853984015" sldId="291"/>
            <ac:grpSpMk id="94" creationId="{89D53045-AEB8-E688-BD74-8869E27EFAEB}"/>
          </ac:grpSpMkLst>
        </pc:grpChg>
        <pc:grpChg chg="add mod">
          <ac:chgData name="Miranty Anjani" userId="44aa4c02e52c9290" providerId="LiveId" clId="{45722D5E-D6CD-4F9E-A4BE-8EB651ABEE2E}" dt="2022-05-28T23:56:11.112" v="3597" actId="1036"/>
          <ac:grpSpMkLst>
            <pc:docMk/>
            <pc:sldMk cId="1853984015" sldId="291"/>
            <ac:grpSpMk id="111" creationId="{89E76686-FF48-D1A1-021F-EC2116F0AE66}"/>
          </ac:grpSpMkLst>
        </pc:grpChg>
        <pc:grpChg chg="add del mod">
          <ac:chgData name="Miranty Anjani" userId="44aa4c02e52c9290" providerId="LiveId" clId="{45722D5E-D6CD-4F9E-A4BE-8EB651ABEE2E}" dt="2022-05-28T20:59:00.107" v="2357" actId="478"/>
          <ac:grpSpMkLst>
            <pc:docMk/>
            <pc:sldMk cId="1853984015" sldId="291"/>
            <ac:grpSpMk id="117" creationId="{30962B35-0A4C-396B-0CA5-4362C9594068}"/>
          </ac:grpSpMkLst>
        </pc:grpChg>
        <pc:grpChg chg="add mod">
          <ac:chgData name="Miranty Anjani" userId="44aa4c02e52c9290" providerId="LiveId" clId="{45722D5E-D6CD-4F9E-A4BE-8EB651ABEE2E}" dt="2022-05-28T23:52:41.204" v="3557" actId="1076"/>
          <ac:grpSpMkLst>
            <pc:docMk/>
            <pc:sldMk cId="1853984015" sldId="291"/>
            <ac:grpSpMk id="125" creationId="{56724697-C10F-6167-B83C-F66841D3F888}"/>
          </ac:grpSpMkLst>
        </pc:grpChg>
        <pc:grpChg chg="add del mod">
          <ac:chgData name="Miranty Anjani" userId="44aa4c02e52c9290" providerId="LiveId" clId="{45722D5E-D6CD-4F9E-A4BE-8EB651ABEE2E}" dt="2022-05-28T21:02:36.684" v="2379" actId="478"/>
          <ac:grpSpMkLst>
            <pc:docMk/>
            <pc:sldMk cId="1853984015" sldId="291"/>
            <ac:grpSpMk id="129" creationId="{8E24574A-9EF0-D464-DB65-F24312E3F867}"/>
          </ac:grpSpMkLst>
        </pc:grpChg>
        <pc:grpChg chg="add del mod">
          <ac:chgData name="Miranty Anjani" userId="44aa4c02e52c9290" providerId="LiveId" clId="{45722D5E-D6CD-4F9E-A4BE-8EB651ABEE2E}" dt="2022-05-28T23:52:12.209" v="3548" actId="478"/>
          <ac:grpSpMkLst>
            <pc:docMk/>
            <pc:sldMk cId="1853984015" sldId="291"/>
            <ac:grpSpMk id="136" creationId="{4486A6C5-45C5-6958-C5B2-BA3844F7E27E}"/>
          </ac:grpSpMkLst>
        </pc:grpChg>
        <pc:grpChg chg="add del mod">
          <ac:chgData name="Miranty Anjani" userId="44aa4c02e52c9290" providerId="LiveId" clId="{45722D5E-D6CD-4F9E-A4BE-8EB651ABEE2E}" dt="2022-05-28T21:02:37.637" v="2380" actId="478"/>
          <ac:grpSpMkLst>
            <pc:docMk/>
            <pc:sldMk cId="1853984015" sldId="291"/>
            <ac:grpSpMk id="140" creationId="{4A1A9129-8972-E882-950C-3214B98562C2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0:49:44.715" v="2209" actId="14100"/>
          <ac:grpSpMkLst>
            <pc:docMk/>
            <pc:sldMk cId="1853984015" sldId="291"/>
            <ac:grpSpMk id="1123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6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3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58:57.243" v="2354" actId="478"/>
          <ac:grpSpMkLst>
            <pc:docMk/>
            <pc:sldMk cId="1853984015" sldId="291"/>
            <ac:grpSpMk id="1137" creationId="{00000000-0000-0000-0000-000000000000}"/>
          </ac:grpSpMkLst>
        </pc:grpChg>
        <pc:picChg chg="add mod modCrop">
          <ac:chgData name="Miranty Anjani" userId="44aa4c02e52c9290" providerId="LiveId" clId="{45722D5E-D6CD-4F9E-A4BE-8EB651ABEE2E}" dt="2022-05-28T23:54:47.785" v="3576" actId="1076"/>
          <ac:picMkLst>
            <pc:docMk/>
            <pc:sldMk cId="1853984015" sldId="291"/>
            <ac:picMk id="3" creationId="{07A06DBC-8537-518F-925E-37E12B267AE6}"/>
          </ac:picMkLst>
        </pc:picChg>
        <pc:picChg chg="add mod modCrop">
          <ac:chgData name="Miranty Anjani" userId="44aa4c02e52c9290" providerId="LiveId" clId="{45722D5E-D6CD-4F9E-A4BE-8EB651ABEE2E}" dt="2022-05-28T21:08:02.948" v="2544" actId="1076"/>
          <ac:picMkLst>
            <pc:docMk/>
            <pc:sldMk cId="1853984015" sldId="291"/>
            <ac:picMk id="68" creationId="{DA02061E-6620-934B-15AA-3F1F1B2670D8}"/>
          </ac:picMkLst>
        </pc:picChg>
        <pc:picChg chg="add mod">
          <ac:chgData name="Miranty Anjani" userId="44aa4c02e52c9290" providerId="LiveId" clId="{45722D5E-D6CD-4F9E-A4BE-8EB651ABEE2E}" dt="2022-05-28T21:25:49.575" v="3050" actId="14861"/>
          <ac:picMkLst>
            <pc:docMk/>
            <pc:sldMk cId="1853984015" sldId="291"/>
            <ac:picMk id="81" creationId="{CC9757E5-C43B-35A8-9FE6-794C0E2407E5}"/>
          </ac:picMkLst>
        </pc:picChg>
        <pc:picChg chg="add mod">
          <ac:chgData name="Miranty Anjani" userId="44aa4c02e52c9290" providerId="LiveId" clId="{45722D5E-D6CD-4F9E-A4BE-8EB651ABEE2E}" dt="2022-05-28T23:56:11.112" v="3597" actId="1036"/>
          <ac:picMkLst>
            <pc:docMk/>
            <pc:sldMk cId="1853984015" sldId="291"/>
            <ac:picMk id="83" creationId="{4CDA5C5E-C758-2EDE-E10A-99670DDA09E7}"/>
          </ac:picMkLst>
        </pc:picChg>
        <pc:picChg chg="add mod">
          <ac:chgData name="Miranty Anjani" userId="44aa4c02e52c9290" providerId="LiveId" clId="{45722D5E-D6CD-4F9E-A4BE-8EB651ABEE2E}" dt="2022-05-28T21:25:21.513" v="2925" actId="14861"/>
          <ac:picMkLst>
            <pc:docMk/>
            <pc:sldMk cId="1853984015" sldId="291"/>
            <ac:picMk id="85" creationId="{439FADA7-B1ED-A9F7-E580-E8E54C182AD8}"/>
          </ac:picMkLst>
        </pc:picChg>
        <pc:cxnChg chg="add del mod">
          <ac:chgData name="Miranty Anjani" userId="44aa4c02e52c9290" providerId="LiveId" clId="{45722D5E-D6CD-4F9E-A4BE-8EB651ABEE2E}" dt="2022-05-28T23:55:36.948" v="3586" actId="478"/>
          <ac:cxnSpMkLst>
            <pc:docMk/>
            <pc:sldMk cId="1853984015" sldId="291"/>
            <ac:cxnSpMk id="69" creationId="{AD48A3B0-2501-AEF7-F3F8-AFD57FFC6926}"/>
          </ac:cxnSpMkLst>
        </pc:cxnChg>
        <pc:cxnChg chg="add del mod">
          <ac:chgData name="Miranty Anjani" userId="44aa4c02e52c9290" providerId="LiveId" clId="{45722D5E-D6CD-4F9E-A4BE-8EB651ABEE2E}" dt="2022-05-28T23:55:34.173" v="3584" actId="478"/>
          <ac:cxnSpMkLst>
            <pc:docMk/>
            <pc:sldMk cId="1853984015" sldId="291"/>
            <ac:cxnSpMk id="70" creationId="{17B9D89C-0D99-C221-A63E-A017C13333BE}"/>
          </ac:cxnSpMkLst>
        </pc:cxnChg>
        <pc:cxnChg chg="add del mod">
          <ac:chgData name="Miranty Anjani" userId="44aa4c02e52c9290" providerId="LiveId" clId="{45722D5E-D6CD-4F9E-A4BE-8EB651ABEE2E}" dt="2022-05-28T23:55:32.023" v="3582" actId="478"/>
          <ac:cxnSpMkLst>
            <pc:docMk/>
            <pc:sldMk cId="1853984015" sldId="291"/>
            <ac:cxnSpMk id="71" creationId="{A7581832-774E-7747-4B34-BBCF59E137CB}"/>
          </ac:cxnSpMkLst>
        </pc:cxnChg>
        <pc:cxnChg chg="add mod ord">
          <ac:chgData name="Miranty Anjani" userId="44aa4c02e52c9290" providerId="LiveId" clId="{45722D5E-D6CD-4F9E-A4BE-8EB651ABEE2E}" dt="2022-05-28T23:55:51.004" v="3590" actId="167"/>
          <ac:cxnSpMkLst>
            <pc:docMk/>
            <pc:sldMk cId="1853984015" sldId="291"/>
            <ac:cxnSpMk id="72" creationId="{EBAD28BC-01F2-31D3-3E77-7F441CD1E5FD}"/>
          </ac:cxnSpMkLst>
        </pc:cxnChg>
        <pc:cxnChg chg="add del mod">
          <ac:chgData name="Miranty Anjani" userId="44aa4c02e52c9290" providerId="LiveId" clId="{45722D5E-D6CD-4F9E-A4BE-8EB651ABEE2E}" dt="2022-05-28T23:55:31.285" v="3581" actId="478"/>
          <ac:cxnSpMkLst>
            <pc:docMk/>
            <pc:sldMk cId="1853984015" sldId="291"/>
            <ac:cxnSpMk id="73" creationId="{B977DDF4-CCEE-5654-BEDE-F8EC9F286655}"/>
          </ac:cxnSpMkLst>
        </pc:cxnChg>
        <pc:cxnChg chg="add del mod">
          <ac:chgData name="Miranty Anjani" userId="44aa4c02e52c9290" providerId="LiveId" clId="{45722D5E-D6CD-4F9E-A4BE-8EB651ABEE2E}" dt="2022-05-28T23:55:36.023" v="3585" actId="478"/>
          <ac:cxnSpMkLst>
            <pc:docMk/>
            <pc:sldMk cId="1853984015" sldId="291"/>
            <ac:cxnSpMk id="74" creationId="{E65AC5E3-212E-6F40-E209-5C6F45F407E5}"/>
          </ac:cxnSpMkLst>
        </pc:cxnChg>
        <pc:cxnChg chg="add del mod">
          <ac:chgData name="Miranty Anjani" userId="44aa4c02e52c9290" providerId="LiveId" clId="{45722D5E-D6CD-4F9E-A4BE-8EB651ABEE2E}" dt="2022-05-28T23:55:33.598" v="3583" actId="478"/>
          <ac:cxnSpMkLst>
            <pc:docMk/>
            <pc:sldMk cId="1853984015" sldId="291"/>
            <ac:cxnSpMk id="75" creationId="{F73CC178-6A51-59C8-EC2B-CB483F5DEDE0}"/>
          </ac:cxnSpMkLst>
        </pc:cxnChg>
        <pc:cxnChg chg="add del mod">
          <ac:chgData name="Miranty Anjani" userId="44aa4c02e52c9290" providerId="LiveId" clId="{45722D5E-D6CD-4F9E-A4BE-8EB651ABEE2E}" dt="2022-05-28T20:55:38.930" v="2273" actId="478"/>
          <ac:cxnSpMkLst>
            <pc:docMk/>
            <pc:sldMk cId="1853984015" sldId="291"/>
            <ac:cxnSpMk id="106" creationId="{1AFD43FD-0833-0439-ABCB-F13FA665293C}"/>
          </ac:cxnSpMkLst>
        </pc:cxnChg>
        <pc:cxnChg chg="add del mod">
          <ac:chgData name="Miranty Anjani" userId="44aa4c02e52c9290" providerId="LiveId" clId="{45722D5E-D6CD-4F9E-A4BE-8EB651ABEE2E}" dt="2022-05-28T20:55:36.596" v="2270" actId="478"/>
          <ac:cxnSpMkLst>
            <pc:docMk/>
            <pc:sldMk cId="1853984015" sldId="291"/>
            <ac:cxnSpMk id="108" creationId="{BB24ED58-625D-4061-0530-BA316F5F3D15}"/>
          </ac:cxnSpMkLst>
        </pc:cxnChg>
        <pc:cxnChg chg="add del mod ord">
          <ac:chgData name="Miranty Anjani" userId="44aa4c02e52c9290" providerId="LiveId" clId="{45722D5E-D6CD-4F9E-A4BE-8EB651ABEE2E}" dt="2022-05-28T23:52:44.034" v="3558" actId="478"/>
          <ac:cxnSpMkLst>
            <pc:docMk/>
            <pc:sldMk cId="1853984015" sldId="291"/>
            <ac:cxnSpMk id="110" creationId="{BE956E26-779A-53F9-10D5-F215BFE5FF4D}"/>
          </ac:cxnSpMkLst>
        </pc:cxnChg>
        <pc:cxnChg chg="add del mod">
          <ac:chgData name="Miranty Anjani" userId="44aa4c02e52c9290" providerId="LiveId" clId="{45722D5E-D6CD-4F9E-A4BE-8EB651ABEE2E}" dt="2022-05-28T20:55:36.030" v="2269" actId="478"/>
          <ac:cxnSpMkLst>
            <pc:docMk/>
            <pc:sldMk cId="1853984015" sldId="291"/>
            <ac:cxnSpMk id="114" creationId="{570CD924-2E3B-F486-7EF4-E3990A95C4EF}"/>
          </ac:cxnSpMkLst>
        </pc:cxnChg>
        <pc:cxnChg chg="add del mod">
          <ac:chgData name="Miranty Anjani" userId="44aa4c02e52c9290" providerId="LiveId" clId="{45722D5E-D6CD-4F9E-A4BE-8EB651ABEE2E}" dt="2022-05-28T20:55:38.117" v="2272" actId="478"/>
          <ac:cxnSpMkLst>
            <pc:docMk/>
            <pc:sldMk cId="1853984015" sldId="291"/>
            <ac:cxnSpMk id="115" creationId="{61420469-221D-B0EF-C356-047794AFD6C5}"/>
          </ac:cxnSpMkLst>
        </pc:cxnChg>
        <pc:cxnChg chg="add del mod">
          <ac:chgData name="Miranty Anjani" userId="44aa4c02e52c9290" providerId="LiveId" clId="{45722D5E-D6CD-4F9E-A4BE-8EB651ABEE2E}" dt="2022-05-28T20:55:37.368" v="2271" actId="478"/>
          <ac:cxnSpMkLst>
            <pc:docMk/>
            <pc:sldMk cId="1853984015" sldId="291"/>
            <ac:cxnSpMk id="122" creationId="{B14FB956-B187-7C41-4A98-EE32EEBBD667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50" creationId="{7C688647-92A9-56FC-02FF-45BE8930D33C}"/>
          </ac:cxnSpMkLst>
        </pc:cxnChg>
        <pc:cxnChg chg="add del mod">
          <ac:chgData name="Miranty Anjani" userId="44aa4c02e52c9290" providerId="LiveId" clId="{45722D5E-D6CD-4F9E-A4BE-8EB651ABEE2E}" dt="2022-05-28T23:52:15.796" v="3550" actId="478"/>
          <ac:cxnSpMkLst>
            <pc:docMk/>
            <pc:sldMk cId="1853984015" sldId="291"/>
            <ac:cxnSpMk id="155" creationId="{D4C988FE-A9BC-BD0E-5985-2B012855027D}"/>
          </ac:cxnSpMkLst>
        </pc:cxnChg>
        <pc:cxnChg chg="add del mod">
          <ac:chgData name="Miranty Anjani" userId="44aa4c02e52c9290" providerId="LiveId" clId="{45722D5E-D6CD-4F9E-A4BE-8EB651ABEE2E}" dt="2022-05-28T20:57:30.820" v="2300" actId="478"/>
          <ac:cxnSpMkLst>
            <pc:docMk/>
            <pc:sldMk cId="1853984015" sldId="291"/>
            <ac:cxnSpMk id="158" creationId="{7E1ACE67-4EBA-3E97-6A9D-7B457C07FB99}"/>
          </ac:cxnSpMkLst>
        </pc:cxnChg>
        <pc:cxnChg chg="add del mod ord">
          <ac:chgData name="Miranty Anjani" userId="44aa4c02e52c9290" providerId="LiveId" clId="{45722D5E-D6CD-4F9E-A4BE-8EB651ABEE2E}" dt="2022-05-28T23:52:47.090" v="3559" actId="14100"/>
          <ac:cxnSpMkLst>
            <pc:docMk/>
            <pc:sldMk cId="1853984015" sldId="291"/>
            <ac:cxnSpMk id="161" creationId="{BCC8D077-CB7E-386A-BED0-936B1209961A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65" creationId="{10A4B5D9-AEAB-2222-E97C-1EA0841A674D}"/>
          </ac:cxnSpMkLst>
        </pc:cxnChg>
        <pc:cxnChg chg="add del mod">
          <ac:chgData name="Miranty Anjani" userId="44aa4c02e52c9290" providerId="LiveId" clId="{45722D5E-D6CD-4F9E-A4BE-8EB651ABEE2E}" dt="2022-05-28T20:57:52.508" v="2307" actId="478"/>
          <ac:cxnSpMkLst>
            <pc:docMk/>
            <pc:sldMk cId="1853984015" sldId="291"/>
            <ac:cxnSpMk id="168" creationId="{D9A01C29-E2AD-F3AB-258E-9435769C9944}"/>
          </ac:cxnSpMkLst>
        </pc:cxnChg>
        <pc:cxnChg chg="add del mod">
          <ac:chgData name="Miranty Anjani" userId="44aa4c02e52c9290" providerId="LiveId" clId="{45722D5E-D6CD-4F9E-A4BE-8EB651ABEE2E}" dt="2022-05-28T23:56:21.999" v="3603" actId="1036"/>
          <ac:cxnSpMkLst>
            <pc:docMk/>
            <pc:sldMk cId="1853984015" sldId="291"/>
            <ac:cxnSpMk id="169" creationId="{6E3F6C84-738A-75D1-BCF2-038EBDFB5FA4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08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12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6:33.209" v="2285" actId="1076"/>
          <ac:cxnSpMkLst>
            <pc:docMk/>
            <pc:sldMk cId="1853984015" sldId="291"/>
            <ac:cxnSpMk id="1115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30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3:22.752" v="2245" actId="14100"/>
          <ac:cxnSpMkLst>
            <pc:docMk/>
            <pc:sldMk cId="1853984015" sldId="291"/>
            <ac:cxnSpMk id="1131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43" creationId="{00000000-0000-0000-0000-000000000000}"/>
          </ac:cxnSpMkLst>
        </pc:cxnChg>
      </pc:sldChg>
      <pc:sldChg chg="new del">
        <pc:chgData name="Miranty Anjani" userId="44aa4c02e52c9290" providerId="LiveId" clId="{45722D5E-D6CD-4F9E-A4BE-8EB651ABEE2E}" dt="2022-05-29T01:52:29.424" v="3806" actId="680"/>
        <pc:sldMkLst>
          <pc:docMk/>
          <pc:sldMk cId="615050659" sldId="292"/>
        </pc:sldMkLst>
      </pc:sldChg>
      <pc:sldChg chg="new del">
        <pc:chgData name="Miranty Anjani" userId="44aa4c02e52c9290" providerId="LiveId" clId="{45722D5E-D6CD-4F9E-A4BE-8EB651ABEE2E}" dt="2022-05-29T01:56:33.828" v="4185" actId="680"/>
        <pc:sldMkLst>
          <pc:docMk/>
          <pc:sldMk cId="658107271" sldId="292"/>
        </pc:sldMkLst>
      </pc:sldChg>
      <pc:sldChg chg="new del">
        <pc:chgData name="Miranty Anjani" userId="44aa4c02e52c9290" providerId="LiveId" clId="{45722D5E-D6CD-4F9E-A4BE-8EB651ABEE2E}" dt="2022-05-29T01:56:36.295" v="4187" actId="680"/>
        <pc:sldMkLst>
          <pc:docMk/>
          <pc:sldMk cId="690441982" sldId="292"/>
        </pc:sldMkLst>
      </pc:sldChg>
      <pc:sldChg chg="new del">
        <pc:chgData name="Miranty Anjani" userId="44aa4c02e52c9290" providerId="LiveId" clId="{45722D5E-D6CD-4F9E-A4BE-8EB651ABEE2E}" dt="2022-05-29T01:53:30.983" v="3901" actId="680"/>
        <pc:sldMkLst>
          <pc:docMk/>
          <pc:sldMk cId="2955443792" sldId="292"/>
        </pc:sldMkLst>
      </pc:sldChg>
      <pc:sldChg chg="new del">
        <pc:chgData name="Miranty Anjani" userId="44aa4c02e52c9290" providerId="LiveId" clId="{45722D5E-D6CD-4F9E-A4BE-8EB651ABEE2E}" dt="2022-05-29T01:56:11.973" v="4142" actId="680"/>
        <pc:sldMkLst>
          <pc:docMk/>
          <pc:sldMk cId="3068648164" sldId="292"/>
        </pc:sldMkLst>
      </pc:sldChg>
      <pc:sldChg chg="addSp delSp modSp new mod modClrScheme chgLayout">
        <pc:chgData name="Miranty Anjani" userId="44aa4c02e52c9290" providerId="LiveId" clId="{45722D5E-D6CD-4F9E-A4BE-8EB651ABEE2E}" dt="2022-05-29T02:16:36.545" v="4720" actId="700"/>
        <pc:sldMkLst>
          <pc:docMk/>
          <pc:sldMk cId="4278906688" sldId="292"/>
        </pc:sldMkLst>
        <pc:spChg chg="mod ord">
          <ac:chgData name="Miranty Anjani" userId="44aa4c02e52c9290" providerId="LiveId" clId="{45722D5E-D6CD-4F9E-A4BE-8EB651ABEE2E}" dt="2022-05-29T02:16:36.545" v="4720" actId="700"/>
          <ac:spMkLst>
            <pc:docMk/>
            <pc:sldMk cId="4278906688" sldId="292"/>
            <ac:spMk id="2" creationId="{BBE00F38-C416-F487-E94B-402291201B9D}"/>
          </ac:spMkLst>
        </pc:spChg>
        <pc:spChg chg="del">
          <ac:chgData name="Miranty Anjani" userId="44aa4c02e52c9290" providerId="LiveId" clId="{45722D5E-D6CD-4F9E-A4BE-8EB651ABEE2E}" dt="2022-05-29T01:57:05.394" v="4200" actId="478"/>
          <ac:spMkLst>
            <pc:docMk/>
            <pc:sldMk cId="4278906688" sldId="292"/>
            <ac:spMk id="3" creationId="{E81EB141-4EA8-3E08-8818-330EC64FA707}"/>
          </ac:spMkLst>
        </pc:spChg>
        <pc:spChg chg="del">
          <ac:chgData name="Miranty Anjani" userId="44aa4c02e52c9290" providerId="LiveId" clId="{45722D5E-D6CD-4F9E-A4BE-8EB651ABEE2E}" dt="2022-05-29T01:57:10.893" v="4201" actId="478"/>
          <ac:spMkLst>
            <pc:docMk/>
            <pc:sldMk cId="4278906688" sldId="292"/>
            <ac:spMk id="4" creationId="{A6540B40-778D-7ACD-8762-D99C6ED6007B}"/>
          </ac:spMkLst>
        </pc:spChg>
        <pc:spChg chg="add mod ord">
          <ac:chgData name="Miranty Anjani" userId="44aa4c02e52c9290" providerId="LiveId" clId="{45722D5E-D6CD-4F9E-A4BE-8EB651ABEE2E}" dt="2022-05-29T02:16:25.920" v="4719" actId="207"/>
          <ac:spMkLst>
            <pc:docMk/>
            <pc:sldMk cId="4278906688" sldId="292"/>
            <ac:spMk id="7" creationId="{E67E077E-9C56-7704-A781-F78D783CE6A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" creationId="{7B2B2E4D-5E4E-092F-F8A5-148F34D2FF4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" creationId="{7C9DA7CD-3C24-F0F1-14CD-62CD7E8C84A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1" creationId="{E89B92B9-AFC1-3DB0-15A3-204D4D93FD0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2" creationId="{2467DDEE-177B-37BB-74E8-4E9CF2384D9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3" creationId="{D3ACC27B-1F76-31AC-B5D8-F456985E1CA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4" creationId="{02BDD94C-7C6C-F4D6-53E0-E94FC81D061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5" creationId="{C038470C-5CF8-B24D-9ECC-A3F1267B21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6" creationId="{94920C92-BBB8-1E3D-BBC9-56630839C68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7" creationId="{A2A01A71-846E-26C3-15C4-543B0C0DA6D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8" creationId="{F2FE73BD-D7F7-4C08-A8DB-80EBC1291F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9" creationId="{75718423-0E29-76AC-408E-F311B5F8821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0" creationId="{83A862B8-F049-51CE-28F1-EB438E9BD93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1" creationId="{5CEEEF71-FF33-ACEF-830F-7C0EE527D6F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2" creationId="{DFB4DD57-0B9E-7322-152D-1EFB1F6706E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3" creationId="{D1F8FA5B-412C-976C-7595-18A7EAB9C7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4" creationId="{31AED2C2-5377-3C00-A2B9-A96F7DA6E0E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5" creationId="{12C2B755-A41A-AEEB-5924-653310DAB2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6" creationId="{C8C397DD-74CE-122F-DCF1-AA40EE950D9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7" creationId="{B7BEA858-AE08-2D51-9208-628ABECCDF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8" creationId="{7DAAEA18-8944-304E-9329-3422D8525A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9" creationId="{C11A505F-F4BA-9167-DDD5-9992EBA451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0" creationId="{FD491845-BAA8-6E19-9396-9BFA4DD7B12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1" creationId="{A1615456-A77C-4F06-3B42-9A7DF8EEFF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2" creationId="{226B03F6-7F0C-BF9D-71A5-251F2911BA3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3" creationId="{6F3F1756-C87E-BD16-2208-C7BA7DF35D5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4" creationId="{76733F81-DA42-FD50-A817-DF28C6C8C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5" creationId="{BA294F82-06DB-1F6A-DA38-5C4DA100850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6" creationId="{5AB3DC3D-3EDD-94ED-0626-680C794D01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7" creationId="{CAF97D82-0244-7878-2149-36EE565C947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8" creationId="{5096D337-53C3-C93F-1EA7-1392E0C36E4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9" creationId="{8D6CAC23-A313-6172-A053-844A50B79A3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0" creationId="{14ADCFBF-6386-F7C5-7B2A-2E9429415E1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1" creationId="{E0CF9188-8252-8F77-0A4D-3C12331ADCF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2" creationId="{E2DFE4F9-FF80-E83F-A247-6F97514E833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3" creationId="{B74F7CFF-0E95-52B6-7819-39B14B8E6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4" creationId="{DE4DBB8B-6587-25F2-CED8-05BA31A358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5" creationId="{C7EAD3C3-4481-F1EF-5FD4-826B3E67F0F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6" creationId="{A8797DCD-1011-B127-2A24-4BC24DE2D1A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7" creationId="{1F20A065-01C6-D812-E58F-F4E939C649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8" creationId="{E3C21CAA-6024-1390-C1D6-53B70C039B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9" creationId="{A9A52CFC-4655-8DD2-B8A4-97512A64537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0" creationId="{6E6F77DC-4E19-B461-F155-14F343D3DC9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1" creationId="{2D2E1A30-1C34-C8AA-486D-59A0913200C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2" creationId="{7C080770-08AE-75B1-E8FA-5EB404EEC30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3" creationId="{1C706D14-1C71-4A20-4447-881B6AA689F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4" creationId="{AF707B7D-8935-BE00-C9BF-996D99EA76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5" creationId="{6A341C48-AEF4-E60E-1EB0-73E14B6FC4A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6" creationId="{2A71B030-CC98-65B1-63FB-38779AF75B9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7" creationId="{8D93D17A-03B6-0D24-32FC-8BA50DBD535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8" creationId="{E6EB8326-550E-47DC-D412-E3FDEBB2A07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9" creationId="{7F34FA74-6F94-2E31-E0E2-AFAC26D5E9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0" creationId="{9DF24B04-9673-D568-42E5-E53B99C01F6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1" creationId="{A9261106-3473-6BCF-709D-7BD2EBCB247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2" creationId="{1D136190-89F2-BF1D-4307-DE2D4B7D0D0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3" creationId="{E04E89DF-F056-7E2F-F4DD-081A8536932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4" creationId="{CEE79CB7-469E-96F0-AB84-B04E9F7490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5" creationId="{0D283A16-E229-C315-FF8D-1E197857F87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6" creationId="{E2AC6D1B-A856-64C4-1274-7A431897425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7" creationId="{89F5E154-A7A7-2103-B32D-573C27FA59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8" creationId="{0D607AAC-264C-F9BA-3F2F-A9FC841FFAE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9" creationId="{9B6BDDC9-AD22-9827-1F54-1D9155D9D5E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0" creationId="{674CCD7E-A28D-10E8-2E42-34CAC1D1EFB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1" creationId="{BBEF8A3D-EBB3-B35D-6167-552F77DF944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2" creationId="{77CAA6C7-0775-4DC2-FFDD-2BA0CF2915A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3" creationId="{BBDF55E9-AE33-F334-76F8-A8AFD063D54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4" creationId="{6892103B-1C3E-9660-B2FA-589EC6A2143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5" creationId="{546F2630-1BF2-E34C-5D9A-10091B2239E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6" creationId="{1251857D-9FE5-7C33-E550-AC20F578F01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7" creationId="{136189E4-309F-3AB4-4E62-5F02CC910A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8" creationId="{2A7F8816-2850-F6A4-B4D6-1C8F8080B9E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9" creationId="{F483B8E4-507A-1409-5C91-80EBBB20E6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0" creationId="{AC0FB75C-7928-02E3-DBF7-F6EB281DD48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1" creationId="{285396B1-D379-8B62-F6CC-11664136D47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2" creationId="{C7E96CE0-FC2F-0A19-FCB6-C4A7C8E4520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3" creationId="{1E373B37-61C0-3EF1-3FAA-822369A033B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4" creationId="{10A170E2-63A7-9A5D-65C1-8866EEA1644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5" creationId="{861EF5D5-68CF-25B1-02B0-6C5A3F696D3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6" creationId="{A9815D5B-620D-2386-CA94-7612E9A40F9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7" creationId="{70EF6B58-A265-88EF-482D-D53AC8D6B0E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8" creationId="{F9F25E27-3DD8-D82A-4A14-40ACD7EF591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9" creationId="{CDACAD62-38AF-0177-1D1C-177C1D4EA8C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0" creationId="{7122BCFD-8CA9-0B32-BB1D-8E72E188165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1" creationId="{2BBB387B-97B5-0A3E-8F6C-AC5681B76A3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2" creationId="{732C5A13-E58C-5B3C-48CE-E4E57C314E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3" creationId="{7F3AADAD-5E89-3958-A530-A01AF86A60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4" creationId="{25E389CE-94FB-4774-F044-D52B5DED226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5" creationId="{0CB71EF6-89CD-2341-070C-12EEB112D1F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6" creationId="{336FBF70-0ADF-1A59-164C-4F6E20E318A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7" creationId="{5B6FF517-2DFF-0AD4-3495-3A209479539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8" creationId="{E42916A0-A10B-881B-74AD-8FCEA7F7322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9" creationId="{6005AE45-115E-B2F1-C8F2-C352EEA62D9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0" creationId="{D2518F72-A4F2-ADD6-9C70-60FBBC0B6B2F}"/>
          </ac:spMkLst>
        </pc:spChg>
        <pc:grpChg chg="add del mod">
          <ac:chgData name="Miranty Anjani" userId="44aa4c02e52c9290" providerId="LiveId" clId="{45722D5E-D6CD-4F9E-A4BE-8EB651ABEE2E}" dt="2022-05-29T02:05:42.537" v="4316" actId="478"/>
          <ac:grpSpMkLst>
            <pc:docMk/>
            <pc:sldMk cId="4278906688" sldId="292"/>
            <ac:grpSpMk id="8" creationId="{C8C0F4A4-803F-D0B8-7D9F-2DEF7110B195}"/>
          </ac:grpSpMkLst>
        </pc:grpChg>
        <pc:picChg chg="add mod">
          <ac:chgData name="Miranty Anjani" userId="44aa4c02e52c9290" providerId="LiveId" clId="{45722D5E-D6CD-4F9E-A4BE-8EB651ABEE2E}" dt="2022-05-29T02:03:13.222" v="4300" actId="1076"/>
          <ac:picMkLst>
            <pc:docMk/>
            <pc:sldMk cId="4278906688" sldId="292"/>
            <ac:picMk id="6" creationId="{FF254476-B835-D9CA-CC8A-B6835B698CD8}"/>
          </ac:picMkLst>
        </pc:picChg>
      </pc:sldChg>
      <pc:sldChg chg="add del">
        <pc:chgData name="Miranty Anjani" userId="44aa4c02e52c9290" providerId="LiveId" clId="{45722D5E-D6CD-4F9E-A4BE-8EB651ABEE2E}" dt="2022-05-29T02:00:03.064" v="4237" actId="47"/>
        <pc:sldMkLst>
          <pc:docMk/>
          <pc:sldMk cId="1025708713" sldId="293"/>
        </pc:sldMkLst>
      </pc:sldChg>
      <pc:sldChg chg="new del">
        <pc:chgData name="Miranty Anjani" userId="44aa4c02e52c9290" providerId="LiveId" clId="{45722D5E-D6CD-4F9E-A4BE-8EB651ABEE2E}" dt="2022-05-29T01:53:30.696" v="3900" actId="680"/>
        <pc:sldMkLst>
          <pc:docMk/>
          <pc:sldMk cId="1452642150" sldId="293"/>
        </pc:sldMkLst>
      </pc:sldChg>
      <pc:sldChg chg="add del">
        <pc:chgData name="Miranty Anjani" userId="44aa4c02e52c9290" providerId="LiveId" clId="{45722D5E-D6CD-4F9E-A4BE-8EB651ABEE2E}" dt="2022-05-29T02:02:00.126" v="4277" actId="47"/>
        <pc:sldMkLst>
          <pc:docMk/>
          <pc:sldMk cId="2945733494" sldId="293"/>
        </pc:sldMkLst>
      </pc:sldChg>
      <pc:sldChg chg="new del">
        <pc:chgData name="Miranty Anjani" userId="44aa4c02e52c9290" providerId="LiveId" clId="{45722D5E-D6CD-4F9E-A4BE-8EB651ABEE2E}" dt="2022-05-29T01:56:33.402" v="4184" actId="680"/>
        <pc:sldMkLst>
          <pc:docMk/>
          <pc:sldMk cId="3497512377" sldId="293"/>
        </pc:sldMkLst>
      </pc:sldChg>
      <pc:sldChg chg="new del">
        <pc:chgData name="Miranty Anjani" userId="44aa4c02e52c9290" providerId="LiveId" clId="{45722D5E-D6CD-4F9E-A4BE-8EB651ABEE2E}" dt="2022-05-29T02:00:09.774" v="4239" actId="680"/>
        <pc:sldMkLst>
          <pc:docMk/>
          <pc:sldMk cId="4174628683" sldId="293"/>
        </pc:sldMkLst>
      </pc:sldChg>
      <pc:sldChg chg="addSp delSp modSp new mod">
        <pc:chgData name="Miranty Anjani" userId="44aa4c02e52c9290" providerId="LiveId" clId="{45722D5E-D6CD-4F9E-A4BE-8EB651ABEE2E}" dt="2022-05-29T02:16:20.033" v="4717" actId="207"/>
        <pc:sldMkLst>
          <pc:docMk/>
          <pc:sldMk cId="2862764412" sldId="294"/>
        </pc:sldMkLst>
        <pc:spChg chg="add mod">
          <ac:chgData name="Miranty Anjani" userId="44aa4c02e52c9290" providerId="LiveId" clId="{45722D5E-D6CD-4F9E-A4BE-8EB651ABEE2E}" dt="2022-05-29T02:16:20.033" v="4717" actId="207"/>
          <ac:spMkLst>
            <pc:docMk/>
            <pc:sldMk cId="2862764412" sldId="294"/>
            <ac:spMk id="2" creationId="{DEF4B73E-397E-0E41-9B7C-5F074862A05D}"/>
          </ac:spMkLst>
        </pc:spChg>
        <pc:spChg chg="add del mod">
          <ac:chgData name="Miranty Anjani" userId="44aa4c02e52c9290" providerId="LiveId" clId="{45722D5E-D6CD-4F9E-A4BE-8EB651ABEE2E}" dt="2022-05-29T02:01:44.922" v="4271" actId="478"/>
          <ac:spMkLst>
            <pc:docMk/>
            <pc:sldMk cId="2862764412" sldId="294"/>
            <ac:spMk id="3" creationId="{4680AC47-5A73-591E-B676-ECA634AF0F40}"/>
          </ac:spMkLst>
        </pc:spChg>
        <pc:spChg chg="add mod">
          <ac:chgData name="Miranty Anjani" userId="44aa4c02e52c9290" providerId="LiveId" clId="{45722D5E-D6CD-4F9E-A4BE-8EB651ABEE2E}" dt="2022-05-29T02:02:51.274" v="4294" actId="1076"/>
          <ac:spMkLst>
            <pc:docMk/>
            <pc:sldMk cId="2862764412" sldId="294"/>
            <ac:spMk id="4" creationId="{BBE00F38-C416-F487-E94B-402291201B9D}"/>
          </ac:spMkLst>
        </pc:spChg>
      </pc:sldChg>
      <pc:sldChg chg="addSp delSp modSp new mod">
        <pc:chgData name="Miranty Anjani" userId="44aa4c02e52c9290" providerId="LiveId" clId="{45722D5E-D6CD-4F9E-A4BE-8EB651ABEE2E}" dt="2022-05-29T02:17:49.933" v="4824" actId="207"/>
        <pc:sldMkLst>
          <pc:docMk/>
          <pc:sldMk cId="1433570367" sldId="295"/>
        </pc:sldMkLst>
        <pc:spChg chg="mod">
          <ac:chgData name="Miranty Anjani" userId="44aa4c02e52c9290" providerId="LiveId" clId="{45722D5E-D6CD-4F9E-A4BE-8EB651ABEE2E}" dt="2022-05-29T02:17:49.933" v="4824" actId="207"/>
          <ac:spMkLst>
            <pc:docMk/>
            <pc:sldMk cId="1433570367" sldId="295"/>
            <ac:spMk id="2" creationId="{F6AC6E9C-CE1E-2F63-008F-7054F9D5F48F}"/>
          </ac:spMkLst>
        </pc:spChg>
        <pc:spChg chg="add del mod">
          <ac:chgData name="Miranty Anjani" userId="44aa4c02e52c9290" providerId="LiveId" clId="{45722D5E-D6CD-4F9E-A4BE-8EB651ABEE2E}" dt="2022-05-29T02:14:37.417" v="4612" actId="478"/>
          <ac:spMkLst>
            <pc:docMk/>
            <pc:sldMk cId="1433570367" sldId="295"/>
            <ac:spMk id="3" creationId="{341C5E78-9484-0611-9041-779B077CD7E4}"/>
          </ac:spMkLst>
        </pc:spChg>
      </pc:sldChg>
      <pc:sldChg chg="addSp delSp modSp new mod">
        <pc:chgData name="Miranty Anjani" userId="44aa4c02e52c9290" providerId="LiveId" clId="{45722D5E-D6CD-4F9E-A4BE-8EB651ABEE2E}" dt="2022-05-29T02:17:08.485" v="4770" actId="207"/>
        <pc:sldMkLst>
          <pc:docMk/>
          <pc:sldMk cId="2703931241" sldId="296"/>
        </pc:sldMkLst>
        <pc:spChg chg="mod">
          <ac:chgData name="Miranty Anjani" userId="44aa4c02e52c9290" providerId="LiveId" clId="{45722D5E-D6CD-4F9E-A4BE-8EB651ABEE2E}" dt="2022-05-29T02:07:18.184" v="4332" actId="1076"/>
          <ac:spMkLst>
            <pc:docMk/>
            <pc:sldMk cId="2703931241" sldId="296"/>
            <ac:spMk id="2" creationId="{9933C381-2A35-84BC-DA74-74CF00C1357A}"/>
          </ac:spMkLst>
        </pc:spChg>
        <pc:spChg chg="del">
          <ac:chgData name="Miranty Anjani" userId="44aa4c02e52c9290" providerId="LiveId" clId="{45722D5E-D6CD-4F9E-A4BE-8EB651ABEE2E}" dt="2022-05-29T02:07:09.199" v="4331" actId="478"/>
          <ac:spMkLst>
            <pc:docMk/>
            <pc:sldMk cId="2703931241" sldId="296"/>
            <ac:spMk id="3" creationId="{1AD4C50D-04A3-2EE5-FD77-3BD4207608AB}"/>
          </ac:spMkLst>
        </pc:spChg>
        <pc:spChg chg="add mod ord">
          <ac:chgData name="Miranty Anjani" userId="44aa4c02e52c9290" providerId="LiveId" clId="{45722D5E-D6CD-4F9E-A4BE-8EB651ABEE2E}" dt="2022-05-29T02:17:08.485" v="4770" actId="207"/>
          <ac:spMkLst>
            <pc:docMk/>
            <pc:sldMk cId="2703931241" sldId="296"/>
            <ac:spMk id="4" creationId="{6305D510-8115-C3A6-5B83-7CB01BF9F2C7}"/>
          </ac:spMkLst>
        </pc:spChg>
        <pc:spChg chg="add mod ord">
          <ac:chgData name="Miranty Anjani" userId="44aa4c02e52c9290" providerId="LiveId" clId="{45722D5E-D6CD-4F9E-A4BE-8EB651ABEE2E}" dt="2022-05-29T02:11:57.343" v="4383" actId="207"/>
          <ac:spMkLst>
            <pc:docMk/>
            <pc:sldMk cId="2703931241" sldId="296"/>
            <ac:spMk id="5" creationId="{85BDFFC3-0465-0724-14C4-C0175AFB741B}"/>
          </ac:spMkLst>
        </pc:spChg>
        <pc:spChg chg="add mod ord">
          <ac:chgData name="Miranty Anjani" userId="44aa4c02e52c9290" providerId="LiveId" clId="{45722D5E-D6CD-4F9E-A4BE-8EB651ABEE2E}" dt="2022-05-29T02:17:02.807" v="4767" actId="207"/>
          <ac:spMkLst>
            <pc:docMk/>
            <pc:sldMk cId="2703931241" sldId="296"/>
            <ac:spMk id="6" creationId="{2029F642-FDFC-8C34-A083-A8308D9567CD}"/>
          </ac:spMkLst>
        </pc:spChg>
        <pc:spChg chg="add mod ord">
          <ac:chgData name="Miranty Anjani" userId="44aa4c02e52c9290" providerId="LiveId" clId="{45722D5E-D6CD-4F9E-A4BE-8EB651ABEE2E}" dt="2022-05-29T02:10:31.297" v="4377" actId="12789"/>
          <ac:spMkLst>
            <pc:docMk/>
            <pc:sldMk cId="2703931241" sldId="296"/>
            <ac:spMk id="7" creationId="{41D0A7D5-6510-BF64-830C-8A1AC75CD9AB}"/>
          </ac:spMkLst>
        </pc:spChg>
        <pc:spChg chg="add del mod">
          <ac:chgData name="Miranty Anjani" userId="44aa4c02e52c9290" providerId="LiveId" clId="{45722D5E-D6CD-4F9E-A4BE-8EB651ABEE2E}" dt="2022-05-29T02:12:09.104" v="4385" actId="478"/>
          <ac:spMkLst>
            <pc:docMk/>
            <pc:sldMk cId="2703931241" sldId="296"/>
            <ac:spMk id="8" creationId="{2134A487-91CF-39FD-8F44-31EB26F9B399}"/>
          </ac:spMkLst>
        </pc:spChg>
      </pc:sldChg>
      <pc:sldChg chg="new del">
        <pc:chgData name="Miranty Anjani" userId="44aa4c02e52c9290" providerId="LiveId" clId="{45722D5E-D6CD-4F9E-A4BE-8EB651ABEE2E}" dt="2022-05-29T02:04:18.889" v="4309" actId="47"/>
        <pc:sldMkLst>
          <pc:docMk/>
          <pc:sldMk cId="3713124605" sldId="296"/>
        </pc:sldMkLst>
      </pc:sldChg>
      <pc:sldMasterChg chg="delSldLayout">
        <pc:chgData name="Miranty Anjani" userId="44aa4c02e52c9290" providerId="LiveId" clId="{45722D5E-D6CD-4F9E-A4BE-8EB651ABEE2E}" dt="2022-05-28T12:57:06.068" v="328" actId="47"/>
        <pc:sldMasterMkLst>
          <pc:docMk/>
          <pc:sldMasterMk cId="0" sldId="2147483660"/>
        </pc:sldMasterMkLst>
        <pc:sldLayoutChg chg="del">
          <pc:chgData name="Miranty Anjani" userId="44aa4c02e52c9290" providerId="LiveId" clId="{45722D5E-D6CD-4F9E-A4BE-8EB651ABEE2E}" dt="2022-05-28T12:57:06.068" v="328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24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96236" y="1123016"/>
            <a:ext cx="3798158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Kepoin</a:t>
            </a:r>
            <a:r>
              <a:rPr lang="en-GB" sz="4000" dirty="0"/>
              <a:t> </a:t>
            </a:r>
            <a:r>
              <a:rPr lang="en-GB" sz="4000" dirty="0" err="1"/>
              <a:t>Fakultas</a:t>
            </a:r>
            <a:r>
              <a:rPr lang="en-GB" sz="4000" dirty="0"/>
              <a:t> Teknik Universitas Indonesia (KLENIK)</a:t>
            </a:r>
            <a:endParaRPr sz="4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108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Kelompok</a:t>
            </a:r>
            <a:r>
              <a:rPr lang="en-GB" dirty="0"/>
              <a:t> 16: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Naufal </a:t>
            </a:r>
            <a:r>
              <a:rPr lang="en-GB" sz="1200" dirty="0" err="1"/>
              <a:t>Faza</a:t>
            </a:r>
            <a:r>
              <a:rPr lang="en-GB" sz="1200" dirty="0"/>
              <a:t> (NPM)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Raihan </a:t>
            </a:r>
            <a:r>
              <a:rPr lang="en-GB" sz="1200" dirty="0" err="1"/>
              <a:t>Azhari</a:t>
            </a:r>
            <a:r>
              <a:rPr lang="en-GB" sz="1200" dirty="0"/>
              <a:t> (NPM)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Miranty Anjani Putri (NPM)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List </a:t>
            </a:r>
            <a:r>
              <a:rPr lang="en-GB" dirty="0" err="1"/>
              <a:t>tabel</a:t>
            </a:r>
            <a:endParaRPr dirty="0"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User</a:t>
            </a: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Pertanyaan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2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Software yang </a:t>
            </a:r>
            <a:r>
              <a:rPr lang="en-GB" dirty="0" err="1"/>
              <a:t>digunakan</a:t>
            </a:r>
            <a:endParaRPr dirty="0"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PostgreSQL</a:t>
              </a:r>
              <a:endParaRPr sz="16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KLENIK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EE8AE-F407-1C49-853D-8342AD12674B}"/>
              </a:ext>
            </a:extLst>
          </p:cNvPr>
          <p:cNvGrpSpPr/>
          <p:nvPr/>
        </p:nvGrpSpPr>
        <p:grpSpPr>
          <a:xfrm>
            <a:off x="6928593" y="1524837"/>
            <a:ext cx="581400" cy="581400"/>
            <a:chOff x="6928593" y="1524837"/>
            <a:chExt cx="581400" cy="581400"/>
          </a:xfrm>
        </p:grpSpPr>
        <p:sp>
          <p:nvSpPr>
            <p:cNvPr id="253" name="Google Shape;253;p16"/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6"/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262" name="Google Shape;262;p16"/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avLst/>
            <a:gdLst/>
            <a:ahLst/>
            <a:cxnLst/>
            <a:rect l="l" t="t" r="r" b="b"/>
            <a:pathLst>
              <a:path w="53603" h="64104" extrusionOk="0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7980AEF7-FE59-8174-228B-6DDADCBC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97" y="627016"/>
            <a:ext cx="4249703" cy="755700"/>
          </a:xfrm>
        </p:spPr>
        <p:txBody>
          <a:bodyPr/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KLENIK?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ABB9765-226C-0D5D-7684-B33E0E85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6811"/>
            <a:ext cx="4260300" cy="3278063"/>
          </a:xfrm>
        </p:spPr>
        <p:txBody>
          <a:bodyPr anchor="ctr"/>
          <a:lstStyle/>
          <a:p>
            <a:pPr marL="152400" indent="0" algn="ctr">
              <a:buNone/>
            </a:pPr>
            <a:r>
              <a:rPr lang="en-US" dirty="0" err="1"/>
              <a:t>Kepoin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Universitas Indonesia </a:t>
            </a:r>
            <a:r>
              <a:rPr lang="en-US" dirty="0" err="1"/>
              <a:t>atau</a:t>
            </a:r>
            <a:r>
              <a:rPr lang="en-US" dirty="0"/>
              <a:t> KLENIK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UI. 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KLENIK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FT UI. 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berdiskusi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user-user lain. Role user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dan non-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wishlist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grpSp>
        <p:nvGrpSpPr>
          <p:cNvPr id="3" name="Google Shape;205;p16">
            <a:extLst>
              <a:ext uri="{FF2B5EF4-FFF2-40B4-BE49-F238E27FC236}">
                <a16:creationId xmlns:a16="http://schemas.microsoft.com/office/drawing/2014/main" id="{BA4C2D01-CC12-910C-E0D2-32C08703AA1E}"/>
              </a:ext>
            </a:extLst>
          </p:cNvPr>
          <p:cNvGrpSpPr/>
          <p:nvPr/>
        </p:nvGrpSpPr>
        <p:grpSpPr>
          <a:xfrm>
            <a:off x="5162550" y="565050"/>
            <a:ext cx="2876550" cy="4013400"/>
            <a:chOff x="3478424" y="1308364"/>
            <a:chExt cx="2187185" cy="2942536"/>
          </a:xfrm>
        </p:grpSpPr>
        <p:sp>
          <p:nvSpPr>
            <p:cNvPr id="4" name="Google Shape;206;p16">
              <a:extLst>
                <a:ext uri="{FF2B5EF4-FFF2-40B4-BE49-F238E27FC236}">
                  <a16:creationId xmlns:a16="http://schemas.microsoft.com/office/drawing/2014/main" id="{B467A8CA-D785-CA47-BF88-6438E1177FEB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7;p16">
              <a:extLst>
                <a:ext uri="{FF2B5EF4-FFF2-40B4-BE49-F238E27FC236}">
                  <a16:creationId xmlns:a16="http://schemas.microsoft.com/office/drawing/2014/main" id="{6AAB8C42-3C4F-2933-0D55-B2A1251659BC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8;p16">
              <a:extLst>
                <a:ext uri="{FF2B5EF4-FFF2-40B4-BE49-F238E27FC236}">
                  <a16:creationId xmlns:a16="http://schemas.microsoft.com/office/drawing/2014/main" id="{1839C714-7A32-9170-1205-A380787FD94F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;p16">
              <a:extLst>
                <a:ext uri="{FF2B5EF4-FFF2-40B4-BE49-F238E27FC236}">
                  <a16:creationId xmlns:a16="http://schemas.microsoft.com/office/drawing/2014/main" id="{E3614006-CE75-169B-5727-284B9C0501AA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;p16">
              <a:extLst>
                <a:ext uri="{FF2B5EF4-FFF2-40B4-BE49-F238E27FC236}">
                  <a16:creationId xmlns:a16="http://schemas.microsoft.com/office/drawing/2014/main" id="{99BB51DC-7651-7433-A575-8A3B962549B5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;p16">
              <a:extLst>
                <a:ext uri="{FF2B5EF4-FFF2-40B4-BE49-F238E27FC236}">
                  <a16:creationId xmlns:a16="http://schemas.microsoft.com/office/drawing/2014/main" id="{5A6398D0-6B65-DAE6-4074-5BCC0A457075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;p16">
              <a:extLst>
                <a:ext uri="{FF2B5EF4-FFF2-40B4-BE49-F238E27FC236}">
                  <a16:creationId xmlns:a16="http://schemas.microsoft.com/office/drawing/2014/main" id="{2314B060-02B6-D753-6E85-62A49E2F732F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;p16">
              <a:extLst>
                <a:ext uri="{FF2B5EF4-FFF2-40B4-BE49-F238E27FC236}">
                  <a16:creationId xmlns:a16="http://schemas.microsoft.com/office/drawing/2014/main" id="{7DDFA495-0B29-0310-8553-DB964579D46A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;p16">
              <a:extLst>
                <a:ext uri="{FF2B5EF4-FFF2-40B4-BE49-F238E27FC236}">
                  <a16:creationId xmlns:a16="http://schemas.microsoft.com/office/drawing/2014/main" id="{DEEB69EC-F87A-8FD5-993A-8AB5079AE58D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;p16">
              <a:extLst>
                <a:ext uri="{FF2B5EF4-FFF2-40B4-BE49-F238E27FC236}">
                  <a16:creationId xmlns:a16="http://schemas.microsoft.com/office/drawing/2014/main" id="{CAE8E335-373B-CB88-9EA3-E30CF45A76F0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;p16">
              <a:extLst>
                <a:ext uri="{FF2B5EF4-FFF2-40B4-BE49-F238E27FC236}">
                  <a16:creationId xmlns:a16="http://schemas.microsoft.com/office/drawing/2014/main" id="{6BC4F9A1-AC5E-D4C1-35E0-45BC6C7964A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;p16">
              <a:extLst>
                <a:ext uri="{FF2B5EF4-FFF2-40B4-BE49-F238E27FC236}">
                  <a16:creationId xmlns:a16="http://schemas.microsoft.com/office/drawing/2014/main" id="{2C6B8823-86DD-246E-931D-FC0BC31E7A5E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;p16">
              <a:extLst>
                <a:ext uri="{FF2B5EF4-FFF2-40B4-BE49-F238E27FC236}">
                  <a16:creationId xmlns:a16="http://schemas.microsoft.com/office/drawing/2014/main" id="{A57C5A10-34B4-41BA-0EA8-0406D22C6B1B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;p16">
              <a:extLst>
                <a:ext uri="{FF2B5EF4-FFF2-40B4-BE49-F238E27FC236}">
                  <a16:creationId xmlns:a16="http://schemas.microsoft.com/office/drawing/2014/main" id="{448AF271-FF47-C77F-E561-D9F241EA62FF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0;p16">
              <a:extLst>
                <a:ext uri="{FF2B5EF4-FFF2-40B4-BE49-F238E27FC236}">
                  <a16:creationId xmlns:a16="http://schemas.microsoft.com/office/drawing/2014/main" id="{4A32BFBA-2620-78FF-60C2-CAD15B641C32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;p16">
              <a:extLst>
                <a:ext uri="{FF2B5EF4-FFF2-40B4-BE49-F238E27FC236}">
                  <a16:creationId xmlns:a16="http://schemas.microsoft.com/office/drawing/2014/main" id="{5E3F9FC4-4A82-7883-FE74-5230BE7EB0B1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2;p16">
              <a:extLst>
                <a:ext uri="{FF2B5EF4-FFF2-40B4-BE49-F238E27FC236}">
                  <a16:creationId xmlns:a16="http://schemas.microsoft.com/office/drawing/2014/main" id="{CB608E7A-8D48-6322-B4C7-98C23803DD1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3;p16">
              <a:extLst>
                <a:ext uri="{FF2B5EF4-FFF2-40B4-BE49-F238E27FC236}">
                  <a16:creationId xmlns:a16="http://schemas.microsoft.com/office/drawing/2014/main" id="{50616A53-658F-7BD7-9600-261827D367B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;p16">
              <a:extLst>
                <a:ext uri="{FF2B5EF4-FFF2-40B4-BE49-F238E27FC236}">
                  <a16:creationId xmlns:a16="http://schemas.microsoft.com/office/drawing/2014/main" id="{CDA03B07-1A03-CF00-8854-CFBA6B2CC6DB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;p16">
              <a:extLst>
                <a:ext uri="{FF2B5EF4-FFF2-40B4-BE49-F238E27FC236}">
                  <a16:creationId xmlns:a16="http://schemas.microsoft.com/office/drawing/2014/main" id="{8B53DCC1-2CA4-2163-6769-C3967DA4FD5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6;p16">
              <a:extLst>
                <a:ext uri="{FF2B5EF4-FFF2-40B4-BE49-F238E27FC236}">
                  <a16:creationId xmlns:a16="http://schemas.microsoft.com/office/drawing/2014/main" id="{E4B67927-E02D-FF43-8FBD-2CE41573BD7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7;p16">
              <a:extLst>
                <a:ext uri="{FF2B5EF4-FFF2-40B4-BE49-F238E27FC236}">
                  <a16:creationId xmlns:a16="http://schemas.microsoft.com/office/drawing/2014/main" id="{A3F4C392-D1F4-7896-3A8A-B30766E48586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8;p16">
              <a:extLst>
                <a:ext uri="{FF2B5EF4-FFF2-40B4-BE49-F238E27FC236}">
                  <a16:creationId xmlns:a16="http://schemas.microsoft.com/office/drawing/2014/main" id="{92F390FC-FE40-1618-13C0-4F6F3C4ADE4A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;p16">
              <a:extLst>
                <a:ext uri="{FF2B5EF4-FFF2-40B4-BE49-F238E27FC236}">
                  <a16:creationId xmlns:a16="http://schemas.microsoft.com/office/drawing/2014/main" id="{06881121-0903-F221-7E8E-82A5FDBF1A53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;p16">
              <a:extLst>
                <a:ext uri="{FF2B5EF4-FFF2-40B4-BE49-F238E27FC236}">
                  <a16:creationId xmlns:a16="http://schemas.microsoft.com/office/drawing/2014/main" id="{902D880A-940E-7096-4E96-60D0CBCBF3DF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;p16">
              <a:extLst>
                <a:ext uri="{FF2B5EF4-FFF2-40B4-BE49-F238E27FC236}">
                  <a16:creationId xmlns:a16="http://schemas.microsoft.com/office/drawing/2014/main" id="{4BFD6981-BDB1-55D8-F98A-7D0AE264AFB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;p16">
              <a:extLst>
                <a:ext uri="{FF2B5EF4-FFF2-40B4-BE49-F238E27FC236}">
                  <a16:creationId xmlns:a16="http://schemas.microsoft.com/office/drawing/2014/main" id="{EA4218FA-EE69-2063-B2A1-2AE6BD263B14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;p16">
              <a:extLst>
                <a:ext uri="{FF2B5EF4-FFF2-40B4-BE49-F238E27FC236}">
                  <a16:creationId xmlns:a16="http://schemas.microsoft.com/office/drawing/2014/main" id="{6DB53D5C-7C0E-B5DC-47E0-FECC4DDC90D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;p16">
              <a:extLst>
                <a:ext uri="{FF2B5EF4-FFF2-40B4-BE49-F238E27FC236}">
                  <a16:creationId xmlns:a16="http://schemas.microsoft.com/office/drawing/2014/main" id="{4B5B18EA-9370-6BAA-0317-437608C19C39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5;p16">
              <a:extLst>
                <a:ext uri="{FF2B5EF4-FFF2-40B4-BE49-F238E27FC236}">
                  <a16:creationId xmlns:a16="http://schemas.microsoft.com/office/drawing/2014/main" id="{3EF75CFB-6229-9340-0A53-0E77004696C6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;p16">
              <a:extLst>
                <a:ext uri="{FF2B5EF4-FFF2-40B4-BE49-F238E27FC236}">
                  <a16:creationId xmlns:a16="http://schemas.microsoft.com/office/drawing/2014/main" id="{8463FF48-2540-6056-DDE4-93FD0C9F8E93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;p16">
              <a:extLst>
                <a:ext uri="{FF2B5EF4-FFF2-40B4-BE49-F238E27FC236}">
                  <a16:creationId xmlns:a16="http://schemas.microsoft.com/office/drawing/2014/main" id="{AF360D1B-CA25-BAED-51CE-532224CAFC4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8;p16">
              <a:extLst>
                <a:ext uri="{FF2B5EF4-FFF2-40B4-BE49-F238E27FC236}">
                  <a16:creationId xmlns:a16="http://schemas.microsoft.com/office/drawing/2014/main" id="{E3EBA35C-0CE1-A3C4-9A2F-D39D63EAB78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;p16">
              <a:extLst>
                <a:ext uri="{FF2B5EF4-FFF2-40B4-BE49-F238E27FC236}">
                  <a16:creationId xmlns:a16="http://schemas.microsoft.com/office/drawing/2014/main" id="{46D582EE-D5A7-59DB-0DF9-5EB243AC2689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;p16">
              <a:extLst>
                <a:ext uri="{FF2B5EF4-FFF2-40B4-BE49-F238E27FC236}">
                  <a16:creationId xmlns:a16="http://schemas.microsoft.com/office/drawing/2014/main" id="{C4DF967A-4BA4-9D49-8664-2C92CDBD582E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;p16">
              <a:extLst>
                <a:ext uri="{FF2B5EF4-FFF2-40B4-BE49-F238E27FC236}">
                  <a16:creationId xmlns:a16="http://schemas.microsoft.com/office/drawing/2014/main" id="{4746A025-5B2E-084B-7540-3696D4C9EB4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;p16">
              <a:extLst>
                <a:ext uri="{FF2B5EF4-FFF2-40B4-BE49-F238E27FC236}">
                  <a16:creationId xmlns:a16="http://schemas.microsoft.com/office/drawing/2014/main" id="{7262EB18-779B-0A6C-66AA-28CF90D30F02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;p16">
              <a:extLst>
                <a:ext uri="{FF2B5EF4-FFF2-40B4-BE49-F238E27FC236}">
                  <a16:creationId xmlns:a16="http://schemas.microsoft.com/office/drawing/2014/main" id="{2333CE22-09D6-83A5-AB02-B7553A211220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;p16">
              <a:extLst>
                <a:ext uri="{FF2B5EF4-FFF2-40B4-BE49-F238E27FC236}">
                  <a16:creationId xmlns:a16="http://schemas.microsoft.com/office/drawing/2014/main" id="{9231A59A-C1E1-5F0D-43CA-9ACE4ABEB90A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;p16">
              <a:extLst>
                <a:ext uri="{FF2B5EF4-FFF2-40B4-BE49-F238E27FC236}">
                  <a16:creationId xmlns:a16="http://schemas.microsoft.com/office/drawing/2014/main" id="{7F653DE3-5F5A-40B4-7AC4-83D5812D8DEE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;p16">
              <a:extLst>
                <a:ext uri="{FF2B5EF4-FFF2-40B4-BE49-F238E27FC236}">
                  <a16:creationId xmlns:a16="http://schemas.microsoft.com/office/drawing/2014/main" id="{402F901A-74C6-9E41-503A-640C1420093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7;p16">
              <a:extLst>
                <a:ext uri="{FF2B5EF4-FFF2-40B4-BE49-F238E27FC236}">
                  <a16:creationId xmlns:a16="http://schemas.microsoft.com/office/drawing/2014/main" id="{5CBC30C0-617B-1FC6-10F1-4887130736B0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8;p16">
              <a:extLst>
                <a:ext uri="{FF2B5EF4-FFF2-40B4-BE49-F238E27FC236}">
                  <a16:creationId xmlns:a16="http://schemas.microsoft.com/office/drawing/2014/main" id="{E82C9C54-1B6E-1D2B-FF5A-3B083A655B8E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49;p16">
              <a:extLst>
                <a:ext uri="{FF2B5EF4-FFF2-40B4-BE49-F238E27FC236}">
                  <a16:creationId xmlns:a16="http://schemas.microsoft.com/office/drawing/2014/main" id="{5A549FF0-87C7-83E7-18BB-8A18E37F48A8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8" name="Google Shape;250;p16">
                <a:extLst>
                  <a:ext uri="{FF2B5EF4-FFF2-40B4-BE49-F238E27FC236}">
                    <a16:creationId xmlns:a16="http://schemas.microsoft.com/office/drawing/2014/main" id="{65FE84DA-F9FF-7A81-1E44-FFD147EFAE37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16">
                <a:extLst>
                  <a:ext uri="{FF2B5EF4-FFF2-40B4-BE49-F238E27FC236}">
                    <a16:creationId xmlns:a16="http://schemas.microsoft.com/office/drawing/2014/main" id="{903C431A-08B9-5C60-F1DC-5266A0ECA648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3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7717200" cy="2440000"/>
        </p:xfrm>
        <a:graphic>
          <a:graphicData uri="http://schemas.openxmlformats.org/drawingml/2006/table">
            <a:tbl>
              <a:tblPr>
                <a:noFill/>
                <a:tableStyleId>{DCD18DA7-B364-4A48-8C87-59CD0D334795}</a:tableStyleId>
              </a:tblPr>
              <a:tblGrid>
                <a:gridCol w="1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3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rot="10800000" flipH="1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>
            <a:off x="1945117" y="911945"/>
            <a:ext cx="1501875" cy="3666090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4" name="Google Shape;494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8"/>
          <p:cNvCxnSpPr/>
          <p:nvPr/>
        </p:nvCxnSpPr>
        <p:spPr>
          <a:xfrm rot="10800000">
            <a:off x="3453348" y="1922980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18"/>
          <p:cNvCxnSpPr/>
          <p:nvPr/>
        </p:nvCxnSpPr>
        <p:spPr>
          <a:xfrm rot="10800000">
            <a:off x="3483575" y="2796199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18"/>
          <p:cNvCxnSpPr/>
          <p:nvPr/>
        </p:nvCxnSpPr>
        <p:spPr>
          <a:xfrm rot="10800000">
            <a:off x="3437893" y="3652120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18"/>
          <p:cNvCxnSpPr/>
          <p:nvPr/>
        </p:nvCxnSpPr>
        <p:spPr>
          <a:xfrm rot="10800000">
            <a:off x="3459704" y="1922980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18"/>
          <p:cNvCxnSpPr/>
          <p:nvPr/>
        </p:nvCxnSpPr>
        <p:spPr>
          <a:xfrm rot="10800000">
            <a:off x="3443597" y="2796199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18"/>
          <p:cNvCxnSpPr/>
          <p:nvPr/>
        </p:nvCxnSpPr>
        <p:spPr>
          <a:xfrm rot="10800000">
            <a:off x="3449894" y="3652121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0011" y="7753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Halaman pada Web KLENIK</a:t>
            </a:r>
            <a:endParaRPr dirty="0"/>
          </a:p>
        </p:txBody>
      </p:sp>
      <p:sp>
        <p:nvSpPr>
          <p:cNvPr id="573" name="Google Shape;573;p18"/>
          <p:cNvSpPr/>
          <p:nvPr/>
        </p:nvSpPr>
        <p:spPr>
          <a:xfrm>
            <a:off x="3898428" y="1626121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8"/>
          <p:cNvSpPr/>
          <p:nvPr/>
        </p:nvSpPr>
        <p:spPr>
          <a:xfrm>
            <a:off x="3898427" y="2484759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3898169" y="3343265"/>
            <a:ext cx="6145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8"/>
          <p:cNvSpPr/>
          <p:nvPr/>
        </p:nvSpPr>
        <p:spPr>
          <a:xfrm>
            <a:off x="3898428" y="757171"/>
            <a:ext cx="614501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18"/>
          <p:cNvGrpSpPr/>
          <p:nvPr/>
        </p:nvGrpSpPr>
        <p:grpSpPr>
          <a:xfrm>
            <a:off x="4601518" y="662659"/>
            <a:ext cx="4113263" cy="770424"/>
            <a:chOff x="5179861" y="1057000"/>
            <a:chExt cx="3090899" cy="770424"/>
          </a:xfrm>
        </p:grpSpPr>
        <p:sp>
          <p:nvSpPr>
            <p:cNvPr id="590" name="Google Shape;590;p18"/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Pejuang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PTN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1" name="Google Shape;591;p18"/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daya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tampung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2" name="Google Shape;592;p18"/>
          <p:cNvGrpSpPr/>
          <p:nvPr/>
        </p:nvGrpSpPr>
        <p:grpSpPr>
          <a:xfrm>
            <a:off x="4036433" y="175972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032653" y="261735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030197" y="347594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049979" y="878245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4" name="Google Shape;497;p18">
            <a:extLst>
              <a:ext uri="{FF2B5EF4-FFF2-40B4-BE49-F238E27FC236}">
                <a16:creationId xmlns:a16="http://schemas.microsoft.com/office/drawing/2014/main" id="{65EDDBA3-C672-B7C5-1BA9-B4CBB378ECA4}"/>
              </a:ext>
            </a:extLst>
          </p:cNvPr>
          <p:cNvCxnSpPr/>
          <p:nvPr/>
        </p:nvCxnSpPr>
        <p:spPr>
          <a:xfrm rot="10800000">
            <a:off x="3409848" y="4540594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502;p18">
            <a:extLst>
              <a:ext uri="{FF2B5EF4-FFF2-40B4-BE49-F238E27FC236}">
                <a16:creationId xmlns:a16="http://schemas.microsoft.com/office/drawing/2014/main" id="{62EFC9A5-1B8D-E19A-AB8D-61E9A80FDAD7}"/>
              </a:ext>
            </a:extLst>
          </p:cNvPr>
          <p:cNvCxnSpPr/>
          <p:nvPr/>
        </p:nvCxnSpPr>
        <p:spPr>
          <a:xfrm rot="10800000">
            <a:off x="3433848" y="4534818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18"/>
          <p:cNvSpPr/>
          <p:nvPr/>
        </p:nvSpPr>
        <p:spPr>
          <a:xfrm>
            <a:off x="1945117" y="911944"/>
            <a:ext cx="1501875" cy="3628649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0CECBD-8D70-AB38-D53D-E6E3665D81C4}"/>
              </a:ext>
            </a:extLst>
          </p:cNvPr>
          <p:cNvGrpSpPr/>
          <p:nvPr/>
        </p:nvGrpSpPr>
        <p:grpSpPr>
          <a:xfrm>
            <a:off x="3898169" y="4217341"/>
            <a:ext cx="581400" cy="581400"/>
            <a:chOff x="6928593" y="1524837"/>
            <a:chExt cx="581400" cy="581400"/>
          </a:xfrm>
        </p:grpSpPr>
        <p:sp>
          <p:nvSpPr>
            <p:cNvPr id="124" name="Google Shape;253;p16">
              <a:extLst>
                <a:ext uri="{FF2B5EF4-FFF2-40B4-BE49-F238E27FC236}">
                  <a16:creationId xmlns:a16="http://schemas.microsoft.com/office/drawing/2014/main" id="{EC602806-3D9A-4B93-8034-CC4DAA247F56}"/>
                </a:ext>
              </a:extLst>
            </p:cNvPr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261;p16">
              <a:extLst>
                <a:ext uri="{FF2B5EF4-FFF2-40B4-BE49-F238E27FC236}">
                  <a16:creationId xmlns:a16="http://schemas.microsoft.com/office/drawing/2014/main" id="{2625AE86-D957-F837-9AD5-DE10C0DD89D7}"/>
                </a:ext>
              </a:extLst>
            </p:cNvPr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126" name="Google Shape;262;p16">
                <a:extLst>
                  <a:ext uri="{FF2B5EF4-FFF2-40B4-BE49-F238E27FC236}">
                    <a16:creationId xmlns:a16="http://schemas.microsoft.com/office/drawing/2014/main" id="{AA4709E6-4F0D-E5D7-945C-4B318CF6EEB5}"/>
                  </a:ext>
                </a:extLst>
              </p:cNvPr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3;p16">
                <a:extLst>
                  <a:ext uri="{FF2B5EF4-FFF2-40B4-BE49-F238E27FC236}">
                    <a16:creationId xmlns:a16="http://schemas.microsoft.com/office/drawing/2014/main" id="{FC2BC70E-C355-38A9-DC57-920A17061291}"/>
                  </a:ext>
                </a:extLst>
              </p:cNvPr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4;p16">
                <a:extLst>
                  <a:ext uri="{FF2B5EF4-FFF2-40B4-BE49-F238E27FC236}">
                    <a16:creationId xmlns:a16="http://schemas.microsoft.com/office/drawing/2014/main" id="{F45115DB-A997-21B2-9744-D491FDC6443D}"/>
                  </a:ext>
                </a:extLst>
              </p:cNvPr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5;p16">
                <a:extLst>
                  <a:ext uri="{FF2B5EF4-FFF2-40B4-BE49-F238E27FC236}">
                    <a16:creationId xmlns:a16="http://schemas.microsoft.com/office/drawing/2014/main" id="{27927FEB-1C25-5EBE-A377-73ECE902565F}"/>
                  </a:ext>
                </a:extLst>
              </p:cNvPr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504;p18"/>
          <p:cNvGrpSpPr/>
          <p:nvPr/>
        </p:nvGrpSpPr>
        <p:grpSpPr>
          <a:xfrm>
            <a:off x="595077" y="1099075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89;p18">
            <a:extLst>
              <a:ext uri="{FF2B5EF4-FFF2-40B4-BE49-F238E27FC236}">
                <a16:creationId xmlns:a16="http://schemas.microsoft.com/office/drawing/2014/main" id="{CDB2F9B3-8648-CEC8-9E2A-A258F68B45C0}"/>
              </a:ext>
            </a:extLst>
          </p:cNvPr>
          <p:cNvGrpSpPr/>
          <p:nvPr/>
        </p:nvGrpSpPr>
        <p:grpSpPr>
          <a:xfrm>
            <a:off x="4597655" y="1539471"/>
            <a:ext cx="4117126" cy="770424"/>
            <a:chOff x="5179861" y="1057000"/>
            <a:chExt cx="3090899" cy="770424"/>
          </a:xfrm>
        </p:grpSpPr>
        <p:sp>
          <p:nvSpPr>
            <p:cNvPr id="140" name="Google Shape;590;p18">
              <a:extLst>
                <a:ext uri="{FF2B5EF4-FFF2-40B4-BE49-F238E27FC236}">
                  <a16:creationId xmlns:a16="http://schemas.microsoft.com/office/drawing/2014/main" id="{579EAE36-6152-3107-54A2-49BB8474EC9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Tentang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" name="Google Shape;591;p18">
              <a:extLst>
                <a:ext uri="{FF2B5EF4-FFF2-40B4-BE49-F238E27FC236}">
                  <a16:creationId xmlns:a16="http://schemas.microsoft.com/office/drawing/2014/main" id="{45E6F87C-6DAC-5A46-73EB-EDBE527B6950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Karir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menambahkan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43" name="Google Shape;589;p18">
            <a:extLst>
              <a:ext uri="{FF2B5EF4-FFF2-40B4-BE49-F238E27FC236}">
                <a16:creationId xmlns:a16="http://schemas.microsoft.com/office/drawing/2014/main" id="{4A1084BC-FBCD-2F53-EDBF-BAA1004944D1}"/>
              </a:ext>
            </a:extLst>
          </p:cNvPr>
          <p:cNvGrpSpPr/>
          <p:nvPr/>
        </p:nvGrpSpPr>
        <p:grpSpPr>
          <a:xfrm>
            <a:off x="4597655" y="2431587"/>
            <a:ext cx="4117126" cy="770424"/>
            <a:chOff x="5179861" y="1057000"/>
            <a:chExt cx="3090899" cy="770424"/>
          </a:xfrm>
        </p:grpSpPr>
        <p:sp>
          <p:nvSpPr>
            <p:cNvPr id="145" name="Google Shape;590;p18">
              <a:extLst>
                <a:ext uri="{FF2B5EF4-FFF2-40B4-BE49-F238E27FC236}">
                  <a16:creationId xmlns:a16="http://schemas.microsoft.com/office/drawing/2014/main" id="{987B13FE-5D5E-45E0-358F-99DC6C575BC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dan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" name="Google Shape;591;p18">
              <a:extLst>
                <a:ext uri="{FF2B5EF4-FFF2-40B4-BE49-F238E27FC236}">
                  <a16:creationId xmlns:a16="http://schemas.microsoft.com/office/drawing/2014/main" id="{D9432DCF-87A1-BCC1-14F0-002B16352166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seluruh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organisasi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kegiatan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terdapat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pada FT UI.</a:t>
              </a:r>
            </a:p>
          </p:txBody>
        </p:sp>
      </p:grpSp>
      <p:grpSp>
        <p:nvGrpSpPr>
          <p:cNvPr id="147" name="Google Shape;589;p18">
            <a:extLst>
              <a:ext uri="{FF2B5EF4-FFF2-40B4-BE49-F238E27FC236}">
                <a16:creationId xmlns:a16="http://schemas.microsoft.com/office/drawing/2014/main" id="{B88015FC-25CC-4AA1-B80A-F9C806303B65}"/>
              </a:ext>
            </a:extLst>
          </p:cNvPr>
          <p:cNvGrpSpPr/>
          <p:nvPr/>
        </p:nvGrpSpPr>
        <p:grpSpPr>
          <a:xfrm>
            <a:off x="4603496" y="3290353"/>
            <a:ext cx="4117126" cy="770424"/>
            <a:chOff x="5179861" y="1057000"/>
            <a:chExt cx="3090899" cy="770424"/>
          </a:xfrm>
        </p:grpSpPr>
        <p:sp>
          <p:nvSpPr>
            <p:cNvPr id="148" name="Google Shape;590;p18">
              <a:extLst>
                <a:ext uri="{FF2B5EF4-FFF2-40B4-BE49-F238E27FC236}">
                  <a16:creationId xmlns:a16="http://schemas.microsoft.com/office/drawing/2014/main" id="{94D7D247-7096-EDDF-A987-4E4B5D372832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QnA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" name="Google Shape;591;p18">
              <a:extLst>
                <a:ext uri="{FF2B5EF4-FFF2-40B4-BE49-F238E27FC236}">
                  <a16:creationId xmlns:a16="http://schemas.microsoft.com/office/drawing/2014/main" id="{21AFE6E6-EFEF-1628-80E0-DFD3743AEFC2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Merupakan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page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user agar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mereka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berdiskusi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50" name="Google Shape;589;p18">
            <a:extLst>
              <a:ext uri="{FF2B5EF4-FFF2-40B4-BE49-F238E27FC236}">
                <a16:creationId xmlns:a16="http://schemas.microsoft.com/office/drawing/2014/main" id="{CF76EE97-FFBC-B8B5-827C-9DBB10C001EC}"/>
              </a:ext>
            </a:extLst>
          </p:cNvPr>
          <p:cNvGrpSpPr/>
          <p:nvPr/>
        </p:nvGrpSpPr>
        <p:grpSpPr>
          <a:xfrm>
            <a:off x="4567211" y="4149119"/>
            <a:ext cx="4153411" cy="770424"/>
            <a:chOff x="5179861" y="1057000"/>
            <a:chExt cx="3090899" cy="770424"/>
          </a:xfrm>
        </p:grpSpPr>
        <p:sp>
          <p:nvSpPr>
            <p:cNvPr id="151" name="Google Shape;590;p18">
              <a:extLst>
                <a:ext uri="{FF2B5EF4-FFF2-40B4-BE49-F238E27FC236}">
                  <a16:creationId xmlns:a16="http://schemas.microsoft.com/office/drawing/2014/main" id="{B4FC20A4-3A48-36A2-7147-952255AAB2E4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Wishlist</a:t>
              </a:r>
            </a:p>
          </p:txBody>
        </p:sp>
        <p:sp>
          <p:nvSpPr>
            <p:cNvPr id="152" name="Google Shape;591;p18">
              <a:extLst>
                <a:ext uri="{FF2B5EF4-FFF2-40B4-BE49-F238E27FC236}">
                  <a16:creationId xmlns:a16="http://schemas.microsoft.com/office/drawing/2014/main" id="{94CEED84-38F2-1349-4AE8-7AB313B5855D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jurusan-jurusan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ingin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dipelajari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oleh user,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karirnya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 User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>
                  <a:latin typeface="Roboto"/>
                  <a:ea typeface="Roboto"/>
                  <a:cs typeface="Roboto"/>
                  <a:sym typeface="Roboto"/>
                </a:rPr>
                <a:t>delete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{DCD18DA7-B364-4A48-8C87-59CD0D334795}</a:tableStyleId>
              </a:tblPr>
              <a:tblGrid>
                <a:gridCol w="22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rot="10800000" flipH="1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-GB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-GB" sz="1000" b="1" u="sng">
                <a:solidFill>
                  <a:schemeClr val="hlink"/>
                </a:solidFill>
              </a:rPr>
              <a:t>S</a:t>
            </a:r>
            <a:r>
              <a:rPr lang="en-GB" sz="11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1115;p20">
            <a:extLst>
              <a:ext uri="{FF2B5EF4-FFF2-40B4-BE49-F238E27FC236}">
                <a16:creationId xmlns:a16="http://schemas.microsoft.com/office/drawing/2014/main" id="{EBAD28BC-01F2-31D3-3E77-7F441CD1E5FD}"/>
              </a:ext>
            </a:extLst>
          </p:cNvPr>
          <p:cNvCxnSpPr>
            <a:cxnSpLocks/>
            <a:stCxn id="1110" idx="2"/>
          </p:cNvCxnSpPr>
          <p:nvPr/>
        </p:nvCxnSpPr>
        <p:spPr>
          <a:xfrm>
            <a:off x="4572000" y="3225450"/>
            <a:ext cx="0" cy="30118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112;p20">
            <a:extLst>
              <a:ext uri="{FF2B5EF4-FFF2-40B4-BE49-F238E27FC236}">
                <a16:creationId xmlns:a16="http://schemas.microsoft.com/office/drawing/2014/main" id="{10A4B5D9-AEAB-2222-E97C-1EA0841A674D}"/>
              </a:ext>
            </a:extLst>
          </p:cNvPr>
          <p:cNvCxnSpPr>
            <a:cxnSpLocks/>
            <a:endCxn id="107" idx="0"/>
          </p:cNvCxnSpPr>
          <p:nvPr/>
        </p:nvCxnSpPr>
        <p:spPr>
          <a:xfrm rot="10800000" flipV="1">
            <a:off x="2926086" y="3503903"/>
            <a:ext cx="2640980" cy="280287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112;p20">
            <a:extLst>
              <a:ext uri="{FF2B5EF4-FFF2-40B4-BE49-F238E27FC236}">
                <a16:creationId xmlns:a16="http://schemas.microsoft.com/office/drawing/2014/main" id="{BCC8D077-CB7E-386A-BED0-936B1209961A}"/>
              </a:ext>
            </a:extLst>
          </p:cNvPr>
          <p:cNvCxnSpPr>
            <a:cxnSpLocks/>
            <a:stCxn id="123" idx="0"/>
          </p:cNvCxnSpPr>
          <p:nvPr/>
        </p:nvCxnSpPr>
        <p:spPr>
          <a:xfrm rot="16200000" flipV="1">
            <a:off x="5071342" y="3004716"/>
            <a:ext cx="277186" cy="1276970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143;p20">
            <a:extLst>
              <a:ext uri="{FF2B5EF4-FFF2-40B4-BE49-F238E27FC236}">
                <a16:creationId xmlns:a16="http://schemas.microsoft.com/office/drawing/2014/main" id="{7C688647-92A9-56FC-02FF-45BE8930D33C}"/>
              </a:ext>
            </a:extLst>
          </p:cNvPr>
          <p:cNvCxnSpPr>
            <a:cxnSpLocks/>
            <a:stCxn id="109" idx="0"/>
            <a:endCxn id="1142" idx="2"/>
          </p:cNvCxnSpPr>
          <p:nvPr/>
        </p:nvCxnSpPr>
        <p:spPr>
          <a:xfrm rot="5400000" flipH="1" flipV="1">
            <a:off x="3469673" y="2681864"/>
            <a:ext cx="558741" cy="164591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9" name="Google Shape;1109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cxnSpLocks/>
            <a:endCxn id="1110" idx="0"/>
          </p:cNvCxnSpPr>
          <p:nvPr/>
        </p:nvCxnSpPr>
        <p:spPr>
          <a:xfrm>
            <a:off x="4572000" y="2223654"/>
            <a:ext cx="0" cy="34809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249" y="169981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Platform yang </a:t>
            </a:r>
            <a:r>
              <a:rPr lang="en-GB" dirty="0" err="1"/>
              <a:t>digunakan</a:t>
            </a:r>
            <a:endParaRPr dirty="0"/>
          </a:p>
        </p:txBody>
      </p:sp>
      <p:grpSp>
        <p:nvGrpSpPr>
          <p:cNvPr id="1123" name="Google Shape;1123;p20"/>
          <p:cNvGrpSpPr/>
          <p:nvPr/>
        </p:nvGrpSpPr>
        <p:grpSpPr>
          <a:xfrm>
            <a:off x="1304699" y="1202486"/>
            <a:ext cx="1368744" cy="88193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PostgreSQL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table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file csv.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0" name="Google Shape;1130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cxnSpLocks/>
            <a:endCxn id="1110" idx="0"/>
          </p:cNvCxnSpPr>
          <p:nvPr/>
        </p:nvCxnSpPr>
        <p:spPr>
          <a:xfrm>
            <a:off x="4572000" y="2247900"/>
            <a:ext cx="0" cy="32385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762000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799250" y="27718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" name="Google Shape;1111;p20">
            <a:extLst>
              <a:ext uri="{FF2B5EF4-FFF2-40B4-BE49-F238E27FC236}">
                <a16:creationId xmlns:a16="http://schemas.microsoft.com/office/drawing/2014/main" id="{B9BD53EB-6F3E-7516-2ACD-1BAACE360253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09;p20">
            <a:extLst>
              <a:ext uri="{FF2B5EF4-FFF2-40B4-BE49-F238E27FC236}">
                <a16:creationId xmlns:a16="http://schemas.microsoft.com/office/drawing/2014/main" id="{29152546-81A2-5ABA-7A88-C307E055BE80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123;p20">
            <a:extLst>
              <a:ext uri="{FF2B5EF4-FFF2-40B4-BE49-F238E27FC236}">
                <a16:creationId xmlns:a16="http://schemas.microsoft.com/office/drawing/2014/main" id="{87DF8A18-C678-2C53-8E9B-D3C41A8F9260}"/>
              </a:ext>
            </a:extLst>
          </p:cNvPr>
          <p:cNvGrpSpPr/>
          <p:nvPr/>
        </p:nvGrpSpPr>
        <p:grpSpPr>
          <a:xfrm>
            <a:off x="3907029" y="1202486"/>
            <a:ext cx="1368744" cy="881935"/>
            <a:chOff x="1376050" y="1975049"/>
            <a:chExt cx="1544400" cy="1010725"/>
          </a:xfrm>
        </p:grpSpPr>
        <p:sp>
          <p:nvSpPr>
            <p:cNvPr id="56" name="Google Shape;1124;p20">
              <a:extLst>
                <a:ext uri="{FF2B5EF4-FFF2-40B4-BE49-F238E27FC236}">
                  <a16:creationId xmlns:a16="http://schemas.microsoft.com/office/drawing/2014/main" id="{2B8643FB-9E8A-8233-4883-CFE4F5204E1F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VS Code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" name="Google Shape;1125;p20">
              <a:extLst>
                <a:ext uri="{FF2B5EF4-FFF2-40B4-BE49-F238E27FC236}">
                  <a16:creationId xmlns:a16="http://schemas.microsoft.com/office/drawing/2014/main" id="{A6EDD67A-AED1-4A81-23BA-B2C10D640B92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front-end dan back-end.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1111;p20">
            <a:extLst>
              <a:ext uri="{FF2B5EF4-FFF2-40B4-BE49-F238E27FC236}">
                <a16:creationId xmlns:a16="http://schemas.microsoft.com/office/drawing/2014/main" id="{B02E3E4B-B50D-0D20-6334-B4C359AF4017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09;p20">
            <a:extLst>
              <a:ext uri="{FF2B5EF4-FFF2-40B4-BE49-F238E27FC236}">
                <a16:creationId xmlns:a16="http://schemas.microsoft.com/office/drawing/2014/main" id="{FDCC96B7-8BB4-DCEB-8E17-07D0E1196191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1123;p20">
            <a:extLst>
              <a:ext uri="{FF2B5EF4-FFF2-40B4-BE49-F238E27FC236}">
                <a16:creationId xmlns:a16="http://schemas.microsoft.com/office/drawing/2014/main" id="{E2049F7D-3E6B-B5BD-57C9-3D91FC6EEC43}"/>
              </a:ext>
            </a:extLst>
          </p:cNvPr>
          <p:cNvGrpSpPr/>
          <p:nvPr/>
        </p:nvGrpSpPr>
        <p:grpSpPr>
          <a:xfrm>
            <a:off x="6509407" y="1202486"/>
            <a:ext cx="1368744" cy="881935"/>
            <a:chOff x="1376050" y="1975049"/>
            <a:chExt cx="1544400" cy="1010725"/>
          </a:xfrm>
        </p:grpSpPr>
        <p:sp>
          <p:nvSpPr>
            <p:cNvPr id="91" name="Google Shape;1124;p20">
              <a:extLst>
                <a:ext uri="{FF2B5EF4-FFF2-40B4-BE49-F238E27FC236}">
                  <a16:creationId xmlns:a16="http://schemas.microsoft.com/office/drawing/2014/main" id="{BD9CD27E-846A-9E29-BF81-A86DF13C7FE1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NodeJS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" name="Google Shape;1125;p20">
              <a:extLst>
                <a:ext uri="{FF2B5EF4-FFF2-40B4-BE49-F238E27FC236}">
                  <a16:creationId xmlns:a16="http://schemas.microsoft.com/office/drawing/2014/main" id="{6403380C-8D5C-08CE-1E79-56EF2BBB4643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NodeJS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Web API database KLENIK.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111;p20">
            <a:extLst>
              <a:ext uri="{FF2B5EF4-FFF2-40B4-BE49-F238E27FC236}">
                <a16:creationId xmlns:a16="http://schemas.microsoft.com/office/drawing/2014/main" id="{D86D9BE7-0B2C-AE84-B69C-48F033D77A02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109;p20">
            <a:extLst>
              <a:ext uri="{FF2B5EF4-FFF2-40B4-BE49-F238E27FC236}">
                <a16:creationId xmlns:a16="http://schemas.microsoft.com/office/drawing/2014/main" id="{48C8333A-1399-498F-4265-CE7F290599BF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23;p20">
            <a:extLst>
              <a:ext uri="{FF2B5EF4-FFF2-40B4-BE49-F238E27FC236}">
                <a16:creationId xmlns:a16="http://schemas.microsoft.com/office/drawing/2014/main" id="{89E76686-FF48-D1A1-021F-EC2116F0AE66}"/>
              </a:ext>
            </a:extLst>
          </p:cNvPr>
          <p:cNvGrpSpPr/>
          <p:nvPr/>
        </p:nvGrpSpPr>
        <p:grpSpPr>
          <a:xfrm>
            <a:off x="2261163" y="3980169"/>
            <a:ext cx="1368744" cy="881935"/>
            <a:chOff x="1376050" y="1975049"/>
            <a:chExt cx="1544400" cy="1010725"/>
          </a:xfrm>
        </p:grpSpPr>
        <p:sp>
          <p:nvSpPr>
            <p:cNvPr id="112" name="Google Shape;1124;p20">
              <a:extLst>
                <a:ext uri="{FF2B5EF4-FFF2-40B4-BE49-F238E27FC236}">
                  <a16:creationId xmlns:a16="http://schemas.microsoft.com/office/drawing/2014/main" id="{700DBC24-E300-05CB-8444-554C337542C5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Github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" name="Google Shape;1125;p20">
              <a:extLst>
                <a:ext uri="{FF2B5EF4-FFF2-40B4-BE49-F238E27FC236}">
                  <a16:creationId xmlns:a16="http://schemas.microsoft.com/office/drawing/2014/main" id="{B9B092D8-2CA7-A4BC-F2F7-9C7284736D01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platform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Bersama.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111;p20">
            <a:extLst>
              <a:ext uri="{FF2B5EF4-FFF2-40B4-BE49-F238E27FC236}">
                <a16:creationId xmlns:a16="http://schemas.microsoft.com/office/drawing/2014/main" id="{79AA1B13-D879-D1CD-05BE-D0FD5611E690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109;p20">
            <a:extLst>
              <a:ext uri="{FF2B5EF4-FFF2-40B4-BE49-F238E27FC236}">
                <a16:creationId xmlns:a16="http://schemas.microsoft.com/office/drawing/2014/main" id="{181A90B2-8937-ED67-0119-F5406D8DCF5C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123;p20">
            <a:extLst>
              <a:ext uri="{FF2B5EF4-FFF2-40B4-BE49-F238E27FC236}">
                <a16:creationId xmlns:a16="http://schemas.microsoft.com/office/drawing/2014/main" id="{56724697-C10F-6167-B83C-F66841D3F888}"/>
              </a:ext>
            </a:extLst>
          </p:cNvPr>
          <p:cNvGrpSpPr/>
          <p:nvPr/>
        </p:nvGrpSpPr>
        <p:grpSpPr>
          <a:xfrm>
            <a:off x="5183497" y="3977772"/>
            <a:ext cx="1368744" cy="881935"/>
            <a:chOff x="1376050" y="1975049"/>
            <a:chExt cx="1544400" cy="1010725"/>
          </a:xfrm>
        </p:grpSpPr>
        <p:sp>
          <p:nvSpPr>
            <p:cNvPr id="126" name="Google Shape;1124;p20">
              <a:extLst>
                <a:ext uri="{FF2B5EF4-FFF2-40B4-BE49-F238E27FC236}">
                  <a16:creationId xmlns:a16="http://schemas.microsoft.com/office/drawing/2014/main" id="{6DFFD0F5-2316-13C1-BF32-0B25B76F79F8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Draw.io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" name="Google Shape;1125;p20">
              <a:extLst>
                <a:ext uri="{FF2B5EF4-FFF2-40B4-BE49-F238E27FC236}">
                  <a16:creationId xmlns:a16="http://schemas.microsoft.com/office/drawing/2014/main" id="{CBF759FD-CF01-ECCB-DFF2-0D8B34D6499B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diagram flowchart,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uml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erd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9" name="Google Shape;1143;p20">
            <a:extLst>
              <a:ext uri="{FF2B5EF4-FFF2-40B4-BE49-F238E27FC236}">
                <a16:creationId xmlns:a16="http://schemas.microsoft.com/office/drawing/2014/main" id="{6E3F6C84-738A-75D1-BCF2-038EBDFB5F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2038" y="2865412"/>
            <a:ext cx="556344" cy="1276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DA02061E-6620-934B-15AA-3F1F1B26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9" t="13421" r="25815" b="13502"/>
          <a:stretch/>
        </p:blipFill>
        <p:spPr>
          <a:xfrm>
            <a:off x="821268" y="867232"/>
            <a:ext cx="502920" cy="502920"/>
          </a:xfrm>
          <a:prstGeom prst="rect">
            <a:avLst/>
          </a:prstGeom>
        </p:spPr>
      </p:pic>
      <p:sp>
        <p:nvSpPr>
          <p:cNvPr id="174" name="Google Shape;1132;p20">
            <a:extLst>
              <a:ext uri="{FF2B5EF4-FFF2-40B4-BE49-F238E27FC236}">
                <a16:creationId xmlns:a16="http://schemas.microsoft.com/office/drawing/2014/main" id="{02015F89-A891-96BE-953D-EF9A0F8E0BB7}"/>
              </a:ext>
            </a:extLst>
          </p:cNvPr>
          <p:cNvSpPr/>
          <p:nvPr/>
        </p:nvSpPr>
        <p:spPr>
          <a:xfrm>
            <a:off x="3335505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132;p20">
            <a:extLst>
              <a:ext uri="{FF2B5EF4-FFF2-40B4-BE49-F238E27FC236}">
                <a16:creationId xmlns:a16="http://schemas.microsoft.com/office/drawing/2014/main" id="{0F9F75CB-5FE7-E3CC-62DA-5E2B4F8B0019}"/>
              </a:ext>
            </a:extLst>
          </p:cNvPr>
          <p:cNvSpPr/>
          <p:nvPr/>
        </p:nvSpPr>
        <p:spPr>
          <a:xfrm>
            <a:off x="6054294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132;p20">
            <a:extLst>
              <a:ext uri="{FF2B5EF4-FFF2-40B4-BE49-F238E27FC236}">
                <a16:creationId xmlns:a16="http://schemas.microsoft.com/office/drawing/2014/main" id="{D555CE5B-5164-A277-71CE-08B9AEF9B2C6}"/>
              </a:ext>
            </a:extLst>
          </p:cNvPr>
          <p:cNvSpPr/>
          <p:nvPr/>
        </p:nvSpPr>
        <p:spPr>
          <a:xfrm>
            <a:off x="4620775" y="364165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132;p20">
            <a:extLst>
              <a:ext uri="{FF2B5EF4-FFF2-40B4-BE49-F238E27FC236}">
                <a16:creationId xmlns:a16="http://schemas.microsoft.com/office/drawing/2014/main" id="{97194104-C370-58C2-914E-0B4288C9452E}"/>
              </a:ext>
            </a:extLst>
          </p:cNvPr>
          <p:cNvSpPr/>
          <p:nvPr/>
        </p:nvSpPr>
        <p:spPr>
          <a:xfrm>
            <a:off x="1716668" y="3644047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CC9757E5-C43B-35A8-9FE6-794C0E24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77" y="872453"/>
            <a:ext cx="502920" cy="502920"/>
          </a:xfrm>
          <a:prstGeom prst="rect">
            <a:avLst/>
          </a:prstGeom>
          <a:effectLst/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4CDA5C5E-C758-2EDE-E10A-99670DDA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20" y="3697579"/>
            <a:ext cx="502920" cy="502920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439FADA7-B1ED-A9F7-E580-E8E54C182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00" b="97600" l="2556" r="98778">
                        <a14:foregroundMark x1="21889" y1="16000" x2="21889" y2="16000"/>
                        <a14:foregroundMark x1="29444" y1="31900" x2="34889" y2="40100"/>
                        <a14:foregroundMark x1="34889" y1="40100" x2="34333" y2="51600"/>
                        <a14:foregroundMark x1="32667" y1="75400" x2="19222" y2="80000"/>
                        <a14:foregroundMark x1="19222" y1="80000" x2="2556" y2="71300"/>
                        <a14:foregroundMark x1="32333" y1="51300" x2="33222" y2="65300"/>
                        <a14:foregroundMark x1="33222" y1="65300" x2="36222" y2="55100"/>
                        <a14:foregroundMark x1="3556" y1="69600" x2="5556" y2="27700"/>
                        <a14:foregroundMark x1="5111" y1="25800" x2="38111" y2="7600"/>
                        <a14:foregroundMark x1="40667" y1="6400" x2="50111" y2="1700"/>
                        <a14:foregroundMark x1="50111" y1="1700" x2="60222" y2="8100"/>
                        <a14:foregroundMark x1="60222" y1="8100" x2="60333" y2="8300"/>
                        <a14:foregroundMark x1="94333" y1="24300" x2="94444" y2="66200"/>
                        <a14:foregroundMark x1="38111" y1="89300" x2="54556" y2="92400"/>
                        <a14:foregroundMark x1="54556" y1="92400" x2="62889" y2="89300"/>
                        <a14:foregroundMark x1="48556" y1="97600" x2="48556" y2="97600"/>
                        <a14:foregroundMark x1="98778" y1="34800" x2="98778" y2="34800"/>
                        <a14:foregroundMark x1="59000" y1="32900" x2="59000" y2="32900"/>
                        <a14:backgroundMark x1="20333" y1="43000" x2="20333" y2="4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004" y="862044"/>
            <a:ext cx="452628" cy="502920"/>
          </a:xfrm>
          <a:prstGeom prst="rect">
            <a:avLst/>
          </a:prstGeom>
          <a:effectLst>
            <a:outerShdw blurRad="203200" sx="118000" sy="118000" algn="ctr" rotWithShape="0">
              <a:prstClr val="black"/>
            </a:out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A06DBC-8537-518F-925E-37E12B267A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" r="74813"/>
          <a:stretch/>
        </p:blipFill>
        <p:spPr>
          <a:xfrm>
            <a:off x="4690072" y="3698726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lang="en-GB" sz="1100" b="1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lang="en-GB" sz="1100" b="1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lang="en-GB" sz="1100" b="1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GB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List </a:t>
            </a:r>
            <a:r>
              <a:rPr lang="en-GB" dirty="0" err="1"/>
              <a:t>Tabel</a:t>
            </a:r>
            <a:endParaRPr dirty="0"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244306" y="2076095"/>
            <a:ext cx="2004471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Pertanyaan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pertanyaan_id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244306" y="954767"/>
            <a:ext cx="2004422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user_id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username, password, dan role.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238943" y="3333598"/>
            <a:ext cx="2004398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Jawaban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jawaban_id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7046046" y="3284061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050" dirty="0">
                  <a:latin typeface="Roboto"/>
                  <a:ea typeface="Roboto"/>
                  <a:cs typeface="Roboto"/>
                  <a:sym typeface="Roboto"/>
                </a:rPr>
                <a:t>Terdiri dari kegiatan_id, dan nama.</a:t>
              </a: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7063190" y="2086976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Karir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karir_id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5507800" y="4122533"/>
            <a:ext cx="1822114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organisasi_id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1814076" y="4147172"/>
            <a:ext cx="1772077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Departemen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departemen_id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3601702" y="4139812"/>
            <a:ext cx="1964366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jurusan_id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daya_tampung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kuota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snmptn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sbmptn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simak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ui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ppkb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ts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76602" y="172640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76602" y="60525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71215" y="298411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7046096" y="2934366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7063190" y="173746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5507797" y="3773045"/>
            <a:ext cx="1772078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1804452" y="3757288"/>
            <a:ext cx="1797249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3793957" y="379033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8" name="Google Shape;2383;p31">
            <a:extLst>
              <a:ext uri="{FF2B5EF4-FFF2-40B4-BE49-F238E27FC236}">
                <a16:creationId xmlns:a16="http://schemas.microsoft.com/office/drawing/2014/main" id="{DCCB34EC-A197-7716-D0AC-43410E488E2F}"/>
              </a:ext>
            </a:extLst>
          </p:cNvPr>
          <p:cNvGrpSpPr/>
          <p:nvPr/>
        </p:nvGrpSpPr>
        <p:grpSpPr>
          <a:xfrm>
            <a:off x="5523687" y="2031529"/>
            <a:ext cx="350850" cy="405098"/>
            <a:chOff x="3669150" y="1828675"/>
            <a:chExt cx="1805712" cy="2084909"/>
          </a:xfrm>
        </p:grpSpPr>
        <p:sp>
          <p:nvSpPr>
            <p:cNvPr id="339" name="Google Shape;2384;p31">
              <a:extLst>
                <a:ext uri="{FF2B5EF4-FFF2-40B4-BE49-F238E27FC236}">
                  <a16:creationId xmlns:a16="http://schemas.microsoft.com/office/drawing/2014/main" id="{DD88E032-7430-463B-E932-F1388078FD59}"/>
                </a:ext>
              </a:extLst>
            </p:cNvPr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85;p31">
              <a:extLst>
                <a:ext uri="{FF2B5EF4-FFF2-40B4-BE49-F238E27FC236}">
                  <a16:creationId xmlns:a16="http://schemas.microsoft.com/office/drawing/2014/main" id="{4133A3C0-5BB2-E1F6-2701-3D364FD5A042}"/>
                </a:ext>
              </a:extLst>
            </p:cNvPr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86;p31">
              <a:extLst>
                <a:ext uri="{FF2B5EF4-FFF2-40B4-BE49-F238E27FC236}">
                  <a16:creationId xmlns:a16="http://schemas.microsoft.com/office/drawing/2014/main" id="{76A044C7-BDA3-FEE9-EDBD-E0CEA6C3B43C}"/>
                </a:ext>
              </a:extLst>
            </p:cNvPr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87;p31">
              <a:extLst>
                <a:ext uri="{FF2B5EF4-FFF2-40B4-BE49-F238E27FC236}">
                  <a16:creationId xmlns:a16="http://schemas.microsoft.com/office/drawing/2014/main" id="{7454F13B-F3D9-A79D-C765-495ED5CAB645}"/>
                </a:ext>
              </a:extLst>
            </p:cNvPr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88;p31">
              <a:extLst>
                <a:ext uri="{FF2B5EF4-FFF2-40B4-BE49-F238E27FC236}">
                  <a16:creationId xmlns:a16="http://schemas.microsoft.com/office/drawing/2014/main" id="{F8C9C344-640E-23D2-7A92-4F7CE913B995}"/>
                </a:ext>
              </a:extLst>
            </p:cNvPr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89;p31">
              <a:extLst>
                <a:ext uri="{FF2B5EF4-FFF2-40B4-BE49-F238E27FC236}">
                  <a16:creationId xmlns:a16="http://schemas.microsoft.com/office/drawing/2014/main" id="{C318ACA3-B92A-9BFF-63E1-800062690FD0}"/>
                </a:ext>
              </a:extLst>
            </p:cNvPr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90;p31">
              <a:extLst>
                <a:ext uri="{FF2B5EF4-FFF2-40B4-BE49-F238E27FC236}">
                  <a16:creationId xmlns:a16="http://schemas.microsoft.com/office/drawing/2014/main" id="{A819BC8C-03A4-99C7-942A-91F7AA40F20B}"/>
                </a:ext>
              </a:extLst>
            </p:cNvPr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91;p31">
              <a:extLst>
                <a:ext uri="{FF2B5EF4-FFF2-40B4-BE49-F238E27FC236}">
                  <a16:creationId xmlns:a16="http://schemas.microsoft.com/office/drawing/2014/main" id="{C2E4541A-A25A-798F-6317-F7A34E565C77}"/>
                </a:ext>
              </a:extLst>
            </p:cNvPr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92;p31">
              <a:extLst>
                <a:ext uri="{FF2B5EF4-FFF2-40B4-BE49-F238E27FC236}">
                  <a16:creationId xmlns:a16="http://schemas.microsoft.com/office/drawing/2014/main" id="{3076D92D-BAAE-051C-308B-41C9C7811C93}"/>
                </a:ext>
              </a:extLst>
            </p:cNvPr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93;p31">
              <a:extLst>
                <a:ext uri="{FF2B5EF4-FFF2-40B4-BE49-F238E27FC236}">
                  <a16:creationId xmlns:a16="http://schemas.microsoft.com/office/drawing/2014/main" id="{16B0C18E-9856-F0DA-B14D-C292524002D1}"/>
                </a:ext>
              </a:extLst>
            </p:cNvPr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94;p31">
              <a:extLst>
                <a:ext uri="{FF2B5EF4-FFF2-40B4-BE49-F238E27FC236}">
                  <a16:creationId xmlns:a16="http://schemas.microsoft.com/office/drawing/2014/main" id="{22D1ACD4-0257-3E9F-FA62-7397CA52F9B2}"/>
                </a:ext>
              </a:extLst>
            </p:cNvPr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95;p31">
              <a:extLst>
                <a:ext uri="{FF2B5EF4-FFF2-40B4-BE49-F238E27FC236}">
                  <a16:creationId xmlns:a16="http://schemas.microsoft.com/office/drawing/2014/main" id="{A49F52AA-AD97-22D2-2B4C-38C2ECA02B7D}"/>
                </a:ext>
              </a:extLst>
            </p:cNvPr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96;p31">
              <a:extLst>
                <a:ext uri="{FF2B5EF4-FFF2-40B4-BE49-F238E27FC236}">
                  <a16:creationId xmlns:a16="http://schemas.microsoft.com/office/drawing/2014/main" id="{C91EEBB8-C3BE-538D-9B81-6F8C56FF2E5C}"/>
                </a:ext>
              </a:extLst>
            </p:cNvPr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97;p31">
              <a:extLst>
                <a:ext uri="{FF2B5EF4-FFF2-40B4-BE49-F238E27FC236}">
                  <a16:creationId xmlns:a16="http://schemas.microsoft.com/office/drawing/2014/main" id="{AF8AB6DC-3671-D259-7496-E80C4EC43A1E}"/>
                </a:ext>
              </a:extLst>
            </p:cNvPr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98;p31">
              <a:extLst>
                <a:ext uri="{FF2B5EF4-FFF2-40B4-BE49-F238E27FC236}">
                  <a16:creationId xmlns:a16="http://schemas.microsoft.com/office/drawing/2014/main" id="{516F0F21-60A2-A375-B8C5-D17320F581EA}"/>
                </a:ext>
              </a:extLst>
            </p:cNvPr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99;p31">
              <a:extLst>
                <a:ext uri="{FF2B5EF4-FFF2-40B4-BE49-F238E27FC236}">
                  <a16:creationId xmlns:a16="http://schemas.microsoft.com/office/drawing/2014/main" id="{D38CAFD7-0CBC-DB4C-EAAB-CDBD6AC1475B}"/>
                </a:ext>
              </a:extLst>
            </p:cNvPr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00;p31">
              <a:extLst>
                <a:ext uri="{FF2B5EF4-FFF2-40B4-BE49-F238E27FC236}">
                  <a16:creationId xmlns:a16="http://schemas.microsoft.com/office/drawing/2014/main" id="{EAC01812-4D01-28C8-00AC-CDFA02CFD5A6}"/>
                </a:ext>
              </a:extLst>
            </p:cNvPr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01;p31">
              <a:extLst>
                <a:ext uri="{FF2B5EF4-FFF2-40B4-BE49-F238E27FC236}">
                  <a16:creationId xmlns:a16="http://schemas.microsoft.com/office/drawing/2014/main" id="{1F895934-8790-A3C0-3B80-04FB07EBFE5E}"/>
                </a:ext>
              </a:extLst>
            </p:cNvPr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02;p31">
              <a:extLst>
                <a:ext uri="{FF2B5EF4-FFF2-40B4-BE49-F238E27FC236}">
                  <a16:creationId xmlns:a16="http://schemas.microsoft.com/office/drawing/2014/main" id="{9B90BE76-7A16-4705-1A6C-2281B8A6C5B3}"/>
                </a:ext>
              </a:extLst>
            </p:cNvPr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03;p31">
              <a:extLst>
                <a:ext uri="{FF2B5EF4-FFF2-40B4-BE49-F238E27FC236}">
                  <a16:creationId xmlns:a16="http://schemas.microsoft.com/office/drawing/2014/main" id="{6D80A6D8-1120-E208-D130-1FE8EBD92875}"/>
                </a:ext>
              </a:extLst>
            </p:cNvPr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04;p31">
              <a:extLst>
                <a:ext uri="{FF2B5EF4-FFF2-40B4-BE49-F238E27FC236}">
                  <a16:creationId xmlns:a16="http://schemas.microsoft.com/office/drawing/2014/main" id="{BBB766FA-89D6-04FC-B4E5-2586A407D9BF}"/>
                </a:ext>
              </a:extLst>
            </p:cNvPr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05;p31">
              <a:extLst>
                <a:ext uri="{FF2B5EF4-FFF2-40B4-BE49-F238E27FC236}">
                  <a16:creationId xmlns:a16="http://schemas.microsoft.com/office/drawing/2014/main" id="{A5E7C719-20A1-D5F9-EFB6-C29259E679CF}"/>
                </a:ext>
              </a:extLst>
            </p:cNvPr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06;p31">
              <a:extLst>
                <a:ext uri="{FF2B5EF4-FFF2-40B4-BE49-F238E27FC236}">
                  <a16:creationId xmlns:a16="http://schemas.microsoft.com/office/drawing/2014/main" id="{79D244C4-7C26-0788-4AC1-3458A99810E9}"/>
                </a:ext>
              </a:extLst>
            </p:cNvPr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07;p31">
              <a:extLst>
                <a:ext uri="{FF2B5EF4-FFF2-40B4-BE49-F238E27FC236}">
                  <a16:creationId xmlns:a16="http://schemas.microsoft.com/office/drawing/2014/main" id="{5D4DADD6-1CD4-5134-3EF5-631A26DBF227}"/>
                </a:ext>
              </a:extLst>
            </p:cNvPr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08;p31">
              <a:extLst>
                <a:ext uri="{FF2B5EF4-FFF2-40B4-BE49-F238E27FC236}">
                  <a16:creationId xmlns:a16="http://schemas.microsoft.com/office/drawing/2014/main" id="{96AA5880-26B0-2464-592F-3EDABD50D8E0}"/>
                </a:ext>
              </a:extLst>
            </p:cNvPr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409;p31">
              <a:extLst>
                <a:ext uri="{FF2B5EF4-FFF2-40B4-BE49-F238E27FC236}">
                  <a16:creationId xmlns:a16="http://schemas.microsoft.com/office/drawing/2014/main" id="{F80E2209-F2B1-E413-78E3-FF768F86ABE7}"/>
                </a:ext>
              </a:extLst>
            </p:cNvPr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410;p31">
              <a:extLst>
                <a:ext uri="{FF2B5EF4-FFF2-40B4-BE49-F238E27FC236}">
                  <a16:creationId xmlns:a16="http://schemas.microsoft.com/office/drawing/2014/main" id="{64892295-A856-E0B6-8F2D-45D6D200DC7A}"/>
                </a:ext>
              </a:extLst>
            </p:cNvPr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411;p31">
              <a:extLst>
                <a:ext uri="{FF2B5EF4-FFF2-40B4-BE49-F238E27FC236}">
                  <a16:creationId xmlns:a16="http://schemas.microsoft.com/office/drawing/2014/main" id="{DED4FC19-69C4-F05D-53E6-D723D61A4699}"/>
                </a:ext>
              </a:extLst>
            </p:cNvPr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412;p31">
              <a:extLst>
                <a:ext uri="{FF2B5EF4-FFF2-40B4-BE49-F238E27FC236}">
                  <a16:creationId xmlns:a16="http://schemas.microsoft.com/office/drawing/2014/main" id="{B80A303A-1FBD-19E1-EDBD-BA72DB67E8F2}"/>
                </a:ext>
              </a:extLst>
            </p:cNvPr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413;p31">
              <a:extLst>
                <a:ext uri="{FF2B5EF4-FFF2-40B4-BE49-F238E27FC236}">
                  <a16:creationId xmlns:a16="http://schemas.microsoft.com/office/drawing/2014/main" id="{425D0D2C-574F-7239-D4E2-9ED411FDE8EB}"/>
                </a:ext>
              </a:extLst>
            </p:cNvPr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414;p31">
              <a:extLst>
                <a:ext uri="{FF2B5EF4-FFF2-40B4-BE49-F238E27FC236}">
                  <a16:creationId xmlns:a16="http://schemas.microsoft.com/office/drawing/2014/main" id="{1997C4C4-9395-9231-E285-161B4AE95B0D}"/>
                </a:ext>
              </a:extLst>
            </p:cNvPr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415;p31">
              <a:extLst>
                <a:ext uri="{FF2B5EF4-FFF2-40B4-BE49-F238E27FC236}">
                  <a16:creationId xmlns:a16="http://schemas.microsoft.com/office/drawing/2014/main" id="{D272736F-7DCF-D8FC-E925-D99E879EB8F9}"/>
                </a:ext>
              </a:extLst>
            </p:cNvPr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416;p31">
              <a:extLst>
                <a:ext uri="{FF2B5EF4-FFF2-40B4-BE49-F238E27FC236}">
                  <a16:creationId xmlns:a16="http://schemas.microsoft.com/office/drawing/2014/main" id="{550075DC-5106-C603-E03A-389FB794B7C3}"/>
                </a:ext>
              </a:extLst>
            </p:cNvPr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417;p31">
              <a:extLst>
                <a:ext uri="{FF2B5EF4-FFF2-40B4-BE49-F238E27FC236}">
                  <a16:creationId xmlns:a16="http://schemas.microsoft.com/office/drawing/2014/main" id="{9B568C0F-6836-7E4B-E845-9D294701C3D4}"/>
                </a:ext>
              </a:extLst>
            </p:cNvPr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418;p31">
              <a:extLst>
                <a:ext uri="{FF2B5EF4-FFF2-40B4-BE49-F238E27FC236}">
                  <a16:creationId xmlns:a16="http://schemas.microsoft.com/office/drawing/2014/main" id="{EB02C91E-7ABF-54CB-6306-B9CD661412E2}"/>
                </a:ext>
              </a:extLst>
            </p:cNvPr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419;p31">
              <a:extLst>
                <a:ext uri="{FF2B5EF4-FFF2-40B4-BE49-F238E27FC236}">
                  <a16:creationId xmlns:a16="http://schemas.microsoft.com/office/drawing/2014/main" id="{E4FC1B3B-D869-8A55-8886-DAEE9D86CB1B}"/>
                </a:ext>
              </a:extLst>
            </p:cNvPr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420;p31">
              <a:extLst>
                <a:ext uri="{FF2B5EF4-FFF2-40B4-BE49-F238E27FC236}">
                  <a16:creationId xmlns:a16="http://schemas.microsoft.com/office/drawing/2014/main" id="{45581131-7580-F514-3B38-8EF10DFF2FBF}"/>
                </a:ext>
              </a:extLst>
            </p:cNvPr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421;p31">
              <a:extLst>
                <a:ext uri="{FF2B5EF4-FFF2-40B4-BE49-F238E27FC236}">
                  <a16:creationId xmlns:a16="http://schemas.microsoft.com/office/drawing/2014/main" id="{420D09FF-A564-196F-5F40-F2BA2A8FF552}"/>
                </a:ext>
              </a:extLst>
            </p:cNvPr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422;p31">
              <a:extLst>
                <a:ext uri="{FF2B5EF4-FFF2-40B4-BE49-F238E27FC236}">
                  <a16:creationId xmlns:a16="http://schemas.microsoft.com/office/drawing/2014/main" id="{4D3DCD71-250F-8AF1-CE0F-15A905F617C3}"/>
                </a:ext>
              </a:extLst>
            </p:cNvPr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423;p31">
              <a:extLst>
                <a:ext uri="{FF2B5EF4-FFF2-40B4-BE49-F238E27FC236}">
                  <a16:creationId xmlns:a16="http://schemas.microsoft.com/office/drawing/2014/main" id="{25FD44D6-ACA0-78D6-AB14-9BFADF7907FE}"/>
                </a:ext>
              </a:extLst>
            </p:cNvPr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24;p31">
              <a:extLst>
                <a:ext uri="{FF2B5EF4-FFF2-40B4-BE49-F238E27FC236}">
                  <a16:creationId xmlns:a16="http://schemas.microsoft.com/office/drawing/2014/main" id="{DF3D971E-65AA-3F1A-9E08-CB8FEE051A8A}"/>
                </a:ext>
              </a:extLst>
            </p:cNvPr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425;p31">
              <a:extLst>
                <a:ext uri="{FF2B5EF4-FFF2-40B4-BE49-F238E27FC236}">
                  <a16:creationId xmlns:a16="http://schemas.microsoft.com/office/drawing/2014/main" id="{5A9517F6-CCF1-1727-2909-0EDDAFDEF317}"/>
                </a:ext>
              </a:extLst>
            </p:cNvPr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426;p31">
              <a:extLst>
                <a:ext uri="{FF2B5EF4-FFF2-40B4-BE49-F238E27FC236}">
                  <a16:creationId xmlns:a16="http://schemas.microsoft.com/office/drawing/2014/main" id="{F65A8488-2C5B-8A3E-9E85-F62DE06E9114}"/>
                </a:ext>
              </a:extLst>
            </p:cNvPr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27;p31">
              <a:extLst>
                <a:ext uri="{FF2B5EF4-FFF2-40B4-BE49-F238E27FC236}">
                  <a16:creationId xmlns:a16="http://schemas.microsoft.com/office/drawing/2014/main" id="{0BBE7A82-F607-6472-19B7-191E75D41B85}"/>
                </a:ext>
              </a:extLst>
            </p:cNvPr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28;p31">
              <a:extLst>
                <a:ext uri="{FF2B5EF4-FFF2-40B4-BE49-F238E27FC236}">
                  <a16:creationId xmlns:a16="http://schemas.microsoft.com/office/drawing/2014/main" id="{CCA4D189-0C90-CB8A-871C-9B96498305EC}"/>
                </a:ext>
              </a:extLst>
            </p:cNvPr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429;p31">
              <a:extLst>
                <a:ext uri="{FF2B5EF4-FFF2-40B4-BE49-F238E27FC236}">
                  <a16:creationId xmlns:a16="http://schemas.microsoft.com/office/drawing/2014/main" id="{521DA413-45DD-AF4F-994C-D3B6D3200202}"/>
                </a:ext>
              </a:extLst>
            </p:cNvPr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30;p31">
              <a:extLst>
                <a:ext uri="{FF2B5EF4-FFF2-40B4-BE49-F238E27FC236}">
                  <a16:creationId xmlns:a16="http://schemas.microsoft.com/office/drawing/2014/main" id="{ED74B203-438F-04A6-F2CC-D77B92B05A47}"/>
                </a:ext>
              </a:extLst>
            </p:cNvPr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31;p31">
              <a:extLst>
                <a:ext uri="{FF2B5EF4-FFF2-40B4-BE49-F238E27FC236}">
                  <a16:creationId xmlns:a16="http://schemas.microsoft.com/office/drawing/2014/main" id="{783E6B15-6B42-9863-628C-3017EB1EF36C}"/>
                </a:ext>
              </a:extLst>
            </p:cNvPr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32;p31">
              <a:extLst>
                <a:ext uri="{FF2B5EF4-FFF2-40B4-BE49-F238E27FC236}">
                  <a16:creationId xmlns:a16="http://schemas.microsoft.com/office/drawing/2014/main" id="{558E0918-C7BA-365A-0937-75348C922F31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433;p31">
              <a:extLst>
                <a:ext uri="{FF2B5EF4-FFF2-40B4-BE49-F238E27FC236}">
                  <a16:creationId xmlns:a16="http://schemas.microsoft.com/office/drawing/2014/main" id="{C3A4586D-69F2-B840-0892-F45B5B751B4A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434;p31">
              <a:extLst>
                <a:ext uri="{FF2B5EF4-FFF2-40B4-BE49-F238E27FC236}">
                  <a16:creationId xmlns:a16="http://schemas.microsoft.com/office/drawing/2014/main" id="{4189FFAA-F501-1735-E569-59287DC65CAB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435;p31">
              <a:extLst>
                <a:ext uri="{FF2B5EF4-FFF2-40B4-BE49-F238E27FC236}">
                  <a16:creationId xmlns:a16="http://schemas.microsoft.com/office/drawing/2014/main" id="{6A04671C-65AD-1B57-8C3E-93E0FA5F52EF}"/>
                </a:ext>
              </a:extLst>
            </p:cNvPr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436;p31">
              <a:extLst>
                <a:ext uri="{FF2B5EF4-FFF2-40B4-BE49-F238E27FC236}">
                  <a16:creationId xmlns:a16="http://schemas.microsoft.com/office/drawing/2014/main" id="{FB61D8EE-E4D1-5667-D39E-87B450AC91DD}"/>
                </a:ext>
              </a:extLst>
            </p:cNvPr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437;p31">
              <a:extLst>
                <a:ext uri="{FF2B5EF4-FFF2-40B4-BE49-F238E27FC236}">
                  <a16:creationId xmlns:a16="http://schemas.microsoft.com/office/drawing/2014/main" id="{83E46088-8994-D90D-71A9-F66E103CC933}"/>
                </a:ext>
              </a:extLst>
            </p:cNvPr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438;p31">
              <a:extLst>
                <a:ext uri="{FF2B5EF4-FFF2-40B4-BE49-F238E27FC236}">
                  <a16:creationId xmlns:a16="http://schemas.microsoft.com/office/drawing/2014/main" id="{8504A643-5358-9802-A0FA-10B6A1528946}"/>
                </a:ext>
              </a:extLst>
            </p:cNvPr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439;p31">
              <a:extLst>
                <a:ext uri="{FF2B5EF4-FFF2-40B4-BE49-F238E27FC236}">
                  <a16:creationId xmlns:a16="http://schemas.microsoft.com/office/drawing/2014/main" id="{9D7ED406-953A-C6D0-C827-03EF2D7D6136}"/>
                </a:ext>
              </a:extLst>
            </p:cNvPr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440;p31">
              <a:extLst>
                <a:ext uri="{FF2B5EF4-FFF2-40B4-BE49-F238E27FC236}">
                  <a16:creationId xmlns:a16="http://schemas.microsoft.com/office/drawing/2014/main" id="{4CD86AB3-C5A2-32D9-5055-6ADB0EAE0108}"/>
                </a:ext>
              </a:extLst>
            </p:cNvPr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6" name="Google Shape;2516;p31">
            <a:extLst>
              <a:ext uri="{FF2B5EF4-FFF2-40B4-BE49-F238E27FC236}">
                <a16:creationId xmlns:a16="http://schemas.microsoft.com/office/drawing/2014/main" id="{99E6B03D-1692-ABAE-166D-C423D5462BF2}"/>
              </a:ext>
            </a:extLst>
          </p:cNvPr>
          <p:cNvSpPr/>
          <p:nvPr/>
        </p:nvSpPr>
        <p:spPr>
          <a:xfrm>
            <a:off x="5582187" y="1776464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01" name="Google Shape;2187;p31">
            <a:extLst>
              <a:ext uri="{FF2B5EF4-FFF2-40B4-BE49-F238E27FC236}">
                <a16:creationId xmlns:a16="http://schemas.microsoft.com/office/drawing/2014/main" id="{0CDEFA29-53D2-A3C2-105B-F70C9E30127B}"/>
              </a:ext>
            </a:extLst>
          </p:cNvPr>
          <p:cNvGrpSpPr/>
          <p:nvPr/>
        </p:nvGrpSpPr>
        <p:grpSpPr>
          <a:xfrm>
            <a:off x="7034702" y="953207"/>
            <a:ext cx="1772125" cy="717143"/>
            <a:chOff x="463025" y="1439125"/>
            <a:chExt cx="1772125" cy="717143"/>
          </a:xfrm>
        </p:grpSpPr>
        <p:sp>
          <p:nvSpPr>
            <p:cNvPr id="402" name="Google Shape;2188;p31">
              <a:extLst>
                <a:ext uri="{FF2B5EF4-FFF2-40B4-BE49-F238E27FC236}">
                  <a16:creationId xmlns:a16="http://schemas.microsoft.com/office/drawing/2014/main" id="{156D7E1A-5264-FBD9-CCD7-422E8F6C879B}"/>
                </a:ext>
              </a:extLst>
            </p:cNvPr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Kurikulum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3" name="Google Shape;2189;p31">
              <a:extLst>
                <a:ext uri="{FF2B5EF4-FFF2-40B4-BE49-F238E27FC236}">
                  <a16:creationId xmlns:a16="http://schemas.microsoft.com/office/drawing/2014/main" id="{61C21556-3EA9-E6DB-F9A1-178B0F46D43A}"/>
                </a:ext>
              </a:extLst>
            </p:cNvPr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kurikulum_id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4" name="Google Shape;2504;p31">
            <a:extLst>
              <a:ext uri="{FF2B5EF4-FFF2-40B4-BE49-F238E27FC236}">
                <a16:creationId xmlns:a16="http://schemas.microsoft.com/office/drawing/2014/main" id="{21CD0CC7-ECBC-FBEF-F462-CF64FB0C643C}"/>
              </a:ext>
            </a:extLst>
          </p:cNvPr>
          <p:cNvSpPr txBox="1"/>
          <p:nvPr/>
        </p:nvSpPr>
        <p:spPr>
          <a:xfrm>
            <a:off x="7034702" y="60369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7E077E-9C56-7704-A781-F78D783CE6A6}"/>
              </a:ext>
            </a:extLst>
          </p:cNvPr>
          <p:cNvSpPr/>
          <p:nvPr/>
        </p:nvSpPr>
        <p:spPr>
          <a:xfrm>
            <a:off x="2631263" y="0"/>
            <a:ext cx="6526697" cy="514350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73288"/>
            <a:ext cx="2630488" cy="796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254476-B835-D9CA-CC8A-B6835B69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99" y="425838"/>
            <a:ext cx="6363075" cy="42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4B73E-397E-0E41-9B7C-5F074862A05D}"/>
              </a:ext>
            </a:extLst>
          </p:cNvPr>
          <p:cNvSpPr/>
          <p:nvPr/>
        </p:nvSpPr>
        <p:spPr>
          <a:xfrm>
            <a:off x="0" y="0"/>
            <a:ext cx="8058714" cy="51435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/>
        </p:nvSpPr>
        <p:spPr>
          <a:xfrm>
            <a:off x="8058714" y="2173783"/>
            <a:ext cx="1085286" cy="7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86276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6E9C-CE1E-2F63-008F-7054F9D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3000"/>
          </a:xfrm>
          <a:gradFill flip="none" rotWithShape="1">
            <a:gsLst>
              <a:gs pos="0">
                <a:srgbClr val="4F3AB9">
                  <a:alpha val="40000"/>
                </a:srgbClr>
              </a:gs>
              <a:gs pos="100000">
                <a:srgbClr val="A97AF6">
                  <a:alpha val="40000"/>
                </a:srgbClr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43357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9F642-FDFC-8C34-A083-A8308D9567C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0A7D5-6510-BF64-830C-8A1AC75CD9AB}"/>
              </a:ext>
            </a:extLst>
          </p:cNvPr>
          <p:cNvSpPr/>
          <p:nvPr/>
        </p:nvSpPr>
        <p:spPr>
          <a:xfrm>
            <a:off x="228600" y="194310"/>
            <a:ext cx="8686800" cy="4754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5D510-8115-C3A6-5B83-7CB01BF9F2C7}"/>
              </a:ext>
            </a:extLst>
          </p:cNvPr>
          <p:cNvSpPr/>
          <p:nvPr/>
        </p:nvSpPr>
        <p:spPr>
          <a:xfrm>
            <a:off x="2285999" y="285749"/>
            <a:ext cx="4572000" cy="4572000"/>
          </a:xfrm>
          <a:prstGeom prst="ellipse">
            <a:avLst/>
          </a:prstGeom>
          <a:gradFill>
            <a:gsLst>
              <a:gs pos="76000">
                <a:srgbClr val="C59EED">
                  <a:alpha val="50000"/>
                </a:srgbClr>
              </a:gs>
              <a:gs pos="43000">
                <a:srgbClr val="A5ADF1"/>
              </a:gs>
              <a:gs pos="21000">
                <a:srgbClr val="ABAAF0"/>
              </a:gs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BDFFC3-0465-0724-14C4-C0175AFB741B}"/>
              </a:ext>
            </a:extLst>
          </p:cNvPr>
          <p:cNvSpPr/>
          <p:nvPr/>
        </p:nvSpPr>
        <p:spPr>
          <a:xfrm>
            <a:off x="2514599" y="514349"/>
            <a:ext cx="4114800" cy="411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3C381-2A35-84BC-DA74-74CF00C13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714" y="1761848"/>
            <a:ext cx="3550571" cy="1619803"/>
          </a:xfrm>
        </p:spPr>
        <p:txBody>
          <a:bodyPr/>
          <a:lstStyle/>
          <a:p>
            <a:r>
              <a:rPr lang="en-US" sz="11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393124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2607</Words>
  <Application>Microsoft Office PowerPoint</Application>
  <PresentationFormat>On-screen Show (16:9)</PresentationFormat>
  <Paragraphs>441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Proxima Nova Semibold</vt:lpstr>
      <vt:lpstr>Fira Sans Extra Condensed SemiBold</vt:lpstr>
      <vt:lpstr>Roboto</vt:lpstr>
      <vt:lpstr>Fira Sans Extra Condensed Medium</vt:lpstr>
      <vt:lpstr>Proxima Nova</vt:lpstr>
      <vt:lpstr>Data Migration Process Infographics by Slidesgo</vt:lpstr>
      <vt:lpstr>Slidesgo Final Pages</vt:lpstr>
      <vt:lpstr>Kepoin Fakultas Teknik Universitas Indonesia (KLENIK)</vt:lpstr>
      <vt:lpstr>Apa itu KLENIK?</vt:lpstr>
      <vt:lpstr>Halaman pada Web KLENIK</vt:lpstr>
      <vt:lpstr>Platform yang digunakan</vt:lpstr>
      <vt:lpstr>List Tabel</vt:lpstr>
      <vt:lpstr>ER Diagram</vt:lpstr>
      <vt:lpstr>PowerPoint Presentation</vt:lpstr>
      <vt:lpstr>FLOWCHART</vt:lpstr>
      <vt:lpstr>DEMO</vt:lpstr>
      <vt:lpstr>List tabel</vt:lpstr>
      <vt:lpstr>Software yang digunakan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cp:lastModifiedBy>Miranty Anjani</cp:lastModifiedBy>
  <cp:revision>5</cp:revision>
  <dcterms:modified xsi:type="dcterms:W3CDTF">2022-05-29T02:17:51Z</dcterms:modified>
</cp:coreProperties>
</file>