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166193.16</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25E0-F546-A957-5E6DC185D336}"/>
            </c:ext>
          </c:extLst>
        </c:ser>
        <c:dLbls>
          <c:showLegendKey val="0"/>
          <c:showVal val="0"/>
          <c:showCatName val="0"/>
          <c:showSerName val="0"/>
          <c:showPercent val="0"/>
          <c:showBubbleSize val="0"/>
        </c:dLbls>
        <c:gapWidth val="219"/>
        <c:overlap val="-27"/>
        <c:axId val="714535615"/>
        <c:axId val="714525631"/>
      </c:barChart>
      <c:catAx>
        <c:axId val="7145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5631"/>
        <c:crosses val="autoZero"/>
        <c:auto val="1"/>
        <c:lblAlgn val="ctr"/>
        <c:lblOffset val="100"/>
        <c:noMultiLvlLbl val="0"/>
      </c:catAx>
      <c:valAx>
        <c:axId val="71452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3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FA9B-2540-9236-09B961729653}"/>
            </c:ext>
          </c:extLst>
        </c:ser>
        <c:dLbls>
          <c:showLegendKey val="0"/>
          <c:showVal val="0"/>
          <c:showCatName val="0"/>
          <c:showSerName val="0"/>
          <c:showPercent val="0"/>
          <c:showBubbleSize val="0"/>
        </c:dLbls>
        <c:gapWidth val="219"/>
        <c:overlap val="-27"/>
        <c:axId val="714535615"/>
        <c:axId val="714525631"/>
      </c:barChart>
      <c:catAx>
        <c:axId val="7145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5631"/>
        <c:crosses val="autoZero"/>
        <c:auto val="1"/>
        <c:lblAlgn val="ctr"/>
        <c:lblOffset val="100"/>
        <c:noMultiLvlLbl val="0"/>
      </c:catAx>
      <c:valAx>
        <c:axId val="71452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3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1048710"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1"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Slide Image Placeholder 1"/>
          <p:cNvSpPr>
            <a:spLocks noGrp="1" noRot="1" noChangeAspect="1"/>
          </p:cNvSpPr>
          <p:nvPr>
            <p:ph type="sldImg"/>
          </p:nvPr>
        </p:nvSpPr>
        <p:spPr/>
      </p:sp>
      <p:sp>
        <p:nvSpPr>
          <p:cNvPr id="1048669" name="Notes Placeholder 2"/>
          <p:cNvSpPr>
            <a:spLocks noGrp="1"/>
          </p:cNvSpPr>
          <p:nvPr>
            <p:ph type="body" idx="1"/>
          </p:nvPr>
        </p:nvSpPr>
        <p:spPr/>
        <p:txBody>
          <a:bodyPr/>
          <a:lstStyle/>
          <a:p>
            <a:endParaRPr lang="en-IN" dirty="0"/>
          </a:p>
        </p:txBody>
      </p:sp>
      <p:sp>
        <p:nvSpPr>
          <p:cNvPr id="1048670"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5" name="Holder 3"/>
          <p:cNvSpPr>
            <a:spLocks noGrp="1"/>
          </p:cNvSpPr>
          <p:nvPr>
            <p:ph type="body" idx="1"/>
          </p:nvPr>
        </p:nvSpPr>
        <p:spPr/>
        <p:txBody>
          <a:bodyPr lIns="0" tIns="0" rIns="0" bIns="0"/>
          <a:lstStyle/>
          <a:p>
            <a:endParaRPr/>
          </a:p>
        </p:txBody>
      </p:sp>
      <p:sp>
        <p:nvSpPr>
          <p:cNvPr id="1048696"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8"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1"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2"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4"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5"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6"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7"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901181" y="3073186"/>
            <a:ext cx="8610600" cy="2308324"/>
          </a:xfrm>
          <a:prstGeom prst="rect">
            <a:avLst/>
          </a:prstGeom>
          <a:noFill/>
        </p:spPr>
        <p:txBody>
          <a:bodyPr wrap="square" rtlCol="0">
            <a:spAutoFit/>
          </a:bodyPr>
          <a:lstStyle/>
          <a:p>
            <a:r>
              <a:rPr lang="en-US" sz="2400" dirty="0"/>
              <a:t>STUDENT NAME: </a:t>
            </a:r>
            <a:r>
              <a:rPr lang="en-IN" sz="2400" dirty="0" err="1"/>
              <a:t>Gopalakrishnan</a:t>
            </a:r>
            <a:r>
              <a:rPr lang="en-IN" sz="2400" dirty="0"/>
              <a:t>. S</a:t>
            </a:r>
            <a:endParaRPr lang="en-US" sz="2400" dirty="0"/>
          </a:p>
          <a:p>
            <a:r>
              <a:rPr lang="en-US" sz="2400" dirty="0"/>
              <a:t>REGISTER NO: 2213111036153</a:t>
            </a:r>
          </a:p>
          <a:p>
            <a:r>
              <a:rPr lang="en-US" sz="2400" dirty="0"/>
              <a:t>DEPARTMENT: B.COM(GENRAL)</a:t>
            </a:r>
          </a:p>
          <a:p>
            <a:r>
              <a:rPr lang="en-US" sz="2400" dirty="0"/>
              <a:t>COLLEGE: GOVERNMENT ARTS COLLEAGE NANDANAM</a:t>
            </a:r>
          </a:p>
          <a:p>
            <a:r>
              <a:rPr lang="en-US" sz="2400" dirty="0"/>
              <a:t>NM ID : </a:t>
            </a:r>
            <a:r>
              <a:rPr lang="en-IN" sz="2400"/>
              <a:t>asunm13112022batch/2230085</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2"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1447800" y="1295400"/>
          <a:ext cx="6615598"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1048689"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
          <p:cNvSpPr>
            <a:spLocks noGrp="1"/>
          </p:cNvSpPr>
          <p:nvPr>
            <p:ph type="title"/>
          </p:nvPr>
        </p:nvSpPr>
        <p:spPr/>
        <p:txBody>
          <a:bodyPr/>
          <a:lstStyle/>
          <a:p>
            <a:r>
              <a:rPr lang="en-IN" dirty="0"/>
              <a:t>Result</a:t>
            </a:r>
          </a:p>
        </p:txBody>
      </p:sp>
      <p:graphicFrame>
        <p:nvGraphicFramePr>
          <p:cNvPr id="4194305" name="Chart 2"/>
          <p:cNvGraphicFramePr>
            <a:graphicFrameLocks/>
          </p:cNvGraphicFramePr>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1048691" name="TextBox 4"/>
          <p:cNvSpPr txBox="1"/>
          <p:nvPr/>
        </p:nvSpPr>
        <p:spPr>
          <a:xfrm>
            <a:off x="1676400" y="5561966"/>
            <a:ext cx="6629400" cy="769441"/>
          </a:xfrm>
          <a:prstGeom prst="rect">
            <a:avLst/>
          </a:prstGeom>
          <a:noFill/>
        </p:spPr>
        <p:txBody>
          <a:bodyPr wrap="square" rtlCol="0">
            <a:spAutoFit/>
          </a:bodyPr>
          <a:lstStyle/>
          <a:p>
            <a:r>
              <a:rPr lang="en-IN" sz="2200" dirty="0"/>
              <a:t>Sum of salaries of the male employees  in all departments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3" name="TextBox 2"/>
          <p:cNvSpPr txBox="1"/>
          <p:nvPr/>
        </p:nvSpPr>
        <p:spPr>
          <a:xfrm>
            <a:off x="533400" y="1905000"/>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5753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2598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6483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901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457200" y="304800"/>
            <a:ext cx="7677150" cy="25692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5753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990600" y="2133600"/>
            <a:ext cx="7924800" cy="14122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723900" y="914400"/>
            <a:ext cx="5014595" cy="303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5" name="TextBox 7"/>
          <p:cNvSpPr txBox="1"/>
          <p:nvPr/>
        </p:nvSpPr>
        <p:spPr>
          <a:xfrm>
            <a:off x="3276600" y="2209800"/>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
          <p:cNvSpPr>
            <a:spLocks noGrp="1"/>
          </p:cNvSpPr>
          <p:nvPr>
            <p:ph type="title"/>
          </p:nvPr>
        </p:nvSpPr>
        <p:spPr>
          <a:xfrm>
            <a:off x="755332" y="348121"/>
            <a:ext cx="10730652" cy="1477328"/>
          </a:xfrm>
        </p:spPr>
        <p:txBody>
          <a:bodyPr/>
          <a:lstStyle/>
          <a:p>
            <a:r>
              <a:rPr lang="en-IN" dirty="0"/>
              <a:t>Dataset Description</a:t>
            </a:r>
            <a:br>
              <a:rPr lang="en-IN" dirty="0"/>
            </a:br>
            <a:endParaRPr lang="en-IN" dirty="0"/>
          </a:p>
        </p:txBody>
      </p:sp>
      <p:sp>
        <p:nvSpPr>
          <p:cNvPr id="1048667" name="TextBox 10"/>
          <p:cNvSpPr txBox="1"/>
          <p:nvPr/>
        </p:nvSpPr>
        <p:spPr>
          <a:xfrm>
            <a:off x="990600" y="1428125"/>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5"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8" name="TextBox 9"/>
          <p:cNvSpPr txBox="1"/>
          <p:nvPr/>
        </p:nvSpPr>
        <p:spPr>
          <a:xfrm>
            <a:off x="2496328" y="2409824"/>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gopalakrishnangogul@gmail.com</cp:lastModifiedBy>
  <cp:revision>3</cp:revision>
  <dcterms:created xsi:type="dcterms:W3CDTF">2024-03-29T04:07:22Z</dcterms:created>
  <dcterms:modified xsi:type="dcterms:W3CDTF">2024-09-02T05:27:31Z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c0dae2289f8e4ec4938fc8b2e7697867</vt:lpwstr>
  </property>
</Properties>
</file>