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Mukesh</a:t>
            </a:r>
            <a:r>
              <a:rPr lang="en-IN" sz="2400" dirty="0"/>
              <a:t>. M</a:t>
            </a:r>
            <a:endParaRPr lang="en-US" sz="2400" dirty="0"/>
          </a:p>
          <a:p>
            <a:r>
              <a:rPr lang="en-US" sz="2400" dirty="0"/>
              <a:t>REGISTER NO: 22131110361</a:t>
            </a:r>
            <a:r>
              <a:rPr lang="en-IN" sz="2400" dirty="0"/>
              <a:t>41</a:t>
            </a:r>
            <a:endParaRPr lang="en-US" sz="2400" dirty="0"/>
          </a:p>
          <a:p>
            <a:r>
              <a:rPr lang="en-US" sz="2400" dirty="0"/>
              <a:t>DEPARTMENT: B.COM(GENRAL)</a:t>
            </a:r>
          </a:p>
          <a:p>
            <a:r>
              <a:rPr lang="en-US" sz="2400" dirty="0"/>
              <a:t>COLLEGE: GOVERNMENT ARTS COLLEAGE NANDANAM</a:t>
            </a:r>
          </a:p>
          <a:p>
            <a:r>
              <a:rPr lang="en-US" sz="2400" dirty="0"/>
              <a:t>NM ID : </a:t>
            </a:r>
            <a:r>
              <a:rPr lang="en-IN" sz="2400" dirty="0"/>
              <a:t>A4940C375DFFE9BB0B24857828050D75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11</cp:revision>
  <dcterms:created xsi:type="dcterms:W3CDTF">2024-03-29T04:07:22Z</dcterms:created>
  <dcterms:modified xsi:type="dcterms:W3CDTF">2024-09-03T03:03:49Z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