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sldIdLst>
    <p:sldId id="256" r:id="rId2"/>
    <p:sldId id="259" r:id="rId3"/>
    <p:sldId id="277" r:id="rId4"/>
    <p:sldId id="261" r:id="rId5"/>
    <p:sldId id="297" r:id="rId6"/>
    <p:sldId id="302" r:id="rId7"/>
    <p:sldId id="303" r:id="rId8"/>
    <p:sldId id="298" r:id="rId9"/>
    <p:sldId id="304" r:id="rId10"/>
    <p:sldId id="305" r:id="rId11"/>
    <p:sldId id="299" r:id="rId12"/>
    <p:sldId id="306" r:id="rId13"/>
    <p:sldId id="307" r:id="rId14"/>
    <p:sldId id="300" r:id="rId15"/>
    <p:sldId id="308" r:id="rId16"/>
    <p:sldId id="309" r:id="rId17"/>
    <p:sldId id="30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3399"/>
    <a:srgbClr val="0033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94E20A0-6F7B-4854-BE78-50B2F2225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8D595-180A-4764-A655-23D4546CE0F1}" type="slidenum">
              <a:rPr lang="en-US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0EDCEF-7746-457E-9231-7F7B7C703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468AC-E821-4E17-944C-D01681EBA1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3F39D-EA22-42D7-8104-C8787B884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DF522-37F8-474F-B897-AD5744C89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06492-1DAB-4463-A02B-98437B4F3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494AB-BADD-453B-9D9F-BF972A3BB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DB2B2-B01D-4E40-9590-AFD78CA9D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9B5F7-2E5C-46B5-A475-FCCF31CBE9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C08-064B-4A62-B426-81154B3B37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38698-074E-4B32-9162-4F175A295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4B073-DAAE-44E0-8A56-F8C699D33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C8012DA8-B154-4D3D-8FFD-73D6CD2BE6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228600"/>
            <a:ext cx="6999287" cy="3810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JDBC </a:t>
            </a:r>
            <a:br>
              <a:rPr lang="en-US" dirty="0" smtClean="0"/>
            </a:br>
            <a:r>
              <a:rPr lang="en-US" sz="4000" dirty="0" smtClean="0"/>
              <a:t>Java DataBase Connectivity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41166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upgraded than JDBC-ODBC bridge driver.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driver needs to be installed on the each client machine.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Vendor client library needs to be installed on client machine.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685800"/>
          </a:xfrm>
        </p:spPr>
        <p:txBody>
          <a:bodyPr/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 3: JDBC-Net pure Java Driver</a:t>
            </a:r>
            <a:br>
              <a:rPr lang="nl-NL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1202" name="Picture 2" descr="DBMS Driver typ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8001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This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 uses middleware (application server) that converts JDBC calls directly or indirectly into the vendor-specific database protocol. It is fully written in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65138"/>
            <a:ext cx="8229600" cy="441166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client side library is required because of application server that can perform many tasks like auditing, load balancing, logging etc.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support is required on client machine.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database-specific coding to be done in the middle tier.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 of Network Protocol driver becomes costly because it requires database-specific coding to be done in the middle tier.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543800" cy="427038"/>
          </a:xfrm>
        </p:spPr>
        <p:txBody>
          <a:bodyPr/>
          <a:lstStyle/>
          <a:p>
            <a:r>
              <a:rPr lang="fr-F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 4: </a:t>
            </a:r>
            <a:r>
              <a:rPr lang="fr-F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Native Protocol Pure Java Driver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2226" name="Picture 2" descr="DBMS Driver typ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763000" cy="4257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thin driver converts JDBC calls directly into the vendor-specific database protocol. That is why it is known as thin driver. It is fully written in Java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41166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performance than all other drivers.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software is required at client side or server side.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depends on the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543800" cy="579438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Which Driver should be Used</a:t>
            </a:r>
            <a:r>
              <a:rPr lang="en-US" sz="3600" dirty="0" smtClean="0">
                <a:solidFill>
                  <a:schemeClr val="tx1"/>
                </a:solidFill>
              </a:rPr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47593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are accessing one type of database, such as Oracle, Sybase, or IBM, the preferred driver type is 4.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your Java application is accessing multiple types of databases at the same time, type 3 is the preferred driver.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2 drivers are useful in situations, where a type 3 or type 4 driver is not available yet for your database.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 1 driver is not considered a deployment-level driver, and is typically used for development and testing purposes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B34AB2-E8C5-4939-A8C8-00949BE5F66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標楷體" pitchFamily="65" charset="-120"/>
              </a:rPr>
              <a:t>What is JDBC?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ea typeface="標楷體" pitchFamily="65" charset="-120"/>
              </a:rPr>
              <a:t>“An API that lets you access virtually </a:t>
            </a:r>
            <a:r>
              <a:rPr lang="en-US" altLang="zh-TW" sz="2400" smtClean="0">
                <a:solidFill>
                  <a:srgbClr val="0000FF"/>
                </a:solidFill>
                <a:ea typeface="標楷體" pitchFamily="65" charset="-120"/>
              </a:rPr>
              <a:t>any tabular data source</a:t>
            </a:r>
            <a:r>
              <a:rPr lang="en-US" altLang="zh-TW" sz="2400" smtClean="0">
                <a:ea typeface="標楷體" pitchFamily="65" charset="-120"/>
              </a:rPr>
              <a:t> from the Java programming language”</a:t>
            </a:r>
          </a:p>
          <a:p>
            <a:pPr lvl="2" eaLnBrk="1" hangingPunct="1"/>
            <a:r>
              <a:rPr lang="en-US" altLang="zh-TW" sz="2000" smtClean="0">
                <a:ea typeface="標楷體" pitchFamily="65" charset="-120"/>
              </a:rPr>
              <a:t>JDBC Data Access API – JDBC Technology Homepage</a:t>
            </a:r>
          </a:p>
          <a:p>
            <a:pPr lvl="1" eaLnBrk="1" hangingPunct="1"/>
            <a:r>
              <a:rPr lang="en-US" altLang="zh-TW" sz="2400" smtClean="0">
                <a:ea typeface="標楷體" pitchFamily="65" charset="-120"/>
              </a:rPr>
              <a:t>What’s an API?  </a:t>
            </a:r>
          </a:p>
          <a:p>
            <a:pPr lvl="1" eaLnBrk="1" hangingPunct="1"/>
            <a:r>
              <a:rPr lang="en-US" altLang="zh-TW" sz="2400" smtClean="0">
                <a:ea typeface="標楷體" pitchFamily="65" charset="-120"/>
              </a:rPr>
              <a:t>What’s a tabular data source?</a:t>
            </a:r>
          </a:p>
          <a:p>
            <a:pPr eaLnBrk="1" hangingPunct="1"/>
            <a:r>
              <a:rPr lang="en-US" altLang="zh-TW" sz="2400" smtClean="0">
                <a:ea typeface="標楷體" pitchFamily="65" charset="-120"/>
              </a:rPr>
              <a:t>“… access virtually any data source, from </a:t>
            </a:r>
            <a:r>
              <a:rPr lang="en-US" altLang="zh-TW" sz="2400" smtClean="0">
                <a:solidFill>
                  <a:srgbClr val="0000FF"/>
                </a:solidFill>
                <a:ea typeface="標楷體" pitchFamily="65" charset="-120"/>
              </a:rPr>
              <a:t>relational databases</a:t>
            </a:r>
            <a:r>
              <a:rPr lang="en-US" altLang="zh-TW" sz="2400" smtClean="0">
                <a:ea typeface="標楷體" pitchFamily="65" charset="-120"/>
              </a:rPr>
              <a:t> to </a:t>
            </a:r>
            <a:r>
              <a:rPr lang="en-US" altLang="zh-TW" sz="2400" smtClean="0">
                <a:solidFill>
                  <a:srgbClr val="0000FF"/>
                </a:solidFill>
                <a:ea typeface="標楷體" pitchFamily="65" charset="-120"/>
              </a:rPr>
              <a:t>spreadsheets</a:t>
            </a:r>
            <a:r>
              <a:rPr lang="en-US" altLang="zh-TW" sz="2400" smtClean="0">
                <a:ea typeface="標楷體" pitchFamily="65" charset="-120"/>
              </a:rPr>
              <a:t> and </a:t>
            </a:r>
            <a:r>
              <a:rPr lang="en-US" altLang="zh-TW" sz="2400" smtClean="0">
                <a:solidFill>
                  <a:srgbClr val="0000FF"/>
                </a:solidFill>
                <a:ea typeface="標楷體" pitchFamily="65" charset="-120"/>
              </a:rPr>
              <a:t>flat files</a:t>
            </a:r>
            <a:r>
              <a:rPr lang="en-US" altLang="zh-TW" sz="2400" smtClean="0">
                <a:ea typeface="標楷體" pitchFamily="65" charset="-120"/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6C1A1-4BE3-488C-95E6-AC093ED1708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7543800" cy="1295400"/>
          </a:xfrm>
        </p:spPr>
        <p:txBody>
          <a:bodyPr/>
          <a:lstStyle/>
          <a:p>
            <a:pPr eaLnBrk="1" hangingPunct="1"/>
            <a:r>
              <a:rPr lang="en-US" smtClean="0"/>
              <a:t>General Architecture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676400"/>
            <a:ext cx="4191000" cy="4454525"/>
          </a:xfrm>
        </p:spPr>
        <p:txBody>
          <a:bodyPr/>
          <a:lstStyle/>
          <a:p>
            <a:pPr eaLnBrk="1" hangingPunct="1"/>
            <a:r>
              <a:rPr lang="en-US" sz="2400" smtClean="0"/>
              <a:t>What design pattern is implied in this architecture?</a:t>
            </a:r>
          </a:p>
          <a:p>
            <a:pPr eaLnBrk="1" hangingPunct="1"/>
            <a:r>
              <a:rPr lang="en-US" sz="2400" smtClean="0"/>
              <a:t>What does it buy for us?</a:t>
            </a:r>
          </a:p>
          <a:p>
            <a:pPr eaLnBrk="1" hangingPunct="1"/>
            <a:r>
              <a:rPr lang="en-US" sz="2400" smtClean="0"/>
              <a:t>Why is this architecture also multi-tiered?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3384550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A38B2-1B04-432F-A38D-AF1E367AADF5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6147" name="Picture 4" descr="arch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30413" y="76200"/>
            <a:ext cx="4549775" cy="6705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 1: JDBC-ODBC Bridge Driver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7890" name="Picture 2" descr="DBMS Driver typ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0010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8138"/>
            <a:ext cx="8229600" cy="44116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JDBC-ODBC bridge driver uses ODBC driver to connect to the database. The JDBC-ODBC bridge driver converts JDBC method calls into the ODBC function calls. This is now discouraged because of thin driver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Advantages: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to use.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easily connected to any database.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Disadvantages: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degraded because JDBC method call is converted into the ODBC function calls.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ODBC driver needs to be installed on the client machine.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543800" cy="4572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 2: JDBC-Native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API Driver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50178" name="Picture 2" descr="DBMS Driver typ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200" cy="4486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9138"/>
            <a:ext cx="8229600" cy="441166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API driver uses the client-side libraries of the database. The driver converts JDBC method calls into native calls of the database API. It is not written entirely in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DF522-37F8-474F-B897-AD5744C89FE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472</TotalTime>
  <Words>493</Words>
  <Application>Microsoft Office PowerPoint</Application>
  <PresentationFormat>On-screen Show (4:3)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Wingdings</vt:lpstr>
      <vt:lpstr>標楷體</vt:lpstr>
      <vt:lpstr>Arial Unicode MS</vt:lpstr>
      <vt:lpstr>Tahoma</vt:lpstr>
      <vt:lpstr>Times New Roman</vt:lpstr>
      <vt:lpstr>Network</vt:lpstr>
      <vt:lpstr>JDBC  Java DataBase Connectivity  </vt:lpstr>
      <vt:lpstr>What is JDBC?</vt:lpstr>
      <vt:lpstr>General Architecture</vt:lpstr>
      <vt:lpstr>Slide 4</vt:lpstr>
      <vt:lpstr>Type 1: JDBC-ODBC Bridge Driver </vt:lpstr>
      <vt:lpstr>Slide 6</vt:lpstr>
      <vt:lpstr>Slide 7</vt:lpstr>
      <vt:lpstr>Type 2: JDBC-Native API Driver </vt:lpstr>
      <vt:lpstr>Slide 9</vt:lpstr>
      <vt:lpstr>Slide 10</vt:lpstr>
      <vt:lpstr>Type 3: JDBC-Net pure Java Driver </vt:lpstr>
      <vt:lpstr>Slide 12</vt:lpstr>
      <vt:lpstr>Slide 13</vt:lpstr>
      <vt:lpstr>Type 4: Native Protocol Pure Java Driver</vt:lpstr>
      <vt:lpstr>Slide 15</vt:lpstr>
      <vt:lpstr>Slide 16</vt:lpstr>
      <vt:lpstr>Which Driver should be Used?</vt:lpstr>
    </vt:vector>
  </TitlesOfParts>
  <Company>LEHIGH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 (Java DataBase Connectivity)</dc:title>
  <dc:creator>MURAT CAN GANIZ</dc:creator>
  <cp:lastModifiedBy>tsuser</cp:lastModifiedBy>
  <cp:revision>63</cp:revision>
  <dcterms:created xsi:type="dcterms:W3CDTF">2004-04-02T23:37:44Z</dcterms:created>
  <dcterms:modified xsi:type="dcterms:W3CDTF">2015-09-15T10:46:45Z</dcterms:modified>
</cp:coreProperties>
</file>