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604B-01B2-4438-887F-B2F648B5B0F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775-9304-4209-A35E-A3AC5476BF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797628"/>
          <a:ext cx="8763000" cy="5968932"/>
        </p:xfrm>
        <a:graphic>
          <a:graphicData uri="http://schemas.openxmlformats.org/drawingml/2006/table">
            <a:tbl>
              <a:tblPr/>
              <a:tblGrid>
                <a:gridCol w="4381500"/>
                <a:gridCol w="4381500"/>
              </a:tblGrid>
              <a:tr h="3731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Comparable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D09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9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Comparator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D09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9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1052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1) Comparable provides 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single sorting sequence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. In other words, we can sort the collection on the basis of single element such as id or name or price etc.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Comparator provides 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multiple sorting sequence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. In other words, we can sort the collection on the basis of multiple elements such as id, name and price etc.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7099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2) Comparable 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affects the original class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 i.e. actual class is modified.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Comparator 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doesn't affect the original class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 i.e. actual class is not modified.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7099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3) Comparable provides 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compareTo() method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 to sort elements.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Comparator provides 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compare() method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 to sort elements.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123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4) Comparable is found in 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java.lang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 package.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Comparator is found in 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java.util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 package.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4076"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5) We can sort the list elements of Comparable type by</a:t>
                      </a:r>
                      <a:r>
                        <a:rPr lang="en-US" sz="2000" b="1" i="0">
                          <a:solidFill>
                            <a:srgbClr val="000000"/>
                          </a:solidFill>
                          <a:latin typeface="verdana"/>
                        </a:rPr>
                        <a:t>Collections.sort(List)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latin typeface="verdana"/>
                        </a:rPr>
                        <a:t> method.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We can sort the list elements of Comparator type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by</a:t>
                      </a:r>
                      <a:r>
                        <a:rPr lang="en-US" sz="2000" b="1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Collections.sort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(</a:t>
                      </a:r>
                      <a:r>
                        <a:rPr lang="en-US" sz="2000" b="1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List,Comparator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 method.</a:t>
                      </a:r>
                    </a:p>
                  </a:txBody>
                  <a:tcPr marL="35131" marR="35131" marT="35131" marB="3513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52400"/>
            <a:ext cx="68591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Differences between Comparable and Comparator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tsuser</dc:creator>
  <cp:lastModifiedBy>tsuser</cp:lastModifiedBy>
  <cp:revision>2</cp:revision>
  <dcterms:created xsi:type="dcterms:W3CDTF">2015-12-09T10:24:37Z</dcterms:created>
  <dcterms:modified xsi:type="dcterms:W3CDTF">2015-12-09T10:27:57Z</dcterms:modified>
</cp:coreProperties>
</file>