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A6060-41EC-4FA1-8239-AAC05E25E323}" v="277" dt="2023-12-19T16:19:28.660"/>
    <p1510:client id="{90B4653B-7E19-42FA-B432-0D14AB55FFEB}" v="376" dt="2023-12-19T14:55:13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3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laticos.blogspot.com/2014/02/flappy-bird-50.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istoriasbastardasextraordinarias.blogspot.com/2014/02/la-verdadera-historia-de-flappy-bir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tendoblast.com.br/2014/02/nintendo-nega-participacao-na-remocao.html?m=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bstract black and white pattern">
            <a:extLst>
              <a:ext uri="{FF2B5EF4-FFF2-40B4-BE49-F238E27FC236}">
                <a16:creationId xmlns:a16="http://schemas.microsoft.com/office/drawing/2014/main" id="{9A862889-19EE-590A-17D9-FDFFB8652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173" r="10132" b="-9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423" y="2514555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FLAPPY BIRD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pic>
        <p:nvPicPr>
          <p:cNvPr id="5" name="Picture 4" descr="Flappy Bird Background png download - 1280*1084 - Free Transparent Flappy  Bird png Download. - CleanPNG / KissPNG">
            <a:extLst>
              <a:ext uri="{FF2B5EF4-FFF2-40B4-BE49-F238E27FC236}">
                <a16:creationId xmlns:a16="http://schemas.microsoft.com/office/drawing/2014/main" id="{BBBA3F44-C4F3-1E52-80E2-B82575A8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94" y="2498030"/>
            <a:ext cx="2198935" cy="1872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2216E-25B1-981C-C090-CCC6186D6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41" y="0"/>
            <a:ext cx="1559859" cy="1468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9185B-84FC-6B49-7631-B1AF432FEECF}"/>
              </a:ext>
            </a:extLst>
          </p:cNvPr>
          <p:cNvSpPr txBox="1"/>
          <p:nvPr/>
        </p:nvSpPr>
        <p:spPr>
          <a:xfrm>
            <a:off x="0" y="4948516"/>
            <a:ext cx="3227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:</a:t>
            </a:r>
          </a:p>
          <a:p>
            <a:r>
              <a:rPr lang="en-IN" dirty="0"/>
              <a:t>S. Gopal Reddy</a:t>
            </a:r>
          </a:p>
          <a:p>
            <a:r>
              <a:rPr lang="en-IN" dirty="0"/>
              <a:t>HU21CSEN0500086</a:t>
            </a:r>
          </a:p>
          <a:p>
            <a:endParaRPr lang="en-IN" dirty="0"/>
          </a:p>
          <a:p>
            <a:r>
              <a:rPr lang="en-IN" dirty="0"/>
              <a:t>Under the guidance of :</a:t>
            </a:r>
          </a:p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Sreerama</a:t>
            </a:r>
            <a:r>
              <a:rPr lang="en-IN" dirty="0"/>
              <a:t> </a:t>
            </a:r>
            <a:r>
              <a:rPr lang="en-IN" dirty="0" err="1"/>
              <a:t>Murthy.M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88979-323C-47FC-5AF1-CF0DF78927FC}"/>
              </a:ext>
            </a:extLst>
          </p:cNvPr>
          <p:cNvSpPr txBox="1"/>
          <p:nvPr/>
        </p:nvSpPr>
        <p:spPr>
          <a:xfrm>
            <a:off x="6496050" y="5567081"/>
            <a:ext cx="597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C0C0C0"/>
                </a:highlight>
              </a:rPr>
              <a:t>Department of computer science and engineering</a:t>
            </a:r>
          </a:p>
          <a:p>
            <a:pPr algn="ctr"/>
            <a:r>
              <a:rPr lang="en-IN" b="1" dirty="0">
                <a:highlight>
                  <a:srgbClr val="C0C0C0"/>
                </a:highlight>
              </a:rPr>
              <a:t>GITAM(Deemed to be university)</a:t>
            </a:r>
          </a:p>
          <a:p>
            <a:pPr algn="ctr"/>
            <a:r>
              <a:rPr lang="en-IN" b="1" dirty="0">
                <a:highlight>
                  <a:srgbClr val="C0C0C0"/>
                </a:highlight>
              </a:rPr>
              <a:t>Hyderabad-502329</a:t>
            </a:r>
          </a:p>
          <a:p>
            <a:pPr algn="ctr"/>
            <a:r>
              <a:rPr lang="en-IN" b="1" dirty="0">
                <a:highlight>
                  <a:srgbClr val="C0C0C0"/>
                </a:highlight>
              </a:rPr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36AC84C-8609-91E9-4699-C5628F210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4" r="5262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75C50-6AD9-502A-BBBC-A134C68D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B8E4-E4D7-385B-6BBC-DC66D21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395117"/>
            <a:ext cx="6807330" cy="7770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u="sng" cap="all" spc="200">
                <a:solidFill>
                  <a:srgbClr val="FFFFFF"/>
                </a:solidFill>
              </a:rPr>
              <a:t>START SCREEN</a:t>
            </a:r>
          </a:p>
        </p:txBody>
      </p:sp>
    </p:spTree>
    <p:extLst>
      <p:ext uri="{BB962C8B-B14F-4D97-AF65-F5344CB8AC3E}">
        <p14:creationId xmlns:p14="http://schemas.microsoft.com/office/powerpoint/2010/main" val="202276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deo game screen with a bird flying in the sky&#10;&#10;Description automatically generated">
            <a:extLst>
              <a:ext uri="{FF2B5EF4-FFF2-40B4-BE49-F238E27FC236}">
                <a16:creationId xmlns:a16="http://schemas.microsoft.com/office/drawing/2014/main" id="{99FDD364-A84D-D94A-D798-C35B60D59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0" r="838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717AF-6331-4B86-B31A-72F2A868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8570" y="-568571"/>
            <a:ext cx="6858000" cy="7995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0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48967-E758-6DBB-6061-A1C1FA88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36" y="1371600"/>
            <a:ext cx="6086764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CE5F-FDC0-917D-CD79-2426EE72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36" y="4299358"/>
            <a:ext cx="6086764" cy="118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cap="all" spc="200" dirty="0">
                <a:solidFill>
                  <a:srgbClr val="FFFFFF"/>
                </a:solidFill>
              </a:rPr>
              <a:t>GAME SCREEN PLAY</a:t>
            </a:r>
          </a:p>
        </p:txBody>
      </p:sp>
    </p:spTree>
    <p:extLst>
      <p:ext uri="{BB962C8B-B14F-4D97-AF65-F5344CB8AC3E}">
        <p14:creationId xmlns:p14="http://schemas.microsoft.com/office/powerpoint/2010/main" val="304206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C1CEB03-7111-03E3-6503-04249EA3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" r="12520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EF4A0-4453-DB1C-1A1E-85DD451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A796-AD9D-07C2-1A47-A4F3F28B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395117"/>
            <a:ext cx="6807330" cy="7770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u="sng" cap="all" spc="200">
                <a:solidFill>
                  <a:srgbClr val="FFFFFF"/>
                </a:solidFill>
              </a:rPr>
              <a:t>GAME OVER SCREEN</a:t>
            </a:r>
          </a:p>
        </p:txBody>
      </p:sp>
    </p:spTree>
    <p:extLst>
      <p:ext uri="{BB962C8B-B14F-4D97-AF65-F5344CB8AC3E}">
        <p14:creationId xmlns:p14="http://schemas.microsoft.com/office/powerpoint/2010/main" val="55982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yellow character holding a sign with a smiley face and a thank you sign&#10;&#10;Description automatically generated">
            <a:extLst>
              <a:ext uri="{FF2B5EF4-FFF2-40B4-BE49-F238E27FC236}">
                <a16:creationId xmlns:a16="http://schemas.microsoft.com/office/drawing/2014/main" id="{46A8F5EE-DB50-CC2C-7355-248F30CD3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3" b="37996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BEDCA0-5887-4BE5-B9A9-475112CFD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4210E-BF53-4B8C-AAF6-67A50087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F20F32-BAF8-48C2-BAC7-3E3B2405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685800"/>
            <a:ext cx="1139190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132A-0A56-D97A-AA14-1BDFA1B4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3E4D77-83BE-C837-7777-31ECB7E8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About the project</a:t>
            </a:r>
          </a:p>
          <a:p>
            <a:r>
              <a:rPr lang="en-US" dirty="0"/>
              <a:t>Tools and Technologies used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Start screen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Game play screen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Game over screen</a:t>
            </a:r>
          </a:p>
          <a:p>
            <a:endParaRPr lang="en-US" dirty="0"/>
          </a:p>
        </p:txBody>
      </p:sp>
      <p:pic>
        <p:nvPicPr>
          <p:cNvPr id="4" name="Content Placeholder 3" descr="A video game screen with birds flying in the air&#10;&#10;Description automatically generated">
            <a:extLst>
              <a:ext uri="{FF2B5EF4-FFF2-40B4-BE49-F238E27FC236}">
                <a16:creationId xmlns:a16="http://schemas.microsoft.com/office/drawing/2014/main" id="{B4CAA638-6301-3B93-44DD-478F2A93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201" y="2360905"/>
            <a:ext cx="4076700" cy="21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3D938-3D1D-89E9-FB55-615B3757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en-US" dirty="0"/>
              <a:t>ABOUT THE PROJECT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0D9616-2585-7A92-A320-4E5924DC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31" y="685800"/>
            <a:ext cx="5240859" cy="5508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FLAPPY BIRD: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Flappy Bird is a classic mobile game that gained widespread popularity for its simplicity and addictive gameplay. Created by Vietnamese developer Dong Nguyen and released in 2013, the game features a small bird that players navigate through a series of pipes by tapping the screen. The objective is to keep the bird airborne and avoid collisions with the pipes, challenging players with its deceptively simple mechanics.</a:t>
            </a:r>
            <a:endParaRPr lang="en-US" sz="2000"/>
          </a:p>
        </p:txBody>
      </p:sp>
      <p:pic>
        <p:nvPicPr>
          <p:cNvPr id="10" name="Content Placeholder 9" descr="A video game screen with text and a cartoon bird&#10;&#10;Description automatically generated">
            <a:extLst>
              <a:ext uri="{FF2B5EF4-FFF2-40B4-BE49-F238E27FC236}">
                <a16:creationId xmlns:a16="http://schemas.microsoft.com/office/drawing/2014/main" id="{D04B1114-9E80-A75F-AA93-F16F06813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74" r="2950" b="1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-5040"/>
            <a:ext cx="4076700" cy="6863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64D4-B786-674A-B94F-9F4D6142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1231621"/>
            <a:ext cx="5252693" cy="1222397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ABOUT THE PROJECT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71A287-4339-7E2E-8C0D-78BF1AA7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10545"/>
            <a:ext cx="5252694" cy="28716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u="sng"/>
              <a:t>FLAPPY BIRD: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ea typeface="+mn-lt"/>
                <a:cs typeface="+mn-lt"/>
              </a:rPr>
              <a:t>The game's minimalistic design, coupled with its difficulty, contributed to its rapid rise in popularity. Flappy Bird became a cultural phenomenon, generating millions of downloads and inspiring a wave of imitations. Despite its success, Nguyen decided to remove the game from app stores in 2014, citing concerns about its addictive nature. Flappy Bird remains a notable example of a mobile gaming sensation, leaving a lasting impact on the gaming community.</a:t>
            </a:r>
            <a:endParaRPr lang="en-US" sz="1500"/>
          </a:p>
        </p:txBody>
      </p:sp>
      <p:pic>
        <p:nvPicPr>
          <p:cNvPr id="4" name="Content Placeholder 3" descr="A video game screen with a duck&#10;&#10;Description automatically generated">
            <a:extLst>
              <a:ext uri="{FF2B5EF4-FFF2-40B4-BE49-F238E27FC236}">
                <a16:creationId xmlns:a16="http://schemas.microsoft.com/office/drawing/2014/main" id="{3A9EC02F-B424-4F5A-ECCC-76EA5CD49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96" r="40077"/>
          <a:stretch/>
        </p:blipFill>
        <p:spPr>
          <a:xfrm>
            <a:off x="8115299" y="1366561"/>
            <a:ext cx="3274281" cy="41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E41B6A-FC47-4213-ADF4-1BC198E4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0835AC6-F8C9-0F97-6EFC-DA4C396B3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5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34206"/>
            <a:ext cx="6096000" cy="2052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17E03-34DD-E71D-EFB4-C18ADC87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0" y="3666574"/>
            <a:ext cx="5024644" cy="921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TOOLS AND 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229C-3B73-CDAD-51A2-2F99B14C2DA8}"/>
              </a:ext>
            </a:extLst>
          </p:cNvPr>
          <p:cNvSpPr txBox="1"/>
          <p:nvPr/>
        </p:nvSpPr>
        <p:spPr>
          <a:xfrm>
            <a:off x="662725" y="4590781"/>
            <a:ext cx="47490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1.HTML</a:t>
            </a:r>
          </a:p>
          <a:p>
            <a:r>
              <a:rPr lang="en-US" dirty="0"/>
              <a:t>2.CSS</a:t>
            </a:r>
          </a:p>
          <a:p>
            <a:r>
              <a:rPr lang="en-US" dirty="0"/>
              <a:t>3.JAVASCRIPT</a:t>
            </a:r>
          </a:p>
        </p:txBody>
      </p:sp>
    </p:spTree>
    <p:extLst>
      <p:ext uri="{BB962C8B-B14F-4D97-AF65-F5344CB8AC3E}">
        <p14:creationId xmlns:p14="http://schemas.microsoft.com/office/powerpoint/2010/main" val="21375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834C-2CCB-76AB-4E44-874C3F6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sz="3000" dirty="0">
                <a:ea typeface="+mj-lt"/>
                <a:cs typeface="+mj-lt"/>
              </a:rPr>
              <a:t>TOOLS AND 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47C4-701D-9537-E1CF-3CD6E72D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544" y="675503"/>
            <a:ext cx="3984793" cy="5508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HT ML:</a:t>
            </a: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Canvas: The foundation for drawing the game elements.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Score Display: Elements to show current and best scores.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Game Over Message: A container for displaying the game over message.</a:t>
            </a:r>
            <a:endParaRPr lang="en-US" sz="2000"/>
          </a:p>
          <a:p>
            <a:pPr marL="0" indent="0">
              <a:buNone/>
            </a:pPr>
            <a:endParaRPr lang="en-US" sz="2000" b="1" u="sng" dirty="0"/>
          </a:p>
        </p:txBody>
      </p:sp>
      <p:pic>
        <p:nvPicPr>
          <p:cNvPr id="5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3EEB66-9FE1-90EC-C25C-D08437E7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54" b="-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F6DA-BC48-E047-AA55-6A8ADF0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TOOLS AND TECHNOLOGIES USED</a:t>
            </a:r>
            <a:endParaRPr lang="en-US" dirty="0"/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94D03E5-5ED2-5AF7-F88E-2DA10F2E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65" y="685800"/>
            <a:ext cx="3902415" cy="5508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CSS:</a:t>
            </a: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Positioning Elements: Arranging elements within the game area.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Visual Appeal: Enhancing graphics and text appearance.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Responsiveness: Ensuring proper display across different screen sizes</a:t>
            </a:r>
            <a:endParaRPr lang="en-US" sz="200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C73D64-4DB9-93BD-6073-14226622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0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-5040"/>
            <a:ext cx="4076700" cy="6863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C46D1-7991-085C-BB12-C82EED48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7" y="285720"/>
            <a:ext cx="5252693" cy="779613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j-lt"/>
                <a:cs typeface="+mj-lt"/>
              </a:rPr>
              <a:t>TOOLS AND TECHNOLOGIES USED</a:t>
            </a:r>
            <a:endParaRPr lang="en-US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B7E62-D765-3EB0-D99F-65C21740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56" y="778134"/>
            <a:ext cx="8010919" cy="60807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 b="1" u="sng" dirty="0">
                <a:ea typeface="+mn-lt"/>
                <a:cs typeface="+mn-lt"/>
              </a:rPr>
              <a:t>JavaScript :</a:t>
            </a:r>
            <a:endParaRPr lang="en-US" sz="2000" b="1" u="sng" dirty="0"/>
          </a:p>
          <a:p>
            <a:pPr>
              <a:buNone/>
            </a:pPr>
            <a:r>
              <a:rPr lang="en-US" sz="2000" b="1" u="sng" dirty="0">
                <a:ea typeface="+mn-lt"/>
                <a:cs typeface="+mn-lt"/>
              </a:rPr>
              <a:t>GAME ELEMENTS: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Bird: Creation, animation, and movement control using user input.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Pipes: Generation, positioning, and movement across the screen.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Background: Display of a static or moving background image.</a:t>
            </a:r>
          </a:p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GAME MECHANICS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Gravity: Simulating downward pull on the bird.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User Input: Detecting spacebar or mouse clicks to make the bird flap.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Collision Detection: Checking for bird-pipe or bird-ground collisions.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Scoring: Tracking scores and updating display elements.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Game Over: Transitioning to the game over state upon collision.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5B9837E-7517-4897-E75C-EC655EB73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14" b="4"/>
          <a:stretch/>
        </p:blipFill>
        <p:spPr>
          <a:xfrm>
            <a:off x="8115299" y="-7185"/>
            <a:ext cx="4079210" cy="68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7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C9FB3-8E13-1E02-F082-712DE058A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2FE3275-4317-8149-641C-3A06FE0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B3C1E-F709-437C-C7B1-12BEBFBEB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-5040"/>
            <a:ext cx="4076700" cy="6863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BD247-B535-D199-D04D-D2208C5F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7" y="357801"/>
            <a:ext cx="5911720" cy="676640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j-lt"/>
                <a:cs typeface="+mj-lt"/>
              </a:rPr>
              <a:t>TOOLS AND TECHNOLOGIES USED</a:t>
            </a:r>
            <a:endParaRPr lang="en-US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B65DE8-3ECB-A133-A62F-18EC3180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56" y="1025269"/>
            <a:ext cx="8010919" cy="58336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1600" b="1" u="sng" dirty="0">
                <a:ea typeface="+mn-lt"/>
                <a:cs typeface="+mn-lt"/>
              </a:rPr>
              <a:t>JavaScript :</a:t>
            </a:r>
            <a:endParaRPr lang="en-US" sz="1600" b="1" u="sng"/>
          </a:p>
          <a:p>
            <a:pPr marL="0" indent="0">
              <a:buNone/>
            </a:pPr>
            <a:r>
              <a:rPr lang="en-US" sz="1600" b="1" u="sng" dirty="0">
                <a:ea typeface="+mn-lt"/>
                <a:cs typeface="+mn-lt"/>
              </a:rPr>
              <a:t>GAME LOOP:</a:t>
            </a:r>
            <a:endParaRPr lang="en-US" sz="1600" b="1" u="sng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Continuous Updates: Repeatedly executing game logic to maintain animation and interactivity.</a:t>
            </a: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Key Features:</a:t>
            </a:r>
            <a:endParaRPr lang="en-US" sz="1600" b="1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Simple Graphics: Using basic shapes and images for visual elements.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Single-Screen Gameplay: No levels or transitions, fostering focus on core mechanics.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Challenging Difficulty: Attaining high scores requires precise timing and control.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Addictive Gameplay: Easy to learn but difficult to master, encouraging repeated play.</a:t>
            </a: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Additional Features (Optional):</a:t>
            </a:r>
            <a:endParaRPr lang="en-US" sz="1600" b="1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Sound Effects: Enhancing gameplay experience with audio feedback.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Power-Ups: Introducing temporary abilities or score multipliers.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Leaderboards: Allowing players to compete with others for high scores.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BC67E06-2D73-5412-749E-64E61CB21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14" b="4"/>
          <a:stretch/>
        </p:blipFill>
        <p:spPr>
          <a:xfrm>
            <a:off x="8115299" y="-7185"/>
            <a:ext cx="4079210" cy="68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36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536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Courier New</vt:lpstr>
      <vt:lpstr>EncaseVTI</vt:lpstr>
      <vt:lpstr>FLAPPY BIRD GAME</vt:lpstr>
      <vt:lpstr>TABLE OF CONTENTS</vt:lpstr>
      <vt:lpstr>ABOUT THE PROJECT</vt:lpstr>
      <vt:lpstr>ABOUT THE PROJECT</vt:lpstr>
      <vt:lpstr>TOOLS AND TECHNOLOGIES USED</vt:lpstr>
      <vt:lpstr>TOOLS AND TECHNOLOGIES USED</vt:lpstr>
      <vt:lpstr>TOOLS AND TECHNOLOGIES USED</vt:lpstr>
      <vt:lpstr>TOOLS AND TECHNOLOGIES USED</vt:lpstr>
      <vt:lpstr>TOOLS AND TECHNOLOGIES USED</vt:lpstr>
      <vt:lpstr>OUTPUT</vt:lpstr>
      <vt:lpstr>OUTPUT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gopal reddy</cp:lastModifiedBy>
  <cp:revision>298</cp:revision>
  <dcterms:created xsi:type="dcterms:W3CDTF">2023-12-19T11:52:30Z</dcterms:created>
  <dcterms:modified xsi:type="dcterms:W3CDTF">2023-12-26T11:50:54Z</dcterms:modified>
</cp:coreProperties>
</file>