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  <p:sldMasterId id="2147483680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pendency">
  <p:cSld name="Dependenc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76225" y="1547446"/>
            <a:ext cx="11077575" cy="4572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&amp; Regular Options">
  <p:cSld name="Question &amp; Regular Optio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275492" y="1146362"/>
            <a:ext cx="115200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76224" y="2693921"/>
            <a:ext cx="11520000" cy="348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 One-Blank">
  <p:cSld name="GRE One-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275492" y="1217540"/>
            <a:ext cx="115200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 Two-Blank">
  <p:cSld name="GRE Two-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275492" y="1168263"/>
            <a:ext cx="11520000" cy="171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 Three-Blank">
  <p:cSld name="GRE Three-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75492" y="1179212"/>
            <a:ext cx="11520000" cy="212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 Sentence Equivalence">
  <p:cSld name="GRE Sentence Equivalenc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275492" y="1190168"/>
            <a:ext cx="115200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2"/>
          </p:nvPr>
        </p:nvSpPr>
        <p:spPr>
          <a:xfrm>
            <a:off x="302867" y="2684545"/>
            <a:ext cx="3428999" cy="331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13CB2"/>
              </a:buClr>
              <a:buSzPts val="1800"/>
              <a:buFont typeface="Arial"/>
              <a:buAutoNum type="arabicPeriod"/>
              <a:defRPr sz="1800" b="0">
                <a:solidFill>
                  <a:srgbClr val="013CB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ant Comparison">
  <p:cSld name="Quant Comparis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75492" y="1168264"/>
            <a:ext cx="1152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13CB2"/>
              </a:buClr>
              <a:buSzPts val="2000"/>
              <a:buNone/>
              <a:defRPr sz="2000" b="1">
                <a:solidFill>
                  <a:srgbClr val="013CB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1286733" y="2569852"/>
            <a:ext cx="4604112" cy="162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6" name="Google Shape;76;p17"/>
          <p:cNvCxnSpPr/>
          <p:nvPr/>
        </p:nvCxnSpPr>
        <p:spPr>
          <a:xfrm>
            <a:off x="6035492" y="2267706"/>
            <a:ext cx="0" cy="1926495"/>
          </a:xfrm>
          <a:prstGeom prst="straightConnector1">
            <a:avLst/>
          </a:prstGeom>
          <a:noFill/>
          <a:ln w="2857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17"/>
          <p:cNvSpPr txBox="1"/>
          <p:nvPr/>
        </p:nvSpPr>
        <p:spPr>
          <a:xfrm>
            <a:off x="2123405" y="2182988"/>
            <a:ext cx="29307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Quantity A</a:t>
            </a:r>
            <a:endParaRPr sz="1800" b="1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3"/>
          </p:nvPr>
        </p:nvSpPr>
        <p:spPr>
          <a:xfrm>
            <a:off x="6180140" y="2569852"/>
            <a:ext cx="4725414" cy="162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7137970" y="2182988"/>
            <a:ext cx="29307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Quantity B</a:t>
            </a:r>
            <a:endParaRPr sz="1800" b="1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275492" y="4300799"/>
            <a:ext cx="6793519" cy="18692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A is greater.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B is greater.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two quantities are equal.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relationship cannot be determined from the information given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with Solution">
  <p:cSld name="Question with Solu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275492" y="1140892"/>
            <a:ext cx="11520000" cy="118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13CB2"/>
              </a:buClr>
              <a:buSzPts val="2000"/>
              <a:buNone/>
              <a:defRPr sz="2000" b="1">
                <a:solidFill>
                  <a:srgbClr val="013CB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276226" y="2425767"/>
            <a:ext cx="6792790" cy="37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>
            <a:spLocks noGrp="1"/>
          </p:cNvSpPr>
          <p:nvPr>
            <p:ph type="body" idx="3"/>
          </p:nvPr>
        </p:nvSpPr>
        <p:spPr>
          <a:xfrm>
            <a:off x="7186246" y="2425767"/>
            <a:ext cx="4609246" cy="3717687"/>
          </a:xfrm>
          <a:prstGeom prst="roundRect">
            <a:avLst>
              <a:gd name="adj" fmla="val 138"/>
            </a:avLst>
          </a:prstGeom>
          <a:solidFill>
            <a:srgbClr val="ECF2FE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13CB2"/>
              </a:buClr>
              <a:buSzPts val="1800"/>
              <a:buFont typeface="Arial"/>
              <a:buNone/>
              <a:defRPr sz="1800" b="1">
                <a:solidFill>
                  <a:srgbClr val="013CB2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13CB2"/>
              </a:buClr>
              <a:buSzPts val="1800"/>
              <a:buNone/>
              <a:defRPr sz="1800">
                <a:solidFill>
                  <a:srgbClr val="013CB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with Explanation">
  <p:cSld name="Question with Explana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276226" y="1177222"/>
            <a:ext cx="6792790" cy="500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>
            <a:spLocks noGrp="1"/>
          </p:cNvSpPr>
          <p:nvPr>
            <p:ph type="body" idx="2"/>
          </p:nvPr>
        </p:nvSpPr>
        <p:spPr>
          <a:xfrm>
            <a:off x="7192223" y="1177223"/>
            <a:ext cx="4609246" cy="5002447"/>
          </a:xfrm>
          <a:prstGeom prst="roundRect">
            <a:avLst>
              <a:gd name="adj" fmla="val 138"/>
            </a:avLst>
          </a:prstGeom>
          <a:solidFill>
            <a:srgbClr val="ECF2FE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45A7D"/>
              </a:buClr>
              <a:buSzPts val="1800"/>
              <a:buFont typeface="Arial"/>
              <a:buNone/>
              <a:defRPr sz="1800" b="1">
                <a:solidFill>
                  <a:srgbClr val="345A7D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45A7D"/>
              </a:buClr>
              <a:buSzPts val="1800"/>
              <a:buNone/>
              <a:defRPr sz="1800">
                <a:solidFill>
                  <a:srgbClr val="345A7D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275491" y="1191086"/>
            <a:ext cx="5498123" cy="743236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2"/>
          </p:nvPr>
        </p:nvSpPr>
        <p:spPr>
          <a:xfrm>
            <a:off x="6125949" y="1198656"/>
            <a:ext cx="5790559" cy="743236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94" name="Google Shape;94;p20"/>
          <p:cNvCxnSpPr/>
          <p:nvPr/>
        </p:nvCxnSpPr>
        <p:spPr>
          <a:xfrm>
            <a:off x="5936618" y="1724311"/>
            <a:ext cx="0" cy="4359966"/>
          </a:xfrm>
          <a:prstGeom prst="straightConnector1">
            <a:avLst/>
          </a:prstGeom>
          <a:noFill/>
          <a:ln w="2857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20"/>
          <p:cNvSpPr txBox="1">
            <a:spLocks noGrp="1"/>
          </p:cNvSpPr>
          <p:nvPr>
            <p:ph type="body" idx="3"/>
          </p:nvPr>
        </p:nvSpPr>
        <p:spPr>
          <a:xfrm>
            <a:off x="6126163" y="2044700"/>
            <a:ext cx="5789612" cy="414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4"/>
          </p:nvPr>
        </p:nvSpPr>
        <p:spPr>
          <a:xfrm>
            <a:off x="275491" y="2044700"/>
            <a:ext cx="5498247" cy="414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(Graph)">
  <p:cSld name="Two Content (Graph)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6172199" y="1215550"/>
            <a:ext cx="5674457" cy="496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2"/>
          </p:nvPr>
        </p:nvSpPr>
        <p:spPr>
          <a:xfrm>
            <a:off x="275493" y="1215550"/>
            <a:ext cx="5674458" cy="496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1" name="Google Shape;101;p21"/>
          <p:cNvCxnSpPr/>
          <p:nvPr/>
        </p:nvCxnSpPr>
        <p:spPr>
          <a:xfrm>
            <a:off x="6071420" y="1677415"/>
            <a:ext cx="0" cy="4359966"/>
          </a:xfrm>
          <a:prstGeom prst="straightConnector1">
            <a:avLst/>
          </a:prstGeom>
          <a:noFill/>
          <a:ln w="2857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l="6290" r="6290" b="1258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548748" y="548640"/>
            <a:ext cx="302455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371728" y="3840480"/>
            <a:ext cx="4409822" cy="265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371728" y="548640"/>
            <a:ext cx="84406" cy="914400"/>
          </a:xfrm>
          <a:prstGeom prst="rect">
            <a:avLst/>
          </a:prstGeom>
          <a:solidFill>
            <a:srgbClr val="FFF1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ple Graphs">
  <p:cSld name="Multiple Graph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6172200" y="1565031"/>
            <a:ext cx="5181600" cy="222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2"/>
          </p:nvPr>
        </p:nvSpPr>
        <p:spPr>
          <a:xfrm>
            <a:off x="275493" y="1565031"/>
            <a:ext cx="5674458" cy="4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AutoNum type="arabicPeriod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3"/>
          </p:nvPr>
        </p:nvSpPr>
        <p:spPr>
          <a:xfrm>
            <a:off x="6172200" y="3950677"/>
            <a:ext cx="5181600" cy="222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Picture on Right">
  <p:cSld name="Content &amp; Picture on Righ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>
            <a:spLocks noGrp="1"/>
          </p:cNvSpPr>
          <p:nvPr>
            <p:ph type="pic" idx="2"/>
          </p:nvPr>
        </p:nvSpPr>
        <p:spPr>
          <a:xfrm>
            <a:off x="6053979" y="1216025"/>
            <a:ext cx="5760001" cy="4960938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>
            <a:off x="275492" y="1216025"/>
            <a:ext cx="5760001" cy="496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&amp; Video on Right">
  <p:cSld name="1_Content &amp; Video on Righ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>
            <a:spLocks noGrp="1"/>
          </p:cNvSpPr>
          <p:nvPr>
            <p:ph type="pic" idx="2"/>
          </p:nvPr>
        </p:nvSpPr>
        <p:spPr>
          <a:xfrm>
            <a:off x="6053979" y="1216025"/>
            <a:ext cx="5760001" cy="4960938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4"/>
          <p:cNvSpPr txBox="1">
            <a:spLocks noGrp="1"/>
          </p:cNvSpPr>
          <p:nvPr>
            <p:ph type="body" idx="1"/>
          </p:nvPr>
        </p:nvSpPr>
        <p:spPr>
          <a:xfrm>
            <a:off x="275492" y="1216025"/>
            <a:ext cx="5760001" cy="4960938"/>
          </a:xfrm>
          <a:prstGeom prst="rect">
            <a:avLst/>
          </a:prstGeom>
          <a:solidFill>
            <a:srgbClr val="5C6065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Picture on Left">
  <p:cSld name="Content &amp; Picture on Lef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>
            <a:spLocks noGrp="1"/>
          </p:cNvSpPr>
          <p:nvPr>
            <p:ph type="pic" idx="2"/>
          </p:nvPr>
        </p:nvSpPr>
        <p:spPr>
          <a:xfrm>
            <a:off x="275492" y="1216025"/>
            <a:ext cx="5760000" cy="4960938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>
            <a:off x="6035492" y="1216025"/>
            <a:ext cx="5880283" cy="496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&amp; Video on Left">
  <p:cSld name="1_Content &amp; Video on Lef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6"/>
          <p:cNvSpPr>
            <a:spLocks noGrp="1"/>
          </p:cNvSpPr>
          <p:nvPr>
            <p:ph type="pic" idx="2"/>
          </p:nvPr>
        </p:nvSpPr>
        <p:spPr>
          <a:xfrm>
            <a:off x="275492" y="1216025"/>
            <a:ext cx="5760000" cy="4960938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6035492" y="1216025"/>
            <a:ext cx="5880283" cy="4960938"/>
          </a:xfrm>
          <a:prstGeom prst="rect">
            <a:avLst/>
          </a:prstGeom>
          <a:solidFill>
            <a:srgbClr val="5C6065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ine Image on Right">
  <p:cSld name="Online Image on Righ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body" idx="1"/>
          </p:nvPr>
        </p:nvSpPr>
        <p:spPr>
          <a:xfrm>
            <a:off x="275492" y="1216025"/>
            <a:ext cx="5760001" cy="496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7"/>
          <p:cNvSpPr>
            <a:spLocks noGrp="1"/>
          </p:cNvSpPr>
          <p:nvPr>
            <p:ph type="clipArt" idx="2"/>
          </p:nvPr>
        </p:nvSpPr>
        <p:spPr>
          <a:xfrm>
            <a:off x="6035493" y="1216025"/>
            <a:ext cx="5760001" cy="496093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ine Image on Left">
  <p:cSld name="Online Image on Lef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body" idx="1"/>
          </p:nvPr>
        </p:nvSpPr>
        <p:spPr>
          <a:xfrm>
            <a:off x="6035492" y="1216025"/>
            <a:ext cx="5880283" cy="496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8"/>
          <p:cNvSpPr>
            <a:spLocks noGrp="1"/>
          </p:cNvSpPr>
          <p:nvPr>
            <p:ph type="clipArt" idx="2"/>
          </p:nvPr>
        </p:nvSpPr>
        <p:spPr>
          <a:xfrm>
            <a:off x="275492" y="1216025"/>
            <a:ext cx="5760000" cy="496093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0"/>
          <p:cNvPicPr preferRelativeResize="0"/>
          <p:nvPr/>
        </p:nvPicPr>
        <p:blipFill rotWithShape="1">
          <a:blip r:embed="rId2">
            <a:alphaModFix/>
          </a:blip>
          <a:srcRect l="6290" r="6290" b="1258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548748" y="548640"/>
            <a:ext cx="302455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subTitle" idx="1"/>
          </p:nvPr>
        </p:nvSpPr>
        <p:spPr>
          <a:xfrm>
            <a:off x="371728" y="3840480"/>
            <a:ext cx="4409822" cy="265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3" name="Google Shape;143;p30"/>
          <p:cNvSpPr/>
          <p:nvPr/>
        </p:nvSpPr>
        <p:spPr>
          <a:xfrm>
            <a:off x="371728" y="548640"/>
            <a:ext cx="84406" cy="914400"/>
          </a:xfrm>
          <a:prstGeom prst="rect">
            <a:avLst/>
          </a:prstGeom>
          <a:solidFill>
            <a:srgbClr val="FFF1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Double Line" type="secHead">
  <p:cSld name="SECTION_HEAD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1"/>
          <p:cNvPicPr preferRelativeResize="0"/>
          <p:nvPr/>
        </p:nvPicPr>
        <p:blipFill rotWithShape="1">
          <a:blip r:embed="rId2">
            <a:alphaModFix/>
          </a:blip>
          <a:srcRect l="5667" t="13448" r="5666" b="1202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1"/>
          <p:cNvSpPr>
            <a:spLocks noGrp="1"/>
          </p:cNvSpPr>
          <p:nvPr>
            <p:ph type="title"/>
          </p:nvPr>
        </p:nvSpPr>
        <p:spPr>
          <a:xfrm>
            <a:off x="3704493" y="1370135"/>
            <a:ext cx="4783015" cy="685800"/>
          </a:xfrm>
          <a:prstGeom prst="roundRect">
            <a:avLst>
              <a:gd name="adj" fmla="val 16667"/>
            </a:avLst>
          </a:prstGeom>
          <a:solidFill>
            <a:srgbClr val="013CB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2564423" y="2480164"/>
            <a:ext cx="7063155" cy="211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Single line">
  <p:cSld name="Section Header - Single lin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2"/>
          <p:cNvPicPr preferRelativeResize="0"/>
          <p:nvPr/>
        </p:nvPicPr>
        <p:blipFill rotWithShape="1">
          <a:blip r:embed="rId2">
            <a:alphaModFix/>
          </a:blip>
          <a:srcRect l="7263" t="12489" r="5773"/>
          <a:stretch/>
        </p:blipFill>
        <p:spPr>
          <a:xfrm>
            <a:off x="0" y="1"/>
            <a:ext cx="1219200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2"/>
          <p:cNvSpPr>
            <a:spLocks noGrp="1"/>
          </p:cNvSpPr>
          <p:nvPr>
            <p:ph type="title"/>
          </p:nvPr>
        </p:nvSpPr>
        <p:spPr>
          <a:xfrm>
            <a:off x="2810609" y="2535115"/>
            <a:ext cx="6570783" cy="1787770"/>
          </a:xfrm>
          <a:prstGeom prst="roundRect">
            <a:avLst>
              <a:gd name="adj" fmla="val 16667"/>
            </a:avLst>
          </a:prstGeom>
          <a:solidFill>
            <a:srgbClr val="013CB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Double Line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l="5667" t="13448" r="5666" b="1202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>
            <a:spLocks noGrp="1"/>
          </p:cNvSpPr>
          <p:nvPr>
            <p:ph type="title"/>
          </p:nvPr>
        </p:nvSpPr>
        <p:spPr>
          <a:xfrm>
            <a:off x="3704493" y="1370135"/>
            <a:ext cx="4783015" cy="685800"/>
          </a:xfrm>
          <a:prstGeom prst="roundRect">
            <a:avLst>
              <a:gd name="adj" fmla="val 16667"/>
            </a:avLst>
          </a:prstGeom>
          <a:solidFill>
            <a:srgbClr val="013CB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2564423" y="2480164"/>
            <a:ext cx="7063155" cy="211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ory WITHOUT Sub-Points">
  <p:cSld name="Theory WITHOUT Sub-Point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1"/>
          </p:nvPr>
        </p:nvSpPr>
        <p:spPr>
          <a:xfrm>
            <a:off x="276224" y="1215010"/>
            <a:ext cx="11520000" cy="49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Single line">
  <p:cSld name="Section Header - Single lin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l="7263" t="12489" r="5773"/>
          <a:stretch/>
        </p:blipFill>
        <p:spPr>
          <a:xfrm>
            <a:off x="0" y="1"/>
            <a:ext cx="1219200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>
            <a:spLocks noGrp="1"/>
          </p:cNvSpPr>
          <p:nvPr>
            <p:ph type="title"/>
          </p:nvPr>
        </p:nvSpPr>
        <p:spPr>
          <a:xfrm>
            <a:off x="2810609" y="2535115"/>
            <a:ext cx="6570783" cy="1787770"/>
          </a:xfrm>
          <a:prstGeom prst="roundRect">
            <a:avLst>
              <a:gd name="adj" fmla="val 16667"/>
            </a:avLst>
          </a:prstGeom>
          <a:solidFill>
            <a:srgbClr val="013CB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heory with Sub-Points">
  <p:cSld name="2_Theory with Sub-Poin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25450" y="5772150"/>
            <a:ext cx="11766550" cy="69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1294900" y="1159461"/>
            <a:ext cx="9602201" cy="5401238"/>
          </a:xfrm>
          <a:prstGeom prst="rect">
            <a:avLst/>
          </a:prstGeom>
          <a:solidFill>
            <a:srgbClr val="345A7D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>
                <a:solidFill>
                  <a:schemeClr val="accent6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ory with Sub-Points">
  <p:cSld name="Theory with Sub-Poin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276224" y="1209535"/>
            <a:ext cx="11520000" cy="49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>
                <a:solidFill>
                  <a:schemeClr val="accent6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eory with Sub-Points">
  <p:cSld name="1_Theory with Sub-Poin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276224" y="1209535"/>
            <a:ext cx="11520000" cy="49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>
                <a:solidFill>
                  <a:schemeClr val="accent6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ory WITHOUT Sub-Points">
  <p:cSld name="Theory WITHOUT Sub-Poin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276224" y="1215010"/>
            <a:ext cx="11520000" cy="49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pendency &amp; Question">
  <p:cSld name="Dependency &amp; Ques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275493" y="1206593"/>
            <a:ext cx="5198207" cy="49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2"/>
          </p:nvPr>
        </p:nvSpPr>
        <p:spPr>
          <a:xfrm>
            <a:off x="5721350" y="1206593"/>
            <a:ext cx="6194425" cy="49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marL="914400" lvl="1" indent="-3429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AutoNum type="arabicPeriod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A close up of a logo&#10;&#10;Description automatically generated"/>
          <p:cNvPicPr preferRelativeResize="0"/>
          <p:nvPr/>
        </p:nvPicPr>
        <p:blipFill rotWithShape="1">
          <a:blip r:embed="rId28">
            <a:alphaModFix/>
          </a:blip>
          <a:srcRect l="51542" t="91811"/>
          <a:stretch/>
        </p:blipFill>
        <p:spPr>
          <a:xfrm>
            <a:off x="8305800" y="6489700"/>
            <a:ext cx="3874498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A close up of a logo&#10;&#10;Description automatically generated"/>
          <p:cNvPicPr preferRelativeResize="0"/>
          <p:nvPr/>
        </p:nvPicPr>
        <p:blipFill rotWithShape="1">
          <a:blip r:embed="rId28">
            <a:alphaModFix/>
          </a:blip>
          <a:srcRect t="19457" b="60855"/>
          <a:stretch/>
        </p:blipFill>
        <p:spPr>
          <a:xfrm>
            <a:off x="11702" y="7130"/>
            <a:ext cx="12191980" cy="135009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336000" y="1207746"/>
            <a:ext cx="11520000" cy="4968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982207"/>
            <a:ext cx="8397619" cy="54000"/>
          </a:xfrm>
          <a:prstGeom prst="rect">
            <a:avLst/>
          </a:prstGeom>
          <a:solidFill>
            <a:srgbClr val="FFF1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3782679" y="6176963"/>
            <a:ext cx="8397619" cy="18000"/>
          </a:xfrm>
          <a:prstGeom prst="rect">
            <a:avLst/>
          </a:prstGeom>
          <a:solidFill>
            <a:srgbClr val="BDD2F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9" descr="A close up of a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l="51542" t="91811"/>
          <a:stretch/>
        </p:blipFill>
        <p:spPr>
          <a:xfrm>
            <a:off x="8305800" y="6489700"/>
            <a:ext cx="3874498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9" descr="A close up of a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t="19457" b="60855"/>
          <a:stretch/>
        </p:blipFill>
        <p:spPr>
          <a:xfrm>
            <a:off x="11702" y="7130"/>
            <a:ext cx="12191980" cy="135009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275492" y="95489"/>
            <a:ext cx="10800000" cy="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body" idx="1"/>
          </p:nvPr>
        </p:nvSpPr>
        <p:spPr>
          <a:xfrm>
            <a:off x="336000" y="1207746"/>
            <a:ext cx="11520000" cy="4968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9"/>
          <p:cNvSpPr/>
          <p:nvPr/>
        </p:nvSpPr>
        <p:spPr>
          <a:xfrm>
            <a:off x="0" y="982207"/>
            <a:ext cx="8397619" cy="54000"/>
          </a:xfrm>
          <a:prstGeom prst="rect">
            <a:avLst/>
          </a:prstGeom>
          <a:solidFill>
            <a:srgbClr val="FFF1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9"/>
          <p:cNvSpPr/>
          <p:nvPr/>
        </p:nvSpPr>
        <p:spPr>
          <a:xfrm>
            <a:off x="3782679" y="6176963"/>
            <a:ext cx="8397619" cy="18000"/>
          </a:xfrm>
          <a:prstGeom prst="rect">
            <a:avLst/>
          </a:prstGeom>
          <a:solidFill>
            <a:srgbClr val="BDD2F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body" idx="1"/>
          </p:nvPr>
        </p:nvSpPr>
        <p:spPr>
          <a:xfrm>
            <a:off x="741916" y="2262223"/>
            <a:ext cx="11003135" cy="1166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4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r>
              <a:rPr lang="en-US" sz="4800" b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lang="en-US" sz="4800" b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</a:t>
            </a:r>
            <a:endParaRPr lang="en-US" sz="2200" b="0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Google Shape;154;p33">
            <a:extLst>
              <a:ext uri="{FF2B5EF4-FFF2-40B4-BE49-F238E27FC236}">
                <a16:creationId xmlns:a16="http://schemas.microsoft.com/office/drawing/2014/main" id="{B523C944-EB27-0BE1-6F4E-517638F0B98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3032" y="137652"/>
            <a:ext cx="1456904" cy="673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5EF7CC-5411-9553-9C2E-381D471E6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105" y="6370278"/>
            <a:ext cx="4267570" cy="4877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EAC6A3-8687-B4FD-05B2-2E33C8BF4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430" y="6370278"/>
            <a:ext cx="4267570" cy="487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0208C-044C-C458-8E7E-1FB2B0C23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2400" y="0"/>
            <a:ext cx="2162477" cy="1076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389" y="1164223"/>
            <a:ext cx="11833611" cy="569377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5"/>
          <p:cNvSpPr txBox="1">
            <a:spLocks noGrp="1"/>
          </p:cNvSpPr>
          <p:nvPr>
            <p:ph type="title"/>
          </p:nvPr>
        </p:nvSpPr>
        <p:spPr>
          <a:xfrm>
            <a:off x="866288" y="142461"/>
            <a:ext cx="9344512" cy="63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100000"/>
              <a:buFont typeface="Cambria"/>
              <a:buNone/>
            </a:pPr>
            <a:r>
              <a:rPr lang="en-US" b="1">
                <a:solidFill>
                  <a:srgbClr val="C55A11"/>
                </a:solidFill>
                <a:latin typeface="Cambria"/>
                <a:ea typeface="Cambria"/>
                <a:cs typeface="Cambria"/>
                <a:sym typeface="Cambria"/>
              </a:rPr>
              <a:t>Features of Pandas</a:t>
            </a:r>
            <a:endParaRPr/>
          </a:p>
        </p:txBody>
      </p:sp>
      <p:pic>
        <p:nvPicPr>
          <p:cNvPr id="2" name="Google Shape;154;p33">
            <a:extLst>
              <a:ext uri="{FF2B5EF4-FFF2-40B4-BE49-F238E27FC236}">
                <a16:creationId xmlns:a16="http://schemas.microsoft.com/office/drawing/2014/main" id="{AE0138BF-29B5-A146-5455-40E8F56232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73032" y="137652"/>
            <a:ext cx="1456904" cy="673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9BDADF-8C8D-AD5E-6A33-3EBAB2EDC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2400" y="0"/>
            <a:ext cx="2162477" cy="1076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 LivePrep 02">
  <a:themeElements>
    <a:clrScheme name="GRE LivePre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3CB2"/>
      </a:accent1>
      <a:accent2>
        <a:srgbClr val="ED7D31"/>
      </a:accent2>
      <a:accent3>
        <a:srgbClr val="A5A5A5"/>
      </a:accent3>
      <a:accent4>
        <a:srgbClr val="FFF14E"/>
      </a:accent4>
      <a:accent5>
        <a:srgbClr val="ECF2FE"/>
      </a:accent5>
      <a:accent6>
        <a:srgbClr val="4679A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RE LivePrep 02">
  <a:themeElements>
    <a:clrScheme name="GRE LivePre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3CB2"/>
      </a:accent1>
      <a:accent2>
        <a:srgbClr val="ED7D31"/>
      </a:accent2>
      <a:accent3>
        <a:srgbClr val="A5A5A5"/>
      </a:accent3>
      <a:accent4>
        <a:srgbClr val="FFF14E"/>
      </a:accent4>
      <a:accent5>
        <a:srgbClr val="ECF2FE"/>
      </a:accent5>
      <a:accent6>
        <a:srgbClr val="4679A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Cambria</vt:lpstr>
      <vt:lpstr>Noto Sans Symbols</vt:lpstr>
      <vt:lpstr>Times New Roman</vt:lpstr>
      <vt:lpstr>GRE LivePrep 02</vt:lpstr>
      <vt:lpstr>1_GRE LivePrep 02</vt:lpstr>
      <vt:lpstr>PowerPoint Presentation</vt:lpstr>
      <vt:lpstr>Features of 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Ganapathi Raju</cp:lastModifiedBy>
  <cp:revision>30</cp:revision>
  <dcterms:modified xsi:type="dcterms:W3CDTF">2025-02-25T10:25:06Z</dcterms:modified>
</cp:coreProperties>
</file>