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sldIdLst>
    <p:sldId id="256" r:id="rId2"/>
    <p:sldId id="259" r:id="rId3"/>
    <p:sldId id="257" r:id="rId4"/>
    <p:sldId id="268" r:id="rId5"/>
    <p:sldId id="269" r:id="rId6"/>
    <p:sldId id="258" r:id="rId7"/>
    <p:sldId id="260" r:id="rId8"/>
    <p:sldId id="261"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2555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08993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97210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97185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56958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52630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81356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786209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00374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96934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33100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62535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3743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ECF16-A8E8-49D9-9053-03E0A5EED16A}"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985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ECF16-A8E8-49D9-9053-03E0A5EED16A}"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66671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9103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07224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3ECF16-A8E8-49D9-9053-03E0A5EED16A}" type="datetimeFigureOut">
              <a:rPr lang="en-US" smtClean="0"/>
              <a:t>8/10/2022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1853902735"/>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 id="21474842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2715064" y="1435853"/>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p:txBody>
          <a:bodyPr>
            <a:normAutofit fontScale="92500" lnSpcReduction="10000"/>
          </a:bodyPr>
          <a:lstStyle/>
          <a:p>
            <a:r>
              <a:rPr lang="en-IN" dirty="0">
                <a:solidFill>
                  <a:schemeClr val="bg1"/>
                </a:solidFill>
              </a:rPr>
              <a:t>                                                                                    By,</a:t>
            </a:r>
          </a:p>
          <a:p>
            <a:r>
              <a:rPr lang="en-IN" sz="3200" dirty="0">
                <a:solidFill>
                  <a:schemeClr val="bg1"/>
                </a:solidFill>
                <a:latin typeface="Times New Roman" panose="02020603050405020304" pitchFamily="18" charset="0"/>
                <a:cs typeface="Times New Roman" panose="02020603050405020304" pitchFamily="18" charset="0"/>
              </a:rPr>
              <a:t>                                                          GOPALSINGH DEVADA</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1636643" y="3034748"/>
            <a:ext cx="8918713"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SCHOOL MANAGEMENT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1568824" y="1945342"/>
            <a:ext cx="10623176" cy="3200400"/>
          </a:xfrm>
        </p:spPr>
        <p:txBody>
          <a:bodyPr>
            <a:noAutofit/>
          </a:bodyPr>
          <a:lstStyle/>
          <a:p>
            <a:r>
              <a:rPr lang="en-IN" b="1" i="1" dirty="0">
                <a:latin typeface="Times New Roman" panose="02020603050405020304" pitchFamily="18" charset="0"/>
                <a:cs typeface="Times New Roman" panose="02020603050405020304" pitchFamily="18" charset="0"/>
              </a:rPr>
              <a:t>STUDENT TOTAL FEES PAID</a:t>
            </a:r>
          </a:p>
          <a:p>
            <a:r>
              <a:rPr lang="en-IN" b="1" i="1" dirty="0">
                <a:latin typeface="Times New Roman" panose="02020603050405020304" pitchFamily="18" charset="0"/>
                <a:cs typeface="Times New Roman" panose="02020603050405020304" pitchFamily="18" charset="0"/>
              </a:rPr>
              <a:t> TEACHERS’ TOTAL SALARY PAID</a:t>
            </a:r>
          </a:p>
          <a:p>
            <a:r>
              <a:rPr lang="en-IN" b="1" i="1" dirty="0">
                <a:latin typeface="Times New Roman" panose="02020603050405020304" pitchFamily="18" charset="0"/>
                <a:cs typeface="Times New Roman" panose="02020603050405020304" pitchFamily="18" charset="0"/>
              </a:rPr>
              <a:t>CALCULAT PROFIT AND LOSS OF SCHOOL </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TOTALMONEY</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STUDENT TOTAL FEES PAID</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TEACHERS’ TOTAL SALARY PAID)</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321A94-E6F6-752C-C633-81E2E6117BA2}"/>
              </a:ext>
            </a:extLst>
          </p:cNvPr>
          <p:cNvSpPr txBox="1"/>
          <p:nvPr/>
        </p:nvSpPr>
        <p:spPr>
          <a:xfrm>
            <a:off x="1730187" y="417444"/>
            <a:ext cx="10273553" cy="707886"/>
          </a:xfrm>
          <a:prstGeom prst="rect">
            <a:avLst/>
          </a:prstGeom>
          <a:noFill/>
        </p:spPr>
        <p:txBody>
          <a:bodyPr wrap="square" rtlCol="0">
            <a:spAutoFit/>
          </a:bodyPr>
          <a:lstStyle/>
          <a:p>
            <a:r>
              <a:rPr lang="en-IN" sz="4000" b="1" dirty="0"/>
              <a:t>CALCULATE PROFIT AND LOSS OF SCHOOL</a:t>
            </a: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503583" y="1053182"/>
            <a:ext cx="8761413" cy="706964"/>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br>
              <a:rPr lang="en-IN" dirty="0"/>
            </a:br>
            <a:endParaRPr lang="en-US" dirty="0"/>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503583" y="26035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	Using the java code and database computerized school management system process is performed. </a:t>
            </a:r>
          </a:p>
          <a:p>
            <a:r>
              <a:rPr lang="en-IN" sz="2400" dirty="0">
                <a:latin typeface="Times New Roman" panose="02020603050405020304" pitchFamily="18" charset="0"/>
                <a:cs typeface="Times New Roman" panose="02020603050405020304" pitchFamily="18" charset="0"/>
              </a:rPr>
              <a:t> All information stored in the database with help of this admin can perform all the operations.</a:t>
            </a:r>
          </a:p>
          <a:p>
            <a:r>
              <a:rPr lang="en-IN" sz="2400" dirty="0">
                <a:latin typeface="Times New Roman" panose="02020603050405020304" pitchFamily="18" charset="0"/>
                <a:cs typeface="Times New Roman" panose="02020603050405020304" pitchFamily="18" charset="0"/>
              </a:rPr>
              <a:t>Finally with a secured </a:t>
            </a:r>
            <a:r>
              <a:rPr lang="en-IN" dirty="0">
                <a:latin typeface="Times New Roman" panose="02020603050405020304" pitchFamily="18" charset="0"/>
                <a:cs typeface="Times New Roman" panose="02020603050405020304" pitchFamily="18" charset="0"/>
              </a:rPr>
              <a:t>connection</a:t>
            </a:r>
            <a:r>
              <a:rPr lang="en-IN" sz="2400" dirty="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school is managed</a:t>
            </a:r>
            <a:r>
              <a:rPr lang="en-IN" sz="2400" dirty="0">
                <a:latin typeface="Times New Roman" panose="02020603050405020304" pitchFamily="18" charset="0"/>
                <a:cs typeface="Times New Roman" panose="02020603050405020304" pitchFamily="18" charset="0"/>
              </a:rPr>
              <a:t> successfully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a:xfrm>
            <a:off x="1493276" y="205409"/>
            <a:ext cx="10018713" cy="1752599"/>
          </a:xfrm>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2535519" y="1685366"/>
            <a:ext cx="8825659" cy="4592852"/>
          </a:xfrm>
        </p:spPr>
        <p:txBody>
          <a:bodyPr>
            <a:normAutofit fontScale="92500" lnSpcReduction="10000"/>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Student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Teacher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Calculate profit and loss of school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School 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Student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Teacher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1819835" y="1918251"/>
            <a:ext cx="10133728" cy="3801231"/>
          </a:xfrm>
        </p:spPr>
        <p:txBody>
          <a:bodyPr>
            <a:normAutofit/>
          </a:bodyPr>
          <a:lstStyle/>
          <a:p>
            <a:r>
              <a:rPr lang="en-IN" sz="2400" dirty="0">
                <a:latin typeface="Times New Roman" panose="02020603050405020304" pitchFamily="18" charset="0"/>
                <a:cs typeface="Times New Roman" panose="02020603050405020304" pitchFamily="18" charset="0"/>
              </a:rPr>
              <a:t>In this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computerized system is used to store and retrieve the information about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teachers, and also total earnings of the school. This software has three parts. One is the owner who handles school and </a:t>
            </a:r>
            <a:r>
              <a:rPr lang="en-IN" dirty="0">
                <a:latin typeface="Times New Roman" panose="02020603050405020304" pitchFamily="18" charset="0"/>
                <a:cs typeface="Times New Roman" panose="02020603050405020304" pitchFamily="18" charset="0"/>
              </a:rPr>
              <a:t>student teachers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Admin can able choose login, </a:t>
            </a:r>
            <a:r>
              <a:rPr lang="en-IN" dirty="0">
                <a:latin typeface="Times New Roman" panose="02020603050405020304" pitchFamily="18" charset="0"/>
                <a:cs typeface="Times New Roman" panose="02020603050405020304" pitchFamily="18" charset="0"/>
              </a:rPr>
              <a:t>and perform Data Manipulation Language(DML)</a:t>
            </a:r>
            <a:r>
              <a:rPr lang="en-IN" sz="2400" dirty="0">
                <a:latin typeface="Times New Roman" panose="02020603050405020304" pitchFamily="18" charset="0"/>
                <a:cs typeface="Times New Roman" panose="02020603050405020304" pitchFamily="18" charset="0"/>
              </a:rPr>
              <a:t> operations. Admin can able see how many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are </a:t>
            </a:r>
            <a:r>
              <a:rPr lang="en-IN" dirty="0">
                <a:latin typeface="Times New Roman" panose="02020603050405020304" pitchFamily="18" charset="0"/>
                <a:cs typeface="Times New Roman" panose="02020603050405020304" pitchFamily="18" charset="0"/>
              </a:rPr>
              <a:t>in the school</a:t>
            </a:r>
            <a:r>
              <a:rPr lang="en-IN" sz="2400" dirty="0">
                <a:latin typeface="Times New Roman" panose="02020603050405020304" pitchFamily="18" charset="0"/>
                <a:cs typeface="Times New Roman" panose="02020603050405020304" pitchFamily="18" charset="0"/>
              </a:rPr>
              <a:t> including the all data. If the admin wants a particular </a:t>
            </a:r>
            <a:r>
              <a:rPr lang="en-IN"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 number and some details to be updated then it can be done.</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CLASS: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1694329" y="2203176"/>
            <a:ext cx="10327732" cy="3874895"/>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 In this main class looks like the first page of the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online </a:t>
            </a:r>
            <a:r>
              <a:rPr lang="en-IN" dirty="0">
                <a:latin typeface="Times New Roman" panose="02020603050405020304" pitchFamily="18" charset="0"/>
                <a:cs typeface="Times New Roman" panose="02020603050405020304" pitchFamily="18" charset="0"/>
              </a:rPr>
              <a:t>login</a:t>
            </a:r>
            <a:r>
              <a:rPr lang="en-IN" sz="2400" dirty="0">
                <a:latin typeface="Times New Roman" panose="02020603050405020304" pitchFamily="18" charset="0"/>
                <a:cs typeface="Times New Roman" panose="02020603050405020304" pitchFamily="18" charset="0"/>
              </a:rPr>
              <a:t> page.</a:t>
            </a:r>
          </a:p>
          <a:p>
            <a:r>
              <a:rPr lang="en-IN" sz="2400" b="1" i="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are set by using this whenever the admin login using that username and password it will check both the information’s correct or not. If both the information are the same means login operation is successful. Otherwise, it will show which information is incorrect.</a:t>
            </a:r>
            <a:endParaRPr lang="en-US"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will give the choice like </a:t>
            </a:r>
            <a:r>
              <a:rPr lang="en-IN" dirty="0">
                <a:latin typeface="Times New Roman" panose="02020603050405020304" pitchFamily="18" charset="0"/>
                <a:cs typeface="Times New Roman" panose="02020603050405020304" pitchFamily="18" charset="0"/>
              </a:rPr>
              <a:t>Student, Teacher and Calculate profit and loss of the school</a:t>
            </a:r>
            <a:r>
              <a:rPr lang="en-IN" sz="2400"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a:xfrm>
            <a:off x="1457417" y="138953"/>
            <a:ext cx="10018713" cy="1752599"/>
          </a:xfrm>
        </p:spPr>
        <p:txBody>
          <a:bodyPr/>
          <a:lstStyle/>
          <a:p>
            <a:r>
              <a:rPr lang="en-IN" sz="3200" dirty="0">
                <a:latin typeface="Times New Roman" panose="02020603050405020304" pitchFamily="18" charset="0"/>
                <a:cs typeface="Times New Roman" panose="02020603050405020304" pitchFamily="18" charset="0"/>
              </a:rPr>
              <a:t>SCHOOL DATABASE CONNECTION CLASS: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1457417" y="1568823"/>
            <a:ext cx="10734583" cy="5289177"/>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MySQL software for the operations. We are making the connections to java code and SQL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the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IN" sz="1800" dirty="0" err="1">
                <a:solidFill>
                  <a:srgbClr val="2A00FF"/>
                </a:solidFill>
                <a:latin typeface="Consolas" panose="020B0609020204030204" pitchFamily="49" charset="0"/>
              </a:rPr>
              <a:t>school_management_system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URL gives the path to connect the eclipse with MySQL. The host is a localhost and the port number 3306 is used here. And after that, the project name is given.</a:t>
            </a:r>
          </a:p>
          <a:p>
            <a:r>
              <a:rPr lang="en-US" sz="2400" dirty="0">
                <a:latin typeface="Times New Roman" panose="02020603050405020304" pitchFamily="18" charset="0"/>
                <a:cs typeface="Times New Roman" panose="02020603050405020304" pitchFamily="18" charset="0"/>
              </a:rPr>
              <a:t>After this URL the user name and password for that local host we need to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forName</a:t>
            </a:r>
            <a:r>
              <a:rPr lang="en-US" sz="2400" dirty="0">
                <a:latin typeface="Times New Roman" panose="02020603050405020304" pitchFamily="18" charset="0"/>
                <a:cs typeface="Times New Roman" panose="02020603050405020304" pitchFamily="18" charset="0"/>
              </a:rPr>
              <a:t> method is used to load the drive at the runtime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Student Process class</a:t>
            </a:r>
            <a:endParaRPr lang="en-US" dirty="0"/>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1837765" y="2213113"/>
            <a:ext cx="9658643" cy="4387920"/>
          </a:xfrm>
        </p:spPr>
        <p:txBody>
          <a:bodyPr>
            <a:noAutofit/>
          </a:bodyPr>
          <a:lstStyle/>
          <a:p>
            <a:r>
              <a:rPr lang="en-IN"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800" dirty="0" err="1">
                <a:latin typeface="Times New Roman" panose="02020603050405020304" pitchFamily="18" charset="0"/>
                <a:cs typeface="Times New Roman" panose="02020603050405020304" pitchFamily="18" charset="0"/>
              </a:rPr>
              <a:t>Feespaid</a:t>
            </a:r>
            <a:endParaRPr lang="en-IN" sz="2800"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ADMIN CREATES</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This admin database creation and tables creation is performed in the back-end process.</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1667435" y="889065"/>
            <a:ext cx="10596283" cy="5968935"/>
          </a:xfrm>
        </p:spPr>
        <p:txBody>
          <a:bodyPr>
            <a:noAutofit/>
          </a:bodyPr>
          <a:lstStyle/>
          <a:p>
            <a:r>
              <a:rPr lang="en-IN" sz="2400" b="1" i="1" dirty="0">
                <a:latin typeface="Times New Roman" panose="02020603050405020304" pitchFamily="18" charset="0"/>
                <a:cs typeface="Times New Roman" panose="02020603050405020304" pitchFamily="18" charset="0"/>
              </a:rPr>
              <a:t>STUDENT DISPLAY: </a:t>
            </a:r>
            <a:r>
              <a:rPr lang="en-IN" sz="2400" dirty="0">
                <a:latin typeface="Times New Roman" panose="02020603050405020304" pitchFamily="18" charset="0"/>
                <a:cs typeface="Times New Roman" panose="02020603050405020304" pitchFamily="18" charset="0"/>
              </a:rPr>
              <a:t>In this process, the admin can able to see how many students are there in the school.</a:t>
            </a:r>
          </a:p>
          <a:p>
            <a:r>
              <a:rPr lang="en-IN" b="1" i="1" dirty="0">
                <a:latin typeface="Times New Roman" panose="02020603050405020304" pitchFamily="18" charset="0"/>
                <a:cs typeface="Times New Roman" panose="02020603050405020304" pitchFamily="18" charset="0"/>
              </a:rPr>
              <a:t>STUDENT ADD: </a:t>
            </a:r>
            <a:r>
              <a:rPr lang="en-IN" dirty="0">
                <a:latin typeface="Times New Roman" panose="02020603050405020304" pitchFamily="18" charset="0"/>
                <a:cs typeface="Times New Roman" panose="02020603050405020304" pitchFamily="18" charset="0"/>
              </a:rPr>
              <a:t>In this process, the admin can add new students to their school.</a:t>
            </a:r>
          </a:p>
          <a:p>
            <a:r>
              <a:rPr lang="en-IN" b="1" i="1" dirty="0">
                <a:latin typeface="Times New Roman" panose="02020603050405020304" pitchFamily="18" charset="0"/>
                <a:cs typeface="Times New Roman" panose="02020603050405020304" pitchFamily="18" charset="0"/>
              </a:rPr>
              <a:t>STUDENT DELETE</a:t>
            </a:r>
            <a:r>
              <a:rPr lang="en-IN" dirty="0">
                <a:latin typeface="Times New Roman" panose="02020603050405020304" pitchFamily="18" charset="0"/>
                <a:cs typeface="Times New Roman" panose="02020603050405020304" pitchFamily="18" charset="0"/>
              </a:rPr>
              <a:t>: In this process, the admin can delete student details from their school</a:t>
            </a:r>
          </a:p>
          <a:p>
            <a:r>
              <a:rPr lang="en-IN" b="1" i="1" dirty="0">
                <a:latin typeface="Times New Roman" panose="02020603050405020304" pitchFamily="18" charset="0"/>
                <a:cs typeface="Times New Roman" panose="02020603050405020304" pitchFamily="18" charset="0"/>
              </a:rPr>
              <a:t>STUDENT UPDATE</a:t>
            </a:r>
            <a:r>
              <a:rPr lang="en-IN" dirty="0">
                <a:latin typeface="Times New Roman" panose="02020603050405020304" pitchFamily="18" charset="0"/>
                <a:cs typeface="Times New Roman" panose="02020603050405020304" pitchFamily="18" charset="0"/>
              </a:rPr>
              <a:t>: In this process, the admin can update student details.</a:t>
            </a:r>
          </a:p>
          <a:p>
            <a:r>
              <a:rPr lang="en-IN" b="1" i="1" dirty="0">
                <a:latin typeface="Times New Roman" panose="02020603050405020304" pitchFamily="18" charset="0"/>
                <a:cs typeface="Times New Roman" panose="02020603050405020304" pitchFamily="18" charset="0"/>
              </a:rPr>
              <a:t>STUDENT FEES PAID</a:t>
            </a:r>
            <a:r>
              <a:rPr lang="en-IN" dirty="0">
                <a:latin typeface="Times New Roman" panose="02020603050405020304" pitchFamily="18" charset="0"/>
                <a:cs typeface="Times New Roman" panose="02020603050405020304" pitchFamily="18" charset="0"/>
              </a:rPr>
              <a:t>: In this total fees paid by students.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1237128" y="2146300"/>
            <a:ext cx="10464541" cy="4711700"/>
          </a:xfrm>
        </p:spPr>
        <p:txBody>
          <a:bodyPr>
            <a:noAutofit/>
          </a:bodyPr>
          <a:lstStyle/>
          <a:p>
            <a:pPr lvl="1">
              <a:lnSpc>
                <a:spcPts val="2100"/>
              </a:lnSpc>
            </a:pPr>
            <a:r>
              <a:rPr lang="en-IN" sz="2800"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marL="457200" lvl="1" indent="0">
              <a:lnSpc>
                <a:spcPts val="2100"/>
              </a:lnSpc>
              <a:buNone/>
            </a:pPr>
            <a:endParaRPr lang="en-IN" sz="24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Salarypaid</a:t>
            </a:r>
            <a:endParaRPr lang="en-IN" sz="2400" dirty="0">
              <a:latin typeface="Times New Roman" panose="02020603050405020304" pitchFamily="18" charset="0"/>
              <a:cs typeface="Times New Roman" panose="02020603050405020304" pitchFamily="18" charset="0"/>
            </a:endParaRPr>
          </a:p>
          <a:p>
            <a:pPr marL="457200" lvl="1" indent="0">
              <a:buNone/>
            </a:pPr>
            <a:r>
              <a:rPr lang="en-IN" sz="2800" b="1" i="1" dirty="0">
                <a:latin typeface="Times New Roman" panose="02020603050405020304" pitchFamily="18" charset="0"/>
                <a:cs typeface="Times New Roman" panose="02020603050405020304" pitchFamily="18" charset="0"/>
              </a:rPr>
              <a:t>ADMIN CREATES</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admin create table is performed in the back-end process.</a:t>
            </a:r>
          </a:p>
          <a:p>
            <a:pPr marL="457200" lvl="1" indent="0">
              <a:buNone/>
            </a:pP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FA09BD9-F42F-4035-5C32-D6438605AD38}"/>
              </a:ext>
            </a:extLst>
          </p:cNvPr>
          <p:cNvSpPr txBox="1"/>
          <p:nvPr/>
        </p:nvSpPr>
        <p:spPr>
          <a:xfrm>
            <a:off x="2142564" y="981635"/>
            <a:ext cx="8444753"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TEACHER PROCESS CLASS</a:t>
            </a:r>
          </a:p>
          <a:p>
            <a:endParaRPr lang="en-IN" sz="4000" dirty="0"/>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1344706" y="717176"/>
            <a:ext cx="10300447" cy="5154706"/>
          </a:xfrm>
        </p:spPr>
        <p:txBody>
          <a:bodyPr>
            <a:noAutofit/>
          </a:bodyPr>
          <a:lstStyle/>
          <a:p>
            <a:r>
              <a:rPr lang="en-IN" b="1" i="1" dirty="0">
                <a:latin typeface="Times New Roman" panose="02020603050405020304" pitchFamily="18" charset="0"/>
                <a:cs typeface="Times New Roman" panose="02020603050405020304" pitchFamily="18" charset="0"/>
              </a:rPr>
              <a:t>TEACHER</a:t>
            </a:r>
            <a:r>
              <a:rPr lang="en-IN" sz="2400" b="1" i="1" dirty="0">
                <a:latin typeface="Times New Roman" panose="02020603050405020304" pitchFamily="18" charset="0"/>
                <a:cs typeface="Times New Roman" panose="02020603050405020304" pitchFamily="18" charset="0"/>
              </a:rPr>
              <a:t> DISPLAY: </a:t>
            </a:r>
            <a:r>
              <a:rPr lang="en-IN" sz="2400" dirty="0">
                <a:latin typeface="Times New Roman" panose="02020603050405020304" pitchFamily="18" charset="0"/>
                <a:cs typeface="Times New Roman" panose="02020603050405020304" pitchFamily="18" charset="0"/>
              </a:rPr>
              <a:t>In this process, the admin can able to see how many teachers are there in the school.</a:t>
            </a:r>
          </a:p>
          <a:p>
            <a:r>
              <a:rPr lang="en-IN" b="1" i="1" dirty="0">
                <a:latin typeface="Times New Roman" panose="02020603050405020304" pitchFamily="18" charset="0"/>
                <a:cs typeface="Times New Roman" panose="02020603050405020304" pitchFamily="18" charset="0"/>
              </a:rPr>
              <a:t>TEACHER ADD: </a:t>
            </a:r>
            <a:r>
              <a:rPr lang="en-IN" dirty="0">
                <a:latin typeface="Times New Roman" panose="02020603050405020304" pitchFamily="18" charset="0"/>
                <a:cs typeface="Times New Roman" panose="02020603050405020304" pitchFamily="18" charset="0"/>
              </a:rPr>
              <a:t>In this process, the admin can add a new teacher to their school.</a:t>
            </a:r>
          </a:p>
          <a:p>
            <a:r>
              <a:rPr lang="en-IN" b="1" i="1" dirty="0">
                <a:latin typeface="Times New Roman" panose="02020603050405020304" pitchFamily="18" charset="0"/>
                <a:cs typeface="Times New Roman" panose="02020603050405020304" pitchFamily="18" charset="0"/>
              </a:rPr>
              <a:t>TEACHER DELETE</a:t>
            </a:r>
            <a:r>
              <a:rPr lang="en-IN" dirty="0">
                <a:latin typeface="Times New Roman" panose="02020603050405020304" pitchFamily="18" charset="0"/>
                <a:cs typeface="Times New Roman" panose="02020603050405020304" pitchFamily="18" charset="0"/>
              </a:rPr>
              <a:t>: In this process, the admin can delete teacher details from their school</a:t>
            </a:r>
          </a:p>
          <a:p>
            <a:r>
              <a:rPr lang="en-IN" b="1" i="1" dirty="0">
                <a:latin typeface="Times New Roman" panose="02020603050405020304" pitchFamily="18" charset="0"/>
                <a:cs typeface="Times New Roman" panose="02020603050405020304" pitchFamily="18" charset="0"/>
              </a:rPr>
              <a:t>TEACHER UPDATE</a:t>
            </a:r>
            <a:r>
              <a:rPr lang="en-IN" dirty="0">
                <a:latin typeface="Times New Roman" panose="02020603050405020304" pitchFamily="18" charset="0"/>
                <a:cs typeface="Times New Roman" panose="02020603050405020304" pitchFamily="18" charset="0"/>
              </a:rPr>
              <a:t>: In this process, the admin can update teacher details.</a:t>
            </a:r>
          </a:p>
          <a:p>
            <a:r>
              <a:rPr lang="en-IN" b="1" i="1" dirty="0">
                <a:latin typeface="Times New Roman" panose="02020603050405020304" pitchFamily="18" charset="0"/>
                <a:cs typeface="Times New Roman" panose="02020603050405020304" pitchFamily="18" charset="0"/>
              </a:rPr>
              <a:t>TEACHER SALARY PAID</a:t>
            </a:r>
            <a:r>
              <a:rPr lang="en-IN" dirty="0">
                <a:latin typeface="Times New Roman" panose="02020603050405020304" pitchFamily="18" charset="0"/>
                <a:cs typeface="Times New Roman" panose="02020603050405020304" pitchFamily="18" charset="0"/>
              </a:rPr>
              <a:t>: In this total salary paid to teachers.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273</TotalTime>
  <Words>692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Corbel</vt:lpstr>
      <vt:lpstr>Times New Roman</vt:lpstr>
      <vt:lpstr>Wingdings</vt:lpstr>
      <vt:lpstr>Parallax</vt:lpstr>
      <vt:lpstr>CORE JAVA PROJECT</vt:lpstr>
      <vt:lpstr>CONTENTS:</vt:lpstr>
      <vt:lpstr>INTRODUCTION:</vt:lpstr>
      <vt:lpstr>MAIN CLASS:</vt:lpstr>
      <vt:lpstr>SCHOOL DATABASE CONNECTION CLASS:</vt:lpstr>
      <vt:lpstr>Student Process class</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Gopal devada</cp:lastModifiedBy>
  <cp:revision>15</cp:revision>
  <dcterms:created xsi:type="dcterms:W3CDTF">2022-05-02T00:18:32Z</dcterms:created>
  <dcterms:modified xsi:type="dcterms:W3CDTF">2022-08-10T04:01:39Z</dcterms:modified>
</cp:coreProperties>
</file>