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D334C-1010-4402-9990-BB44FCC2F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636754-8E4F-4554-9D9C-0325F8AA6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818E7-F208-49C0-9E36-EC1D295F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A77CE-8970-493C-810B-46C275B6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53E34-D1F2-4753-B9B0-E399CDE9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40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310A-59D1-41A4-A8FD-C974E09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F992E0-738E-48F2-9DBF-46C7AEA9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218AC-D997-4B7C-828E-7893541E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A0B49-C9A8-4E71-B89D-84F6B59B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126FBC-2DD9-4946-92DE-312E341D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87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0EE8AD-A75E-4ADC-879B-8A3921703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0A45C-EE44-42F4-8E96-1ED7B6FC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4E820-753D-40BF-AB67-E947834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97486-AF0A-4661-8149-24BEC9D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FA390-4E01-434C-AEEB-763DA2F9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8D943-A87B-4021-AD1D-DED5393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77706-04A9-41B4-AAF0-39A8BD0F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15A059-8088-433E-8177-807CED01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9DEE6-8096-49F7-B921-B9925C1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C7DB4-D2BD-4727-B6A5-1A79216D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2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0E7C8-C940-44A7-BE24-CE8F27A8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53F4FD-7D54-4548-8DB9-210C664F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71060-6573-43BB-8CB0-2ADD2CB3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9A104-639B-47C3-989A-4399E5E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80384-6582-4310-80C7-37F801A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CB61-CE1B-457B-88E2-782E419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3D41-FD1B-4D4A-9B68-B15019535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93AAD0-DA10-4B8D-B3F6-BE20407E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14A11-DF5E-40F1-825F-CCB12CE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AE6CF5-8912-4DC4-9827-7A0265C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88D76-AEDB-45A2-A065-949B4418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F5780-6C8E-4191-9753-20948F5B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8A750-ACC3-49F1-8C71-529FC6C5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3FD8D7-A50D-43CE-A09A-24B8CFA2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6533CB-7023-41F5-86B5-176962330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8CC147-46CC-4AE3-8C0C-9500ED8A4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A78032-2460-47F7-AB41-03D3FF86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577294-E6EC-49CB-B08F-5E587BC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2CAE0A-F1C8-44E6-8D98-A18025B6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FADEF-1DEB-493B-BEF6-91AE5ED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4D2717-A03E-473C-98A9-31A4531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B9755-7E49-48B8-96AE-6F5577C7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94A390-B5D0-401F-8BD3-41ED93B0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9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1DF899-FAA3-4B2F-9398-9BDED240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0BC177-7FAE-4F53-A255-3E62C261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449E5E-381F-4AE2-8503-56A8778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6A78-0817-4202-8C4C-26332C61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29048-5D4F-4CFD-9A62-4E34A12F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93D801-0569-4E61-AFC8-13D27BF5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7A5E5-0AA5-4525-A6B0-9B9FA7A2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CDEE7-E3D6-45A7-A288-FA7A54A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5B401-2ED2-4B6B-8957-156BC767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3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3BE0D-4A00-40A5-AAA5-FBE68760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199882-44E8-42A8-96D5-D0B351004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E9E02-4F16-4F9B-B11E-33DE2430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461D2-C7C5-4157-B58C-82FED561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05EA98-BFFF-4D6A-81E1-FD58CB33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C985EB-7E30-4E07-9E10-84A7ECB5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954E-5278-4246-80C5-3121119E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894565-CD00-4EFD-A434-F29BC24A6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AD741-50B1-46E8-ABFC-E31E03F64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112-F3EA-4C81-BA49-9BEAE90BDF0B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FDEBD-CD11-43B6-B66E-E565151CA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18737-1570-4485-A84C-FE514F53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DB1B-0845-4E54-9BEE-5C762A201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4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C0135-0E76-4A4A-BEF8-F1677FD5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Block Strike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8D2F05-57C6-4499-B6B9-1781738E9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Арслан и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8839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1F5B2-3004-458A-95A9-2BEBFE4A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6" y="209725"/>
            <a:ext cx="11241947" cy="6283355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и задачи</a:t>
            </a:r>
            <a:r>
              <a:rPr lang="en-US" sz="3600" b="1" dirty="0"/>
              <a:t>:</a:t>
            </a:r>
            <a:br>
              <a:rPr lang="en-US" sz="3600" b="1" dirty="0"/>
            </a:br>
            <a:br>
              <a:rPr lang="ru-RU" sz="3600" b="1" dirty="0"/>
            </a:br>
            <a:r>
              <a:rPr lang="ru-RU" sz="3600" b="1" dirty="0"/>
              <a:t>Цель:</a:t>
            </a:r>
            <a:r>
              <a:rPr lang="ru-RU" sz="3600" dirty="0"/>
              <a:t> Создать 2D-игру "</a:t>
            </a:r>
            <a:r>
              <a:rPr lang="ru-RU" sz="3600" dirty="0" err="1"/>
              <a:t>Block</a:t>
            </a:r>
            <a:r>
              <a:rPr lang="ru-RU" sz="3600" dirty="0"/>
              <a:t> </a:t>
            </a:r>
            <a:r>
              <a:rPr lang="ru-RU" sz="3600" dirty="0" err="1"/>
              <a:t>Strike</a:t>
            </a:r>
            <a:r>
              <a:rPr lang="ru-RU" sz="3600" dirty="0"/>
              <a:t>" с динамичным геймплеем на основе библиотеки </a:t>
            </a:r>
            <a:r>
              <a:rPr lang="ru-RU" sz="3600" dirty="0" err="1"/>
              <a:t>Pygame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b="1" dirty="0"/>
              <a:t>Задачи: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Изучить возможности </a:t>
            </a:r>
            <a:r>
              <a:rPr lang="ru-RU" sz="3600" dirty="0" err="1"/>
              <a:t>Pygame</a:t>
            </a:r>
            <a:r>
              <a:rPr lang="ru-RU" sz="3600" dirty="0"/>
              <a:t> для разработки 2D-игр.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Добавить систему очков.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Интегрировать графику</a:t>
            </a:r>
            <a:br>
              <a:rPr lang="ru-RU" sz="3600" dirty="0"/>
            </a:br>
            <a:r>
              <a:rPr lang="en-US" sz="3600" dirty="0"/>
              <a:t>-</a:t>
            </a:r>
            <a:r>
              <a:rPr lang="ru-RU" sz="3600" dirty="0"/>
              <a:t>Оптимизировать код и исправить возможные ошибки.</a:t>
            </a:r>
          </a:p>
        </p:txBody>
      </p:sp>
    </p:spTree>
    <p:extLst>
      <p:ext uri="{BB962C8B-B14F-4D97-AF65-F5344CB8AC3E}">
        <p14:creationId xmlns:p14="http://schemas.microsoft.com/office/powerpoint/2010/main" val="6227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15C1F-8BF3-4D47-A4AA-95278AC8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321"/>
            <a:ext cx="10515600" cy="6337679"/>
          </a:xfrm>
        </p:spPr>
        <p:txBody>
          <a:bodyPr>
            <a:normAutofit/>
          </a:bodyPr>
          <a:lstStyle/>
          <a:p>
            <a:r>
              <a:rPr lang="ru-RU" sz="3600" b="1" dirty="0"/>
              <a:t>Блок-схема и техническое задание</a:t>
            </a:r>
            <a:br>
              <a:rPr lang="ru-RU" sz="3600" b="1" dirty="0"/>
            </a:br>
            <a:r>
              <a:rPr lang="ru-RU" sz="3600" b="1" dirty="0"/>
              <a:t>Техническое задание:</a:t>
            </a:r>
            <a:br>
              <a:rPr lang="ru-RU" sz="3600" dirty="0"/>
            </a:br>
            <a:r>
              <a:rPr lang="ru-RU" sz="3600" b="1" dirty="0"/>
              <a:t>Язык программирования:</a:t>
            </a:r>
            <a:r>
              <a:rPr lang="ru-RU" sz="3600" dirty="0"/>
              <a:t> </a:t>
            </a:r>
            <a:r>
              <a:rPr lang="ru-RU" sz="3600" dirty="0" err="1"/>
              <a:t>Python</a:t>
            </a:r>
            <a:br>
              <a:rPr lang="ru-RU" sz="3600" dirty="0"/>
            </a:br>
            <a:r>
              <a:rPr lang="ru-RU" sz="3600" b="1" dirty="0"/>
              <a:t>Библиотека:</a:t>
            </a:r>
            <a:r>
              <a:rPr lang="ru-RU" sz="3600" dirty="0"/>
              <a:t> </a:t>
            </a:r>
            <a:r>
              <a:rPr lang="ru-RU" sz="3600" dirty="0" err="1"/>
              <a:t>Pygame</a:t>
            </a:r>
            <a:br>
              <a:rPr lang="ru-RU" sz="3600" dirty="0"/>
            </a:br>
            <a:r>
              <a:rPr lang="ru-RU" sz="3600" b="1" dirty="0"/>
              <a:t>Игровой процесс:</a:t>
            </a:r>
            <a:r>
              <a:rPr lang="ru-RU" sz="3600" dirty="0"/>
              <a:t> Перемещение персонажа, стрельба, столкновения, система очков</a:t>
            </a:r>
            <a:br>
              <a:rPr lang="ru-RU" sz="3600" dirty="0"/>
            </a:br>
            <a:r>
              <a:rPr lang="ru-RU" sz="3600" b="1" dirty="0"/>
              <a:t>Графика:</a:t>
            </a:r>
            <a:r>
              <a:rPr lang="ru-RU" sz="3600" dirty="0"/>
              <a:t> Спрайты в пиксель-арт стиле</a:t>
            </a:r>
            <a:br>
              <a:rPr lang="ru-RU" sz="3600" dirty="0"/>
            </a:br>
            <a:r>
              <a:rPr lang="ru-RU" sz="3600" b="1" dirty="0"/>
              <a:t>Звуки:</a:t>
            </a:r>
            <a:r>
              <a:rPr lang="ru-RU" sz="3600" dirty="0"/>
              <a:t> Звуковые эффекты стрельбы и столкновений</a:t>
            </a:r>
            <a:br>
              <a:rPr lang="ru-RU" sz="3600" dirty="0"/>
            </a:br>
            <a:r>
              <a:rPr lang="ru-RU" sz="3600" b="1" dirty="0"/>
              <a:t>Оконный режим:</a:t>
            </a:r>
            <a:r>
              <a:rPr lang="ru-RU" sz="3600" dirty="0"/>
              <a:t> 800x600 пикселей</a:t>
            </a:r>
            <a:br>
              <a:rPr lang="ru-RU" sz="3600" dirty="0"/>
            </a:b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1887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E3A51-6268-4CE9-A300-0480DF92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 схема: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5D3A7A-6F58-4AA8-B922-79FFB0B0D1EA}"/>
              </a:ext>
            </a:extLst>
          </p:cNvPr>
          <p:cNvSpPr/>
          <p:nvPr/>
        </p:nvSpPr>
        <p:spPr>
          <a:xfrm>
            <a:off x="3984768" y="130336"/>
            <a:ext cx="3414319" cy="121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Стартовое окно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C617A5-E65B-41AC-AA83-CE47EF979B17}"/>
              </a:ext>
            </a:extLst>
          </p:cNvPr>
          <p:cNvSpPr/>
          <p:nvPr/>
        </p:nvSpPr>
        <p:spPr>
          <a:xfrm>
            <a:off x="3984767" y="1763684"/>
            <a:ext cx="3414319" cy="115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3F8A4E-00D8-48F3-AF08-FAE2A288FB5F}"/>
              </a:ext>
            </a:extLst>
          </p:cNvPr>
          <p:cNvSpPr/>
          <p:nvPr/>
        </p:nvSpPr>
        <p:spPr>
          <a:xfrm>
            <a:off x="3734850" y="3661593"/>
            <a:ext cx="4488114" cy="1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Окно с игрой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35685-5678-4EAA-8339-001FC9642914}"/>
              </a:ext>
            </a:extLst>
          </p:cNvPr>
          <p:cNvSpPr/>
          <p:nvPr/>
        </p:nvSpPr>
        <p:spPr>
          <a:xfrm>
            <a:off x="292216" y="3661593"/>
            <a:ext cx="297110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C37C61-909B-4C1E-8A83-C01765479ABA}"/>
              </a:ext>
            </a:extLst>
          </p:cNvPr>
          <p:cNvSpPr/>
          <p:nvPr/>
        </p:nvSpPr>
        <p:spPr>
          <a:xfrm>
            <a:off x="9011873" y="3661593"/>
            <a:ext cx="2336335" cy="87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Выход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885EFA-A6F4-430A-84D2-5271F8C15F53}"/>
              </a:ext>
            </a:extLst>
          </p:cNvPr>
          <p:cNvSpPr/>
          <p:nvPr/>
        </p:nvSpPr>
        <p:spPr>
          <a:xfrm>
            <a:off x="4607306" y="5629013"/>
            <a:ext cx="2743202" cy="863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Окно игра закончена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77DD699-D570-46A9-9D93-3F24C8EAE5E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691927" y="1342239"/>
            <a:ext cx="1" cy="42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BF9F58F-7612-407B-A82F-DA711C7213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91927" y="2917373"/>
            <a:ext cx="286980" cy="7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061431A-BE96-4BDC-9FF3-2D590B87844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777767" y="2917373"/>
            <a:ext cx="3914160" cy="7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60DD9C0-3F8F-4762-9AD9-2279FF16735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691927" y="2917373"/>
            <a:ext cx="4488114" cy="7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7F8336-420C-4D46-8795-1C00C9878DB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978907" y="5251508"/>
            <a:ext cx="0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5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8BFD-6591-4610-8FE0-113C48B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450782D-EC66-47D0-8017-9D57D3664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63" y="1690688"/>
            <a:ext cx="6869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A64EC8-3339-4D52-8680-D34A64799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79" y="365125"/>
            <a:ext cx="3225557" cy="17032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4E967D-E975-4D3B-B391-9F1D28EC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59" y="2434184"/>
            <a:ext cx="2881608" cy="39645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C71F39-FAC7-422A-AD66-9691DDAD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845" y="1566737"/>
            <a:ext cx="3790708" cy="52279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2E9BF2-4B6C-456C-9E49-4728EA198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792" y="3727224"/>
            <a:ext cx="1958318" cy="2670724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70D1D98-50FD-4480-92F1-08AD99B3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887" y="460052"/>
            <a:ext cx="5666064" cy="1325563"/>
          </a:xfrm>
        </p:spPr>
        <p:txBody>
          <a:bodyPr/>
          <a:lstStyle/>
          <a:p>
            <a:r>
              <a:rPr lang="ru-RU" dirty="0"/>
              <a:t>Окна: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BBF5E1CD-6C2F-41E2-BB91-37D06996C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279" y="43647"/>
            <a:ext cx="2508580" cy="33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1BC1-FAC3-4183-AAEE-AFF2815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виджеты и файлы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86C5B-BD79-4EE2-AB8C-D5FE1570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Pygame</a:t>
            </a:r>
            <a:r>
              <a:rPr lang="ru-RU" b="1" dirty="0"/>
              <a:t>:</a:t>
            </a:r>
            <a:r>
              <a:rPr lang="ru-RU" dirty="0"/>
              <a:t> для графики и обработки событий</a:t>
            </a:r>
          </a:p>
          <a:p>
            <a:r>
              <a:rPr lang="ru-RU" b="1" dirty="0"/>
              <a:t>Картинки (PNG, JPG):</a:t>
            </a:r>
            <a:r>
              <a:rPr lang="ru-RU" dirty="0"/>
              <a:t> спрайты персонажей и фона</a:t>
            </a:r>
          </a:p>
          <a:p>
            <a:r>
              <a:rPr lang="ru-RU" b="1" dirty="0"/>
              <a:t>База данных </a:t>
            </a:r>
            <a:r>
              <a:rPr lang="ru-RU" dirty="0"/>
              <a:t>в нее записываются рекорды и имена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34705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45817-295C-47EE-82CE-07B2CD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12397-9127-4F22-96A9-20501D60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Реализована базовая механика игры "</a:t>
            </a:r>
            <a:r>
              <a:rPr lang="ru-RU" dirty="0" err="1"/>
              <a:t>Block</a:t>
            </a:r>
            <a:r>
              <a:rPr lang="ru-RU" dirty="0"/>
              <a:t> </a:t>
            </a:r>
            <a:r>
              <a:rPr lang="ru-RU" dirty="0" err="1"/>
              <a:t>Strike</a:t>
            </a:r>
            <a:r>
              <a:rPr lang="ru-RU" dirty="0"/>
              <a:t>". </a:t>
            </a:r>
          </a:p>
          <a:p>
            <a:r>
              <a:rPr lang="ru-RU" dirty="0"/>
              <a:t>Добавлена система очков.</a:t>
            </a:r>
          </a:p>
          <a:p>
            <a:r>
              <a:rPr lang="ru-RU" dirty="0"/>
              <a:t>Улучшен интерфейс и графика.</a:t>
            </a:r>
          </a:p>
          <a:p>
            <a:r>
              <a:rPr lang="ru-RU" dirty="0"/>
              <a:t>Использованы основные функции </a:t>
            </a:r>
            <a:r>
              <a:rPr lang="ru-RU" dirty="0" err="1"/>
              <a:t>Pygame</a:t>
            </a:r>
            <a:r>
              <a:rPr lang="ru-RU" dirty="0"/>
              <a:t> для работы с окнами, событиями и изображениями.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02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E7EFB-8A7A-4045-BEAF-77B7B3A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Планы на будущее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2DFA2-9440-431A-B6A5-600F2B1C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Улучшить графику и анимации. </a:t>
            </a:r>
          </a:p>
          <a:p>
            <a:r>
              <a:rPr lang="ru-RU" dirty="0"/>
              <a:t>Оптимизировать производительность игры.</a:t>
            </a:r>
          </a:p>
          <a:p>
            <a:r>
              <a:rPr lang="ru-RU" dirty="0"/>
              <a:t>Разработать систему уровней.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393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112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Block Strike</vt:lpstr>
      <vt:lpstr>Цели и задачи:  Цель: Создать 2D-игру "Block Strike" с динамичным геймплеем на основе библиотеки Pygame. Задачи: -Изучить возможности Pygame для разработки 2D-игр. -Добавить систему очков. -Интегрировать графику -Оптимизировать код и исправить возможные ошибки.</vt:lpstr>
      <vt:lpstr>Блок-схема и техническое задание Техническое задание: Язык программирования: Python Библиотека: Pygame Игровой процесс: Перемещение персонажа, стрельба, столкновения, система очков Графика: Спрайты в пиксель-арт стиле Звуки: Звуковые эффекты стрельбы и столкновений Оконный режим: 800x600 пикселей  </vt:lpstr>
      <vt:lpstr>Блок схема:</vt:lpstr>
      <vt:lpstr>Код программы</vt:lpstr>
      <vt:lpstr>Окна:</vt:lpstr>
      <vt:lpstr>Используемые виджеты и файлы</vt:lpstr>
      <vt:lpstr>Выводы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Block Strike</dc:title>
  <dc:creator>Арслан Сиразетдинов</dc:creator>
  <cp:lastModifiedBy>Арслан Сиразетдинов</cp:lastModifiedBy>
  <cp:revision>7</cp:revision>
  <dcterms:created xsi:type="dcterms:W3CDTF">2025-02-03T12:55:37Z</dcterms:created>
  <dcterms:modified xsi:type="dcterms:W3CDTF">2025-02-11T14:05:01Z</dcterms:modified>
</cp:coreProperties>
</file>