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46E36-0681-4BE5-84E2-43E9B621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3A8F8-DE9C-44C5-A63A-E9EA4CC43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6BA66-DFA9-487A-BA96-33B9F5D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5523C-70DC-43A7-BAD3-D764ABF0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238F-DDB7-4A9F-8BC8-665F996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6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2355E-7EDA-457D-9346-9ACB8A20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3E4A57-A887-43F5-B5A6-F824D2B14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21863-1914-4702-B267-5FAB22EF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4B11E-0506-45C0-9F0B-09B78C62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3013A-8015-4ED9-A1B6-8B52DC8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6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E92BB7-8E2B-49F3-910D-616EE2F0A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0CD362-B3CD-416A-88C3-0FA99D41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969AA-7650-45A2-A89D-45A244FF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9377F-18FF-48CD-A12A-7F374A45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27661-7CF3-44BA-B4F0-4F121310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39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F62E0-CF01-43EA-89E0-D7E7FA86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CDD20-CEDC-4AC7-99A4-731EAB8A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72846-8078-4FD4-B13C-DB9A66BC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5995D-85A5-485B-B4AC-251AA45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2D26C-3379-4661-9935-F23FF7A4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6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FADCC-F63C-443B-92D1-BECFC811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23F98E-92BD-4A24-A2CF-A7232993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CF886-848D-4E86-9FBF-233B436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9509B-CE78-4A73-92D4-55F3ED0A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BA7F0-421E-42A5-839E-4754A0BE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2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B0CA3-53FE-478C-813C-BFE8B760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AAACB-ACE8-4C5B-8E5C-2D248A75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661414-0BC3-4871-A606-D151CDA1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ABEC2-6EA5-4A66-99C4-C0AB218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FE0ADC-B2F8-4997-B8D5-C1B8E498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F3A6B-CB37-4581-83FE-E841CA5C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D904D-8FB4-4495-B112-E2F7F457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88B3E-A5EC-4CD5-BEB5-4E9139C3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728A2A-6665-48A7-B4BF-07FBB5F6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A21446-99CA-42A4-8768-8B559978D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2942C-FFC1-4123-B760-0CBFBF23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F18BF3-DEDE-4BD1-8462-45325001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A9DA5D-E8EC-4A36-BAA7-CA08E02D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C0495A-D869-46A4-B265-9C2E3650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3507B-F2DA-4318-9B2C-F03FD31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6ADBD3-14CF-4F08-9627-875FE86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A4681B-D678-4981-BB6A-96A92835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C18695-2B3E-4C93-84E5-201E02B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2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7DA4E-1B25-43A5-87E0-0D324411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D6ED0F-0B0F-495B-A1E1-83E24333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4C23AE-7434-41D4-AF0D-B6B92E8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89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00EFB-DDB8-4CE1-ACA9-41E6DA60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0FD36-6C3A-464A-B45A-9E93F22A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15A8B-CC6D-4B63-99B3-6890C7F7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68DCDA-17A9-413D-A8A7-C040378D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74FF66-7A75-418D-B192-20E8FD5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96CC20-A74A-4527-B8F0-6A546203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430C2-91BA-4F0B-B811-7ECF49B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BC2488-FDB0-4A5A-A962-A0494367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442-8125-46D4-9B19-EA4CC75A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3870A4-30E8-4253-8ACD-2261080B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0FA1D1-199A-45C7-AECE-A698518E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8A7508-080B-43C1-91D5-5AD8D6E8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9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22ED8-26C6-45AF-AA19-094BDC23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166704-EF68-4487-AD7B-7F1C59D1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34332-0048-4D3D-8E59-DA5F8429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5416-554F-4FFC-94CD-B80CC9499EBB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152E7-C63B-466D-9D9E-17C526B0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003F5-2AA9-4D12-9ABF-0F4C558C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B320-65B5-4556-A538-7F553FA7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6AD5D-1FD3-4FCE-956D-A207AB7D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056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Презентация: Telegram-бот для подготовки к ЕГЭ по русскому языку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30F3AF-3EE5-403B-86AB-2EA84DDF3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Арслан и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97884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854C4-A26F-4385-B381-816FAA58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37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7345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AAEBD-DFF1-4CDC-B7E7-9127D49B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решения, которые затрагивает проект: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3BFED-5598-4026-803D-A0756635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Сложность подготовки к заданиям 4, 14, 15 ЕГЭ</a:t>
            </a:r>
          </a:p>
          <a:p>
            <a:pPr lvl="1"/>
            <a:r>
              <a:rPr lang="ru-RU" dirty="0"/>
              <a:t>Нехватка интерактивных тренажёров</a:t>
            </a:r>
          </a:p>
          <a:p>
            <a:r>
              <a:rPr lang="ru-RU" b="1" dirty="0"/>
              <a:t>Решение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Удобный бот с мгновенной проверкой</a:t>
            </a:r>
          </a:p>
          <a:p>
            <a:pPr lvl="1"/>
            <a:r>
              <a:rPr lang="ru-RU" dirty="0"/>
              <a:t>Персонализированная статистика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806BF-C1A0-4D10-8C41-F2BCB0DF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105E3-6EDE-4FD1-92E9-4AA000AD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Ученики 10-11 классов</a:t>
            </a:r>
          </a:p>
          <a:p>
            <a:r>
              <a:rPr lang="ru-RU" dirty="0"/>
              <a:t>Абитуриенты</a:t>
            </a:r>
          </a:p>
          <a:p>
            <a:r>
              <a:rPr lang="ru-RU" dirty="0"/>
              <a:t>Родители и репетиторы</a:t>
            </a:r>
          </a:p>
          <a:p>
            <a:r>
              <a:rPr lang="ru-RU" dirty="0"/>
              <a:t>Статистика: ~700K сдающих ЕГЭ по русскому ежегодно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77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971F6-FDF8-45ED-AE3A-E9176153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бота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38481B-1EFD-48FA-BC95-BF184919864F}"/>
              </a:ext>
            </a:extLst>
          </p:cNvPr>
          <p:cNvSpPr/>
          <p:nvPr/>
        </p:nvSpPr>
        <p:spPr>
          <a:xfrm>
            <a:off x="5866704" y="285224"/>
            <a:ext cx="5150840" cy="197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Главное меню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9FC1B15-3A1C-425F-92C8-281B1E5B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8"/>
            <a:ext cx="3012388" cy="132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dirty="0"/>
              <a:t>Тренировка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C9826ECB-5497-471F-A69A-3DDD01AE0A80}"/>
              </a:ext>
            </a:extLst>
          </p:cNvPr>
          <p:cNvSpPr txBox="1">
            <a:spLocks/>
          </p:cNvSpPr>
          <p:nvPr/>
        </p:nvSpPr>
        <p:spPr>
          <a:xfrm>
            <a:off x="5176665" y="2766218"/>
            <a:ext cx="3012388" cy="132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Ежедневная тренировка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7BA0064F-2844-4B53-A566-8128176DD127}"/>
              </a:ext>
            </a:extLst>
          </p:cNvPr>
          <p:cNvSpPr txBox="1">
            <a:spLocks/>
          </p:cNvSpPr>
          <p:nvPr/>
        </p:nvSpPr>
        <p:spPr>
          <a:xfrm>
            <a:off x="8979020" y="3162991"/>
            <a:ext cx="3012388" cy="132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Моя статистика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422C5087-1770-4075-ADF6-B5D40CF3588E}"/>
              </a:ext>
            </a:extLst>
          </p:cNvPr>
          <p:cNvSpPr txBox="1">
            <a:spLocks/>
          </p:cNvSpPr>
          <p:nvPr/>
        </p:nvSpPr>
        <p:spPr>
          <a:xfrm>
            <a:off x="200592" y="3162991"/>
            <a:ext cx="1810972" cy="9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Задание 4</a:t>
            </a: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04B61980-A9FC-40D4-93B7-A9C6763D1171}"/>
              </a:ext>
            </a:extLst>
          </p:cNvPr>
          <p:cNvSpPr txBox="1">
            <a:spLocks/>
          </p:cNvSpPr>
          <p:nvPr/>
        </p:nvSpPr>
        <p:spPr>
          <a:xfrm>
            <a:off x="2801531" y="3169790"/>
            <a:ext cx="1820803" cy="9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Задание 14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A44325E-53B9-4864-A191-84E6E038475D}"/>
              </a:ext>
            </a:extLst>
          </p:cNvPr>
          <p:cNvSpPr txBox="1">
            <a:spLocks/>
          </p:cNvSpPr>
          <p:nvPr/>
        </p:nvSpPr>
        <p:spPr>
          <a:xfrm>
            <a:off x="1488346" y="4352180"/>
            <a:ext cx="1810972" cy="99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Задание 15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70540255-F5AB-47E6-97BF-7FCBBFC10372}"/>
              </a:ext>
            </a:extLst>
          </p:cNvPr>
          <p:cNvSpPr txBox="1">
            <a:spLocks/>
          </p:cNvSpPr>
          <p:nvPr/>
        </p:nvSpPr>
        <p:spPr>
          <a:xfrm>
            <a:off x="645205" y="5864787"/>
            <a:ext cx="1267481" cy="57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На время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6C1156A3-CCB0-4AFF-AAE9-732D5192CE05}"/>
              </a:ext>
            </a:extLst>
          </p:cNvPr>
          <p:cNvSpPr txBox="1">
            <a:spLocks/>
          </p:cNvSpPr>
          <p:nvPr/>
        </p:nvSpPr>
        <p:spPr>
          <a:xfrm>
            <a:off x="2994540" y="5864788"/>
            <a:ext cx="1393316" cy="57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На количество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C8AD8E0-4942-45A2-B57B-4FF481988338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3850588" y="1275126"/>
            <a:ext cx="2016116" cy="9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>
            <a:extLst>
              <a:ext uri="{FF2B5EF4-FFF2-40B4-BE49-F238E27FC236}">
                <a16:creationId xmlns:a16="http://schemas.microsoft.com/office/drawing/2014/main" id="{9F10C77C-A890-4003-BE46-C74CCD088E28}"/>
              </a:ext>
            </a:extLst>
          </p:cNvPr>
          <p:cNvSpPr txBox="1">
            <a:spLocks/>
          </p:cNvSpPr>
          <p:nvPr/>
        </p:nvSpPr>
        <p:spPr>
          <a:xfrm>
            <a:off x="4702684" y="4681210"/>
            <a:ext cx="1393316" cy="57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Включить</a:t>
            </a:r>
          </a:p>
        </p:txBody>
      </p:sp>
      <p:sp>
        <p:nvSpPr>
          <p:cNvPr id="17" name="Объект 4">
            <a:extLst>
              <a:ext uri="{FF2B5EF4-FFF2-40B4-BE49-F238E27FC236}">
                <a16:creationId xmlns:a16="http://schemas.microsoft.com/office/drawing/2014/main" id="{A38B87BD-0E46-480A-8077-F87DE166ECB3}"/>
              </a:ext>
            </a:extLst>
          </p:cNvPr>
          <p:cNvSpPr txBox="1">
            <a:spLocks/>
          </p:cNvSpPr>
          <p:nvPr/>
        </p:nvSpPr>
        <p:spPr>
          <a:xfrm>
            <a:off x="5866704" y="5636133"/>
            <a:ext cx="1393316" cy="57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Изменить задание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ECD83AF4-66CC-4696-A6EB-35C18E18EF88}"/>
              </a:ext>
            </a:extLst>
          </p:cNvPr>
          <p:cNvSpPr txBox="1">
            <a:spLocks/>
          </p:cNvSpPr>
          <p:nvPr/>
        </p:nvSpPr>
        <p:spPr>
          <a:xfrm>
            <a:off x="7164850" y="4767766"/>
            <a:ext cx="1393316" cy="57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Изменить время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9EA4132-8D71-4876-89DC-AD5696FD268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106078" y="2839572"/>
            <a:ext cx="1238316" cy="32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1B08605-E722-443A-8633-91310DF1C11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344394" y="2839572"/>
            <a:ext cx="1367539" cy="3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87EBCA1-7BB4-43F7-A8F7-785D0A83D69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344394" y="2839572"/>
            <a:ext cx="49438" cy="151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7097F8F-A5E5-4669-A5FA-9D0EAFF4D972}"/>
              </a:ext>
            </a:extLst>
          </p:cNvPr>
          <p:cNvCxnSpPr/>
          <p:nvPr/>
        </p:nvCxnSpPr>
        <p:spPr>
          <a:xfrm>
            <a:off x="135582" y="5452844"/>
            <a:ext cx="4516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604B079-E785-4A89-9992-0923D1B86DEE}"/>
              </a:ext>
            </a:extLst>
          </p:cNvPr>
          <p:cNvCxnSpPr>
            <a:endCxn id="11" idx="0"/>
          </p:cNvCxnSpPr>
          <p:nvPr/>
        </p:nvCxnSpPr>
        <p:spPr>
          <a:xfrm flipH="1">
            <a:off x="1278946" y="5452844"/>
            <a:ext cx="1090167" cy="4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88AAA5C-B65D-4E20-917E-097F6D2F9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344394" y="5452844"/>
            <a:ext cx="1346804" cy="4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91C1BDD-7C03-4B08-B58B-F2CF8AEB4EE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682859" y="2265027"/>
            <a:ext cx="1759265" cy="50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DB236AD-7283-457E-BE78-54EA2C5320B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5399342" y="4091782"/>
            <a:ext cx="1283517" cy="5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814008E-9B0B-4A9A-BB8A-B03C636863CC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6563362" y="4091782"/>
            <a:ext cx="119497" cy="15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625CF67-132E-4C14-B257-A04A3271A9D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682859" y="4091782"/>
            <a:ext cx="1178649" cy="6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402965-BDA9-4767-B503-B4C72E5EE45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442124" y="2265027"/>
            <a:ext cx="2043090" cy="89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E9C54-75F1-4433-833D-F9290731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Иллюстрации 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D0CB60-D381-4FE1-B0BC-4304CEAC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5" y="1050698"/>
            <a:ext cx="4193621" cy="17455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A6CAE2-73DD-47D4-96DB-3E343729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65" y="245006"/>
            <a:ext cx="5007878" cy="32313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BA785A-B9FF-4B2F-985E-AA5A5215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2925"/>
            <a:ext cx="4970900" cy="3707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1FEE3-C154-4957-912F-280D234F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900" y="4402855"/>
            <a:ext cx="4970900" cy="12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7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443D4-EA3A-4891-8FB6-AC40C713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 бота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43AB5-544D-4816-97B3-8946DE72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Тренировка по заданиям:</a:t>
            </a:r>
          </a:p>
          <a:p>
            <a:pPr lvl="1"/>
            <a:r>
              <a:rPr lang="ru-RU" dirty="0"/>
              <a:t>4 (ударения)</a:t>
            </a:r>
          </a:p>
          <a:p>
            <a:pPr lvl="1"/>
            <a:r>
              <a:rPr lang="ru-RU" dirty="0"/>
              <a:t>14 (дефисы/слитно/раздельно)</a:t>
            </a:r>
          </a:p>
          <a:p>
            <a:pPr lvl="1"/>
            <a:r>
              <a:rPr lang="ru-RU" dirty="0"/>
              <a:t>15 (Н/НН)</a:t>
            </a:r>
          </a:p>
          <a:p>
            <a:r>
              <a:rPr lang="ru-RU" dirty="0"/>
              <a:t>Режимы:</a:t>
            </a:r>
          </a:p>
          <a:p>
            <a:pPr lvl="1"/>
            <a:r>
              <a:rPr lang="ru-RU" dirty="0"/>
              <a:t>На время (20 сек/вопрос)</a:t>
            </a:r>
          </a:p>
          <a:p>
            <a:pPr lvl="1"/>
            <a:r>
              <a:rPr lang="ru-RU" dirty="0"/>
              <a:t>На количество (10 вопросов)</a:t>
            </a:r>
          </a:p>
          <a:p>
            <a:r>
              <a:rPr lang="ru-RU" dirty="0"/>
              <a:t>Ежедневная автоматическая тренировка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9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D5758-0983-42B1-8DA9-03513774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Техническая реализация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E6E2A-8F3C-4F94-AFBF-194891FC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Язык: </a:t>
            </a:r>
            <a:r>
              <a:rPr lang="ru-RU" dirty="0" err="1"/>
              <a:t>Python</a:t>
            </a:r>
            <a:r>
              <a:rPr lang="ru-RU" dirty="0"/>
              <a:t> 3.11</a:t>
            </a:r>
          </a:p>
          <a:p>
            <a:r>
              <a:rPr lang="ru-RU" dirty="0"/>
              <a:t>Библиотеки:</a:t>
            </a:r>
          </a:p>
          <a:p>
            <a:pPr lvl="1"/>
            <a:r>
              <a:rPr lang="ru-RU" dirty="0" err="1"/>
              <a:t>aiogram</a:t>
            </a:r>
            <a:r>
              <a:rPr lang="ru-RU" dirty="0"/>
              <a:t> 3.x (асинхронный фреймворк)</a:t>
            </a:r>
          </a:p>
          <a:p>
            <a:pPr lvl="1"/>
            <a:r>
              <a:rPr lang="ru-RU" dirty="0"/>
              <a:t>FSM для управления диалогами</a:t>
            </a:r>
          </a:p>
          <a:p>
            <a:pPr lvl="1"/>
            <a:r>
              <a:rPr lang="ru-RU" dirty="0"/>
              <a:t>Библиотека </a:t>
            </a:r>
            <a:r>
              <a:rPr lang="en-US" dirty="0" err="1"/>
              <a:t>pytz</a:t>
            </a:r>
            <a:r>
              <a:rPr lang="en-US" dirty="0"/>
              <a:t> </a:t>
            </a:r>
            <a:r>
              <a:rPr lang="ru-RU" dirty="0"/>
              <a:t>для работы с часовыми поясами</a:t>
            </a:r>
          </a:p>
          <a:p>
            <a:r>
              <a:rPr lang="ru-RU" dirty="0"/>
              <a:t>Хранение данных:</a:t>
            </a:r>
          </a:p>
          <a:p>
            <a:pPr lvl="1"/>
            <a:r>
              <a:rPr lang="ru-RU" dirty="0"/>
              <a:t>В памяти (для прототипа)</a:t>
            </a:r>
          </a:p>
          <a:p>
            <a:pPr lvl="1"/>
            <a:r>
              <a:rPr lang="ru-RU" dirty="0"/>
              <a:t>Возможность масштабирования на </a:t>
            </a:r>
            <a:r>
              <a:rPr lang="ru-RU" dirty="0" err="1"/>
              <a:t>Redis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09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B3B50-19C8-4628-A5C2-D8F46C2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Уникальные особенности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6B58-1A79-46A0-8DE0-6E3543B4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Удобный незамысловатый интерфейс</a:t>
            </a:r>
          </a:p>
          <a:p>
            <a:r>
              <a:rPr lang="ru-RU" dirty="0"/>
              <a:t>Всплывающие сообщения (правильно/неправильно и т.д.)</a:t>
            </a:r>
          </a:p>
          <a:p>
            <a:r>
              <a:rPr lang="ru-RU" dirty="0"/>
              <a:t>Интерактивные клавиатуры</a:t>
            </a:r>
          </a:p>
          <a:p>
            <a:r>
              <a:rPr lang="ru-RU" dirty="0"/>
              <a:t>Примеры использования и правила</a:t>
            </a:r>
          </a:p>
          <a:p>
            <a:r>
              <a:rPr lang="ru-RU" dirty="0"/>
              <a:t>Подробная статистика ошибок</a:t>
            </a:r>
          </a:p>
          <a:p>
            <a:r>
              <a:rPr lang="ru-RU" dirty="0"/>
              <a:t>Система ежедневных напоминаний</a:t>
            </a:r>
          </a:p>
          <a:p>
            <a:r>
              <a:rPr lang="ru-RU" dirty="0"/>
              <a:t>Гибкие настройки тренировок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3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97DB1-AE40-41E1-8BAF-AD8D89A2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развития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CE027-2055-4212-9975-2D397CA4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заданий ЕГЭ</a:t>
            </a:r>
          </a:p>
          <a:p>
            <a:r>
              <a:rPr lang="ru-RU" dirty="0"/>
              <a:t>Система достижений</a:t>
            </a:r>
          </a:p>
          <a:p>
            <a:r>
              <a:rPr lang="ru-RU" dirty="0"/>
              <a:t>Веб-аналитика для преподавателей</a:t>
            </a:r>
          </a:p>
          <a:p>
            <a:r>
              <a:rPr lang="ru-RU" dirty="0"/>
              <a:t>Мобильное приложение</a:t>
            </a:r>
          </a:p>
          <a:p>
            <a:r>
              <a:rPr lang="ru-RU" dirty="0"/>
              <a:t>Партнёрства с образовательными платформами</a:t>
            </a:r>
          </a:p>
          <a:p>
            <a:r>
              <a:rPr lang="ru-RU" dirty="0"/>
              <a:t>Увеличение базы данных слов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107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229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Презентация: Telegram-бот для подготовки к ЕГЭ по русскому языку </vt:lpstr>
      <vt:lpstr>Проблемы и их решения, которые затрагивает проект:</vt:lpstr>
      <vt:lpstr>Целевая аудитория</vt:lpstr>
      <vt:lpstr>Блок-схема бота </vt:lpstr>
      <vt:lpstr>Иллюстрации кода</vt:lpstr>
      <vt:lpstr>Функционал бота </vt:lpstr>
      <vt:lpstr>Техническая реализация </vt:lpstr>
      <vt:lpstr>Уникальные особенности </vt:lpstr>
      <vt:lpstr>Планы развития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Презентация: Telegram-бот для подготовки к ЕГЭ по русскому языку</dc:title>
  <dc:creator>Арслан Сиразетдинов</dc:creator>
  <cp:lastModifiedBy>Арслан Сиразетдинов</cp:lastModifiedBy>
  <cp:revision>2</cp:revision>
  <dcterms:created xsi:type="dcterms:W3CDTF">2025-05-12T12:32:48Z</dcterms:created>
  <dcterms:modified xsi:type="dcterms:W3CDTF">2025-05-12T12:45:03Z</dcterms:modified>
</cp:coreProperties>
</file>