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1" r:id="rId6"/>
    <p:sldId id="262" r:id="rId7"/>
    <p:sldId id="263" r:id="rId8"/>
    <p:sldId id="264" r:id="rId9"/>
    <p:sldId id="265" r:id="rId10"/>
    <p:sldId id="266" r:id="rId11"/>
    <p:sldId id="267" r:id="rId12"/>
    <p:sldId id="268" r:id="rId13"/>
    <p:sldId id="276" r:id="rId14"/>
    <p:sldId id="277" r:id="rId15"/>
    <p:sldId id="278" r:id="rId16"/>
    <p:sldId id="269" r:id="rId17"/>
    <p:sldId id="270" r:id="rId18"/>
    <p:sldId id="272" r:id="rId19"/>
    <p:sldId id="273" r:id="rId20"/>
    <p:sldId id="274" r:id="rId21"/>
    <p:sldId id="275" r:id="rId22"/>
  </p:sldIdLst>
  <p:sldSz cx="9144000" cy="6858000" type="screen4x3"/>
  <p:notesSz cx="9144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2FA0FE0-19DD-49E8-9BEA-2F25A0F2A15D}" v="3" dt="2024-11-21T15:15:19.539"/>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3" d="100"/>
          <a:sy n="83" d="100"/>
        </p:scale>
        <p:origin x="1203" y="5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opinath R" userId="5e21f317dfc7262b" providerId="LiveId" clId="{C2FA0FE0-19DD-49E8-9BEA-2F25A0F2A15D}"/>
    <pc:docChg chg="undo custSel addSld modSld">
      <pc:chgData name="Gopinath R" userId="5e21f317dfc7262b" providerId="LiveId" clId="{C2FA0FE0-19DD-49E8-9BEA-2F25A0F2A15D}" dt="2024-11-21T15:16:52.844" v="139" actId="20577"/>
      <pc:docMkLst>
        <pc:docMk/>
      </pc:docMkLst>
      <pc:sldChg chg="modSp mod">
        <pc:chgData name="Gopinath R" userId="5e21f317dfc7262b" providerId="LiveId" clId="{C2FA0FE0-19DD-49E8-9BEA-2F25A0F2A15D}" dt="2024-11-21T15:12:29.304" v="55" actId="20577"/>
        <pc:sldMkLst>
          <pc:docMk/>
          <pc:sldMk cId="0" sldId="256"/>
        </pc:sldMkLst>
        <pc:spChg chg="mod">
          <ac:chgData name="Gopinath R" userId="5e21f317dfc7262b" providerId="LiveId" clId="{C2FA0FE0-19DD-49E8-9BEA-2F25A0F2A15D}" dt="2024-11-21T15:12:00.256" v="51" actId="20577"/>
          <ac:spMkLst>
            <pc:docMk/>
            <pc:sldMk cId="0" sldId="256"/>
            <ac:spMk id="10" creationId="{00000000-0000-0000-0000-000000000000}"/>
          </ac:spMkLst>
        </pc:spChg>
        <pc:spChg chg="mod">
          <ac:chgData name="Gopinath R" userId="5e21f317dfc7262b" providerId="LiveId" clId="{C2FA0FE0-19DD-49E8-9BEA-2F25A0F2A15D}" dt="2024-11-21T15:12:29.304" v="55" actId="20577"/>
          <ac:spMkLst>
            <pc:docMk/>
            <pc:sldMk cId="0" sldId="256"/>
            <ac:spMk id="12" creationId="{00000000-0000-0000-0000-000000000000}"/>
          </ac:spMkLst>
        </pc:spChg>
        <pc:grpChg chg="mod">
          <ac:chgData name="Gopinath R" userId="5e21f317dfc7262b" providerId="LiveId" clId="{C2FA0FE0-19DD-49E8-9BEA-2F25A0F2A15D}" dt="2024-11-21T15:05:07.858" v="7" actId="1076"/>
          <ac:grpSpMkLst>
            <pc:docMk/>
            <pc:sldMk cId="0" sldId="256"/>
            <ac:grpSpMk id="2" creationId="{00000000-0000-0000-0000-000000000000}"/>
          </ac:grpSpMkLst>
        </pc:grpChg>
        <pc:grpChg chg="mod">
          <ac:chgData name="Gopinath R" userId="5e21f317dfc7262b" providerId="LiveId" clId="{C2FA0FE0-19DD-49E8-9BEA-2F25A0F2A15D}" dt="2024-11-21T15:04:11.289" v="4" actId="1076"/>
          <ac:grpSpMkLst>
            <pc:docMk/>
            <pc:sldMk cId="0" sldId="256"/>
            <ac:grpSpMk id="13" creationId="{00000000-0000-0000-0000-000000000000}"/>
          </ac:grpSpMkLst>
        </pc:grpChg>
      </pc:sldChg>
      <pc:sldChg chg="modSp mod">
        <pc:chgData name="Gopinath R" userId="5e21f317dfc7262b" providerId="LiveId" clId="{C2FA0FE0-19DD-49E8-9BEA-2F25A0F2A15D}" dt="2024-11-21T15:08:02.664" v="15" actId="20577"/>
        <pc:sldMkLst>
          <pc:docMk/>
          <pc:sldMk cId="0" sldId="261"/>
        </pc:sldMkLst>
        <pc:spChg chg="mod">
          <ac:chgData name="Gopinath R" userId="5e21f317dfc7262b" providerId="LiveId" clId="{C2FA0FE0-19DD-49E8-9BEA-2F25A0F2A15D}" dt="2024-11-21T15:08:02.664" v="15" actId="20577"/>
          <ac:spMkLst>
            <pc:docMk/>
            <pc:sldMk cId="0" sldId="261"/>
            <ac:spMk id="8" creationId="{9C95E8F4-CCB2-1996-7777-3B6DB6C63938}"/>
          </ac:spMkLst>
        </pc:spChg>
      </pc:sldChg>
      <pc:sldChg chg="modSp mod">
        <pc:chgData name="Gopinath R" userId="5e21f317dfc7262b" providerId="LiveId" clId="{C2FA0FE0-19DD-49E8-9BEA-2F25A0F2A15D}" dt="2024-11-21T15:08:37.344" v="16" actId="14100"/>
        <pc:sldMkLst>
          <pc:docMk/>
          <pc:sldMk cId="0" sldId="262"/>
        </pc:sldMkLst>
        <pc:picChg chg="mod">
          <ac:chgData name="Gopinath R" userId="5e21f317dfc7262b" providerId="LiveId" clId="{C2FA0FE0-19DD-49E8-9BEA-2F25A0F2A15D}" dt="2024-11-21T15:08:37.344" v="16" actId="14100"/>
          <ac:picMkLst>
            <pc:docMk/>
            <pc:sldMk cId="0" sldId="262"/>
            <ac:picMk id="11" creationId="{E0668631-01DF-861E-5FD2-E6B5C4BA47AF}"/>
          </ac:picMkLst>
        </pc:picChg>
      </pc:sldChg>
      <pc:sldChg chg="modSp mod">
        <pc:chgData name="Gopinath R" userId="5e21f317dfc7262b" providerId="LiveId" clId="{C2FA0FE0-19DD-49E8-9BEA-2F25A0F2A15D}" dt="2024-11-21T15:10:32.166" v="20" actId="20577"/>
        <pc:sldMkLst>
          <pc:docMk/>
          <pc:sldMk cId="0" sldId="266"/>
        </pc:sldMkLst>
        <pc:spChg chg="mod">
          <ac:chgData name="Gopinath R" userId="5e21f317dfc7262b" providerId="LiveId" clId="{C2FA0FE0-19DD-49E8-9BEA-2F25A0F2A15D}" dt="2024-11-21T15:10:32.166" v="20" actId="20577"/>
          <ac:spMkLst>
            <pc:docMk/>
            <pc:sldMk cId="0" sldId="266"/>
            <ac:spMk id="3" creationId="{00000000-0000-0000-0000-000000000000}"/>
          </ac:spMkLst>
        </pc:spChg>
      </pc:sldChg>
      <pc:sldChg chg="modSp mod">
        <pc:chgData name="Gopinath R" userId="5e21f317dfc7262b" providerId="LiveId" clId="{C2FA0FE0-19DD-49E8-9BEA-2F25A0F2A15D}" dt="2024-11-21T15:16:05.975" v="87" actId="113"/>
        <pc:sldMkLst>
          <pc:docMk/>
          <pc:sldMk cId="0" sldId="267"/>
        </pc:sldMkLst>
        <pc:spChg chg="mod">
          <ac:chgData name="Gopinath R" userId="5e21f317dfc7262b" providerId="LiveId" clId="{C2FA0FE0-19DD-49E8-9BEA-2F25A0F2A15D}" dt="2024-11-21T15:16:05.975" v="87" actId="113"/>
          <ac:spMkLst>
            <pc:docMk/>
            <pc:sldMk cId="0" sldId="267"/>
            <ac:spMk id="14" creationId="{A66AC0AC-2772-205D-C455-3D17BA77639E}"/>
          </ac:spMkLst>
        </pc:spChg>
      </pc:sldChg>
      <pc:sldChg chg="modSp mod">
        <pc:chgData name="Gopinath R" userId="5e21f317dfc7262b" providerId="LiveId" clId="{C2FA0FE0-19DD-49E8-9BEA-2F25A0F2A15D}" dt="2024-11-21T15:11:22.786" v="28" actId="120"/>
        <pc:sldMkLst>
          <pc:docMk/>
          <pc:sldMk cId="0" sldId="270"/>
        </pc:sldMkLst>
        <pc:spChg chg="mod">
          <ac:chgData name="Gopinath R" userId="5e21f317dfc7262b" providerId="LiveId" clId="{C2FA0FE0-19DD-49E8-9BEA-2F25A0F2A15D}" dt="2024-11-21T15:11:22.786" v="28" actId="120"/>
          <ac:spMkLst>
            <pc:docMk/>
            <pc:sldMk cId="0" sldId="270"/>
            <ac:spMk id="8" creationId="{3470B7F3-8147-6790-6965-1FB974CC36E9}"/>
          </ac:spMkLst>
        </pc:spChg>
      </pc:sldChg>
      <pc:sldChg chg="addSp delSp modSp add mod">
        <pc:chgData name="Gopinath R" userId="5e21f317dfc7262b" providerId="LiveId" clId="{C2FA0FE0-19DD-49E8-9BEA-2F25A0F2A15D}" dt="2024-11-21T15:14:18.562" v="67" actId="14100"/>
        <pc:sldMkLst>
          <pc:docMk/>
          <pc:sldMk cId="348548518" sldId="276"/>
        </pc:sldMkLst>
        <pc:picChg chg="add mod">
          <ac:chgData name="Gopinath R" userId="5e21f317dfc7262b" providerId="LiveId" clId="{C2FA0FE0-19DD-49E8-9BEA-2F25A0F2A15D}" dt="2024-11-21T15:14:18.562" v="67" actId="14100"/>
          <ac:picMkLst>
            <pc:docMk/>
            <pc:sldMk cId="348548518" sldId="276"/>
            <ac:picMk id="3" creationId="{5AF7295F-5052-1CAE-94C5-9A385AC2F549}"/>
          </ac:picMkLst>
        </pc:picChg>
        <pc:picChg chg="del">
          <ac:chgData name="Gopinath R" userId="5e21f317dfc7262b" providerId="LiveId" clId="{C2FA0FE0-19DD-49E8-9BEA-2F25A0F2A15D}" dt="2024-11-21T15:13:31.772" v="57" actId="478"/>
          <ac:picMkLst>
            <pc:docMk/>
            <pc:sldMk cId="348548518" sldId="276"/>
            <ac:picMk id="7" creationId="{8FA3C666-0D6A-5FCD-DD14-57CC9EAE5B68}"/>
          </ac:picMkLst>
        </pc:picChg>
      </pc:sldChg>
      <pc:sldChg chg="addSp delSp modSp add mod">
        <pc:chgData name="Gopinath R" userId="5e21f317dfc7262b" providerId="LiveId" clId="{C2FA0FE0-19DD-49E8-9BEA-2F25A0F2A15D}" dt="2024-11-21T15:16:52.844" v="139" actId="20577"/>
        <pc:sldMkLst>
          <pc:docMk/>
          <pc:sldMk cId="3983450067" sldId="277"/>
        </pc:sldMkLst>
        <pc:spChg chg="mod">
          <ac:chgData name="Gopinath R" userId="5e21f317dfc7262b" providerId="LiveId" clId="{C2FA0FE0-19DD-49E8-9BEA-2F25A0F2A15D}" dt="2024-11-21T15:16:52.844" v="139" actId="20577"/>
          <ac:spMkLst>
            <pc:docMk/>
            <pc:sldMk cId="3983450067" sldId="277"/>
            <ac:spMk id="9" creationId="{500B6DE3-0236-0336-D3FD-42A9D5056249}"/>
          </ac:spMkLst>
        </pc:spChg>
        <pc:picChg chg="del">
          <ac:chgData name="Gopinath R" userId="5e21f317dfc7262b" providerId="LiveId" clId="{C2FA0FE0-19DD-49E8-9BEA-2F25A0F2A15D}" dt="2024-11-21T15:14:29.950" v="69" actId="478"/>
          <ac:picMkLst>
            <pc:docMk/>
            <pc:sldMk cId="3983450067" sldId="277"/>
            <ac:picMk id="3" creationId="{430AD059-4D48-F582-BB9D-81359C80DB44}"/>
          </ac:picMkLst>
        </pc:picChg>
        <pc:picChg chg="add mod">
          <ac:chgData name="Gopinath R" userId="5e21f317dfc7262b" providerId="LiveId" clId="{C2FA0FE0-19DD-49E8-9BEA-2F25A0F2A15D}" dt="2024-11-21T15:15:35.892" v="83" actId="1076"/>
          <ac:picMkLst>
            <pc:docMk/>
            <pc:sldMk cId="3983450067" sldId="277"/>
            <ac:picMk id="7" creationId="{65294E46-5047-BEDA-DF7D-9E6C2E9FA32D}"/>
          </ac:picMkLst>
        </pc:picChg>
      </pc:sldChg>
      <pc:sldChg chg="addSp delSp modSp add mod">
        <pc:chgData name="Gopinath R" userId="5e21f317dfc7262b" providerId="LiveId" clId="{C2FA0FE0-19DD-49E8-9BEA-2F25A0F2A15D}" dt="2024-11-21T15:15:40.980" v="84" actId="14100"/>
        <pc:sldMkLst>
          <pc:docMk/>
          <pc:sldMk cId="2195048990" sldId="278"/>
        </pc:sldMkLst>
        <pc:picChg chg="add mod">
          <ac:chgData name="Gopinath R" userId="5e21f317dfc7262b" providerId="LiveId" clId="{C2FA0FE0-19DD-49E8-9BEA-2F25A0F2A15D}" dt="2024-11-21T15:15:40.980" v="84" actId="14100"/>
          <ac:picMkLst>
            <pc:docMk/>
            <pc:sldMk cId="2195048990" sldId="278"/>
            <ac:picMk id="3" creationId="{35E0364D-BE97-348D-505F-0B24BE28CFC7}"/>
          </ac:picMkLst>
        </pc:picChg>
        <pc:picChg chg="del">
          <ac:chgData name="Gopinath R" userId="5e21f317dfc7262b" providerId="LiveId" clId="{C2FA0FE0-19DD-49E8-9BEA-2F25A0F2A15D}" dt="2024-11-21T15:15:21.881" v="80" actId="478"/>
          <ac:picMkLst>
            <pc:docMk/>
            <pc:sldMk cId="2195048990" sldId="278"/>
            <ac:picMk id="7" creationId="{F40AC5BB-A306-8521-0FD2-2C5432E6F23D}"/>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0"/>
            <a:ext cx="7772400" cy="1440180"/>
          </a:xfrm>
          <a:prstGeom prst="rect">
            <a:avLst/>
          </a:prstGeom>
        </p:spPr>
        <p:txBody>
          <a:bodyPr wrap="square" lIns="0" tIns="0" rIns="0" bIns="0">
            <a:spAutoFit/>
          </a:bodyPr>
          <a:lstStyle>
            <a:lvl1pPr>
              <a:defRPr sz="4400" b="0" i="0">
                <a:solidFill>
                  <a:schemeClr val="tx1"/>
                </a:solidFill>
                <a:latin typeface="Calibri"/>
                <a:cs typeface="Calibri"/>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1600" b="0" i="0">
                <a:solidFill>
                  <a:schemeClr val="bg1"/>
                </a:solidFill>
                <a:latin typeface="Calibri"/>
                <a:cs typeface="Calibri"/>
              </a:defRPr>
            </a:lvl1pPr>
          </a:lstStyle>
          <a:p>
            <a:pPr marL="12700">
              <a:lnSpc>
                <a:spcPts val="1620"/>
              </a:lnSpc>
            </a:pPr>
            <a:r>
              <a:rPr spc="-10" dirty="0"/>
              <a:t>Department</a:t>
            </a:r>
            <a:r>
              <a:rPr spc="-30" dirty="0"/>
              <a:t> </a:t>
            </a:r>
            <a:r>
              <a:rPr dirty="0"/>
              <a:t>of</a:t>
            </a:r>
            <a:r>
              <a:rPr spc="-25" dirty="0"/>
              <a:t> </a:t>
            </a:r>
            <a:r>
              <a:rPr spc="-10" dirty="0"/>
              <a:t>Computer</a:t>
            </a:r>
            <a:r>
              <a:rPr spc="-25" dirty="0"/>
              <a:t> </a:t>
            </a:r>
            <a:r>
              <a:rPr dirty="0"/>
              <a:t>Science</a:t>
            </a:r>
            <a:r>
              <a:rPr spc="-25" dirty="0"/>
              <a:t> </a:t>
            </a:r>
            <a:r>
              <a:rPr dirty="0"/>
              <a:t>and</a:t>
            </a:r>
            <a:r>
              <a:rPr spc="-25" dirty="0"/>
              <a:t> </a:t>
            </a:r>
            <a:r>
              <a:rPr spc="-10" dirty="0"/>
              <a:t>Engineering</a:t>
            </a:r>
          </a:p>
        </p:txBody>
      </p:sp>
      <p:sp>
        <p:nvSpPr>
          <p:cNvPr id="5" name="Holder 5"/>
          <p:cNvSpPr>
            <a:spLocks noGrp="1"/>
          </p:cNvSpPr>
          <p:nvPr>
            <p:ph type="dt" sz="half" idx="6"/>
          </p:nvPr>
        </p:nvSpPr>
        <p:spPr/>
        <p:txBody>
          <a:bodyPr lIns="0" tIns="0" rIns="0" bIns="0"/>
          <a:lstStyle>
            <a:lvl1pPr>
              <a:defRPr sz="1600" b="0" i="0">
                <a:solidFill>
                  <a:schemeClr val="bg1"/>
                </a:solidFill>
                <a:latin typeface="Calibri"/>
                <a:cs typeface="Calibri"/>
              </a:defRPr>
            </a:lvl1pPr>
          </a:lstStyle>
          <a:p>
            <a:pPr marL="12700">
              <a:lnSpc>
                <a:spcPts val="1620"/>
              </a:lnSpc>
            </a:pPr>
            <a:r>
              <a:rPr dirty="0"/>
              <a:t>Rajalakshmi</a:t>
            </a:r>
            <a:r>
              <a:rPr spc="-55" dirty="0"/>
              <a:t> </a:t>
            </a:r>
            <a:r>
              <a:rPr dirty="0"/>
              <a:t>Engineering</a:t>
            </a:r>
            <a:r>
              <a:rPr spc="-55" dirty="0"/>
              <a:t> </a:t>
            </a:r>
            <a:r>
              <a:rPr spc="-10" dirty="0"/>
              <a:t>College</a:t>
            </a:r>
          </a:p>
        </p:txBody>
      </p:sp>
      <p:sp>
        <p:nvSpPr>
          <p:cNvPr id="6" name="Holder 6"/>
          <p:cNvSpPr>
            <a:spLocks noGrp="1"/>
          </p:cNvSpPr>
          <p:nvPr>
            <p:ph type="sldNum" sz="quarter" idx="7"/>
          </p:nvPr>
        </p:nvSpPr>
        <p:spPr/>
        <p:txBody>
          <a:bodyPr lIns="0" tIns="0" rIns="0" bIns="0"/>
          <a:lstStyle>
            <a:lvl1pPr>
              <a:defRPr sz="1600" b="0" i="0">
                <a:solidFill>
                  <a:schemeClr val="bg1"/>
                </a:solidFill>
                <a:latin typeface="Calibri"/>
                <a:cs typeface="Calibri"/>
              </a:defRPr>
            </a:lvl1pPr>
          </a:lstStyle>
          <a:p>
            <a:pPr marL="38100">
              <a:lnSpc>
                <a:spcPts val="1620"/>
              </a:lnSpc>
            </a:pPr>
            <a:fld id="{81D60167-4931-47E6-BA6A-407CBD079E47}" type="slidenum">
              <a:rPr spc="-25" dirty="0"/>
              <a:t>‹#›</a:t>
            </a:fld>
            <a:endParaRPr spc="-25"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tx1"/>
                </a:solidFill>
                <a:latin typeface="Calibri"/>
                <a:cs typeface="Calibri"/>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defRPr sz="1600" b="0" i="0">
                <a:solidFill>
                  <a:schemeClr val="bg1"/>
                </a:solidFill>
                <a:latin typeface="Calibri"/>
                <a:cs typeface="Calibri"/>
              </a:defRPr>
            </a:lvl1pPr>
          </a:lstStyle>
          <a:p>
            <a:pPr marL="12700">
              <a:lnSpc>
                <a:spcPts val="1620"/>
              </a:lnSpc>
            </a:pPr>
            <a:r>
              <a:rPr spc="-10" dirty="0"/>
              <a:t>Department</a:t>
            </a:r>
            <a:r>
              <a:rPr spc="-30" dirty="0"/>
              <a:t> </a:t>
            </a:r>
            <a:r>
              <a:rPr dirty="0"/>
              <a:t>of</a:t>
            </a:r>
            <a:r>
              <a:rPr spc="-25" dirty="0"/>
              <a:t> </a:t>
            </a:r>
            <a:r>
              <a:rPr spc="-10" dirty="0"/>
              <a:t>Computer</a:t>
            </a:r>
            <a:r>
              <a:rPr spc="-25" dirty="0"/>
              <a:t> </a:t>
            </a:r>
            <a:r>
              <a:rPr dirty="0"/>
              <a:t>Science</a:t>
            </a:r>
            <a:r>
              <a:rPr spc="-25" dirty="0"/>
              <a:t> </a:t>
            </a:r>
            <a:r>
              <a:rPr dirty="0"/>
              <a:t>and</a:t>
            </a:r>
            <a:r>
              <a:rPr spc="-25" dirty="0"/>
              <a:t> </a:t>
            </a:r>
            <a:r>
              <a:rPr spc="-10" dirty="0"/>
              <a:t>Engineering</a:t>
            </a:r>
          </a:p>
        </p:txBody>
      </p:sp>
      <p:sp>
        <p:nvSpPr>
          <p:cNvPr id="5" name="Holder 5"/>
          <p:cNvSpPr>
            <a:spLocks noGrp="1"/>
          </p:cNvSpPr>
          <p:nvPr>
            <p:ph type="dt" sz="half" idx="6"/>
          </p:nvPr>
        </p:nvSpPr>
        <p:spPr/>
        <p:txBody>
          <a:bodyPr lIns="0" tIns="0" rIns="0" bIns="0"/>
          <a:lstStyle>
            <a:lvl1pPr>
              <a:defRPr sz="1600" b="0" i="0">
                <a:solidFill>
                  <a:schemeClr val="bg1"/>
                </a:solidFill>
                <a:latin typeface="Calibri"/>
                <a:cs typeface="Calibri"/>
              </a:defRPr>
            </a:lvl1pPr>
          </a:lstStyle>
          <a:p>
            <a:pPr marL="12700">
              <a:lnSpc>
                <a:spcPts val="1620"/>
              </a:lnSpc>
            </a:pPr>
            <a:r>
              <a:rPr dirty="0"/>
              <a:t>Rajalakshmi</a:t>
            </a:r>
            <a:r>
              <a:rPr spc="-55" dirty="0"/>
              <a:t> </a:t>
            </a:r>
            <a:r>
              <a:rPr dirty="0"/>
              <a:t>Engineering</a:t>
            </a:r>
            <a:r>
              <a:rPr spc="-55" dirty="0"/>
              <a:t> </a:t>
            </a:r>
            <a:r>
              <a:rPr spc="-10" dirty="0"/>
              <a:t>College</a:t>
            </a:r>
          </a:p>
        </p:txBody>
      </p:sp>
      <p:sp>
        <p:nvSpPr>
          <p:cNvPr id="6" name="Holder 6"/>
          <p:cNvSpPr>
            <a:spLocks noGrp="1"/>
          </p:cNvSpPr>
          <p:nvPr>
            <p:ph type="sldNum" sz="quarter" idx="7"/>
          </p:nvPr>
        </p:nvSpPr>
        <p:spPr/>
        <p:txBody>
          <a:bodyPr lIns="0" tIns="0" rIns="0" bIns="0"/>
          <a:lstStyle>
            <a:lvl1pPr>
              <a:defRPr sz="1600" b="0" i="0">
                <a:solidFill>
                  <a:schemeClr val="bg1"/>
                </a:solidFill>
                <a:latin typeface="Calibri"/>
                <a:cs typeface="Calibri"/>
              </a:defRPr>
            </a:lvl1pPr>
          </a:lstStyle>
          <a:p>
            <a:pPr marL="38100">
              <a:lnSpc>
                <a:spcPts val="1620"/>
              </a:lnSpc>
            </a:pPr>
            <a:fld id="{81D60167-4931-47E6-BA6A-407CBD079E47}" type="slidenum">
              <a:rPr spc="-25" dirty="0"/>
              <a:t>‹#›</a:t>
            </a:fld>
            <a:endParaRPr spc="-25"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tx1"/>
                </a:solidFill>
                <a:latin typeface="Calibri"/>
                <a:cs typeface="Calibri"/>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1600" b="0" i="0">
                <a:solidFill>
                  <a:schemeClr val="bg1"/>
                </a:solidFill>
                <a:latin typeface="Calibri"/>
                <a:cs typeface="Calibri"/>
              </a:defRPr>
            </a:lvl1pPr>
          </a:lstStyle>
          <a:p>
            <a:pPr marL="12700">
              <a:lnSpc>
                <a:spcPts val="1620"/>
              </a:lnSpc>
            </a:pPr>
            <a:r>
              <a:rPr spc="-10" dirty="0"/>
              <a:t>Department</a:t>
            </a:r>
            <a:r>
              <a:rPr spc="-30" dirty="0"/>
              <a:t> </a:t>
            </a:r>
            <a:r>
              <a:rPr dirty="0"/>
              <a:t>of</a:t>
            </a:r>
            <a:r>
              <a:rPr spc="-25" dirty="0"/>
              <a:t> </a:t>
            </a:r>
            <a:r>
              <a:rPr spc="-10" dirty="0"/>
              <a:t>Computer</a:t>
            </a:r>
            <a:r>
              <a:rPr spc="-25" dirty="0"/>
              <a:t> </a:t>
            </a:r>
            <a:r>
              <a:rPr dirty="0"/>
              <a:t>Science</a:t>
            </a:r>
            <a:r>
              <a:rPr spc="-25" dirty="0"/>
              <a:t> </a:t>
            </a:r>
            <a:r>
              <a:rPr dirty="0"/>
              <a:t>and</a:t>
            </a:r>
            <a:r>
              <a:rPr spc="-25" dirty="0"/>
              <a:t> </a:t>
            </a:r>
            <a:r>
              <a:rPr spc="-10" dirty="0"/>
              <a:t>Engineering</a:t>
            </a:r>
          </a:p>
        </p:txBody>
      </p:sp>
      <p:sp>
        <p:nvSpPr>
          <p:cNvPr id="6" name="Holder 6"/>
          <p:cNvSpPr>
            <a:spLocks noGrp="1"/>
          </p:cNvSpPr>
          <p:nvPr>
            <p:ph type="dt" sz="half" idx="6"/>
          </p:nvPr>
        </p:nvSpPr>
        <p:spPr/>
        <p:txBody>
          <a:bodyPr lIns="0" tIns="0" rIns="0" bIns="0"/>
          <a:lstStyle>
            <a:lvl1pPr>
              <a:defRPr sz="1600" b="0" i="0">
                <a:solidFill>
                  <a:schemeClr val="bg1"/>
                </a:solidFill>
                <a:latin typeface="Calibri"/>
                <a:cs typeface="Calibri"/>
              </a:defRPr>
            </a:lvl1pPr>
          </a:lstStyle>
          <a:p>
            <a:pPr marL="12700">
              <a:lnSpc>
                <a:spcPts val="1620"/>
              </a:lnSpc>
            </a:pPr>
            <a:r>
              <a:rPr dirty="0"/>
              <a:t>Rajalakshmi</a:t>
            </a:r>
            <a:r>
              <a:rPr spc="-55" dirty="0"/>
              <a:t> </a:t>
            </a:r>
            <a:r>
              <a:rPr dirty="0"/>
              <a:t>Engineering</a:t>
            </a:r>
            <a:r>
              <a:rPr spc="-55" dirty="0"/>
              <a:t> </a:t>
            </a:r>
            <a:r>
              <a:rPr spc="-10" dirty="0"/>
              <a:t>College</a:t>
            </a:r>
          </a:p>
        </p:txBody>
      </p:sp>
      <p:sp>
        <p:nvSpPr>
          <p:cNvPr id="7" name="Holder 7"/>
          <p:cNvSpPr>
            <a:spLocks noGrp="1"/>
          </p:cNvSpPr>
          <p:nvPr>
            <p:ph type="sldNum" sz="quarter" idx="7"/>
          </p:nvPr>
        </p:nvSpPr>
        <p:spPr/>
        <p:txBody>
          <a:bodyPr lIns="0" tIns="0" rIns="0" bIns="0"/>
          <a:lstStyle>
            <a:lvl1pPr>
              <a:defRPr sz="1600" b="0" i="0">
                <a:solidFill>
                  <a:schemeClr val="bg1"/>
                </a:solidFill>
                <a:latin typeface="Calibri"/>
                <a:cs typeface="Calibri"/>
              </a:defRPr>
            </a:lvl1pPr>
          </a:lstStyle>
          <a:p>
            <a:pPr marL="38100">
              <a:lnSpc>
                <a:spcPts val="1620"/>
              </a:lnSpc>
            </a:pPr>
            <a:fld id="{81D60167-4931-47E6-BA6A-407CBD079E47}" type="slidenum">
              <a:rPr spc="-25" dirty="0"/>
              <a:t>‹#›</a:t>
            </a:fld>
            <a:endParaRPr spc="-25"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tx1"/>
                </a:solidFill>
                <a:latin typeface="Calibri"/>
                <a:cs typeface="Calibri"/>
              </a:defRPr>
            </a:lvl1pPr>
          </a:lstStyle>
          <a:p>
            <a:endParaRPr/>
          </a:p>
        </p:txBody>
      </p:sp>
      <p:sp>
        <p:nvSpPr>
          <p:cNvPr id="3" name="Holder 3"/>
          <p:cNvSpPr>
            <a:spLocks noGrp="1"/>
          </p:cNvSpPr>
          <p:nvPr>
            <p:ph type="ftr" sz="quarter" idx="5"/>
          </p:nvPr>
        </p:nvSpPr>
        <p:spPr/>
        <p:txBody>
          <a:bodyPr lIns="0" tIns="0" rIns="0" bIns="0"/>
          <a:lstStyle>
            <a:lvl1pPr>
              <a:defRPr sz="1600" b="0" i="0">
                <a:solidFill>
                  <a:schemeClr val="bg1"/>
                </a:solidFill>
                <a:latin typeface="Calibri"/>
                <a:cs typeface="Calibri"/>
              </a:defRPr>
            </a:lvl1pPr>
          </a:lstStyle>
          <a:p>
            <a:pPr marL="12700">
              <a:lnSpc>
                <a:spcPts val="1620"/>
              </a:lnSpc>
            </a:pPr>
            <a:r>
              <a:rPr spc="-10" dirty="0"/>
              <a:t>Department</a:t>
            </a:r>
            <a:r>
              <a:rPr spc="-30" dirty="0"/>
              <a:t> </a:t>
            </a:r>
            <a:r>
              <a:rPr dirty="0"/>
              <a:t>of</a:t>
            </a:r>
            <a:r>
              <a:rPr spc="-25" dirty="0"/>
              <a:t> </a:t>
            </a:r>
            <a:r>
              <a:rPr spc="-10" dirty="0"/>
              <a:t>Computer</a:t>
            </a:r>
            <a:r>
              <a:rPr spc="-25" dirty="0"/>
              <a:t> </a:t>
            </a:r>
            <a:r>
              <a:rPr dirty="0"/>
              <a:t>Science</a:t>
            </a:r>
            <a:r>
              <a:rPr spc="-25" dirty="0"/>
              <a:t> </a:t>
            </a:r>
            <a:r>
              <a:rPr dirty="0"/>
              <a:t>and</a:t>
            </a:r>
            <a:r>
              <a:rPr spc="-25" dirty="0"/>
              <a:t> </a:t>
            </a:r>
            <a:r>
              <a:rPr spc="-10" dirty="0"/>
              <a:t>Engineering</a:t>
            </a:r>
          </a:p>
        </p:txBody>
      </p:sp>
      <p:sp>
        <p:nvSpPr>
          <p:cNvPr id="4" name="Holder 4"/>
          <p:cNvSpPr>
            <a:spLocks noGrp="1"/>
          </p:cNvSpPr>
          <p:nvPr>
            <p:ph type="dt" sz="half" idx="6"/>
          </p:nvPr>
        </p:nvSpPr>
        <p:spPr/>
        <p:txBody>
          <a:bodyPr lIns="0" tIns="0" rIns="0" bIns="0"/>
          <a:lstStyle>
            <a:lvl1pPr>
              <a:defRPr sz="1600" b="0" i="0">
                <a:solidFill>
                  <a:schemeClr val="bg1"/>
                </a:solidFill>
                <a:latin typeface="Calibri"/>
                <a:cs typeface="Calibri"/>
              </a:defRPr>
            </a:lvl1pPr>
          </a:lstStyle>
          <a:p>
            <a:pPr marL="12700">
              <a:lnSpc>
                <a:spcPts val="1620"/>
              </a:lnSpc>
            </a:pPr>
            <a:r>
              <a:rPr dirty="0"/>
              <a:t>Rajalakshmi</a:t>
            </a:r>
            <a:r>
              <a:rPr spc="-55" dirty="0"/>
              <a:t> </a:t>
            </a:r>
            <a:r>
              <a:rPr dirty="0"/>
              <a:t>Engineering</a:t>
            </a:r>
            <a:r>
              <a:rPr spc="-55" dirty="0"/>
              <a:t> </a:t>
            </a:r>
            <a:r>
              <a:rPr spc="-10" dirty="0"/>
              <a:t>College</a:t>
            </a:r>
          </a:p>
        </p:txBody>
      </p:sp>
      <p:sp>
        <p:nvSpPr>
          <p:cNvPr id="5" name="Holder 5"/>
          <p:cNvSpPr>
            <a:spLocks noGrp="1"/>
          </p:cNvSpPr>
          <p:nvPr>
            <p:ph type="sldNum" sz="quarter" idx="7"/>
          </p:nvPr>
        </p:nvSpPr>
        <p:spPr/>
        <p:txBody>
          <a:bodyPr lIns="0" tIns="0" rIns="0" bIns="0"/>
          <a:lstStyle>
            <a:lvl1pPr>
              <a:defRPr sz="1600" b="0" i="0">
                <a:solidFill>
                  <a:schemeClr val="bg1"/>
                </a:solidFill>
                <a:latin typeface="Calibri"/>
                <a:cs typeface="Calibri"/>
              </a:defRPr>
            </a:lvl1pPr>
          </a:lstStyle>
          <a:p>
            <a:pPr marL="38100">
              <a:lnSpc>
                <a:spcPts val="1620"/>
              </a:lnSpc>
            </a:pPr>
            <a:fld id="{81D60167-4931-47E6-BA6A-407CBD079E47}" type="slidenum">
              <a:rPr spc="-25" dirty="0"/>
              <a:t>‹#›</a:t>
            </a:fld>
            <a:endParaRPr spc="-25"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1600" b="0" i="0">
                <a:solidFill>
                  <a:schemeClr val="bg1"/>
                </a:solidFill>
                <a:latin typeface="Calibri"/>
                <a:cs typeface="Calibri"/>
              </a:defRPr>
            </a:lvl1pPr>
          </a:lstStyle>
          <a:p>
            <a:pPr marL="12700">
              <a:lnSpc>
                <a:spcPts val="1620"/>
              </a:lnSpc>
            </a:pPr>
            <a:r>
              <a:rPr spc="-10" dirty="0"/>
              <a:t>Department</a:t>
            </a:r>
            <a:r>
              <a:rPr spc="-30" dirty="0"/>
              <a:t> </a:t>
            </a:r>
            <a:r>
              <a:rPr dirty="0"/>
              <a:t>of</a:t>
            </a:r>
            <a:r>
              <a:rPr spc="-25" dirty="0"/>
              <a:t> </a:t>
            </a:r>
            <a:r>
              <a:rPr spc="-10" dirty="0"/>
              <a:t>Computer</a:t>
            </a:r>
            <a:r>
              <a:rPr spc="-25" dirty="0"/>
              <a:t> </a:t>
            </a:r>
            <a:r>
              <a:rPr dirty="0"/>
              <a:t>Science</a:t>
            </a:r>
            <a:r>
              <a:rPr spc="-25" dirty="0"/>
              <a:t> </a:t>
            </a:r>
            <a:r>
              <a:rPr dirty="0"/>
              <a:t>and</a:t>
            </a:r>
            <a:r>
              <a:rPr spc="-25" dirty="0"/>
              <a:t> </a:t>
            </a:r>
            <a:r>
              <a:rPr spc="-10" dirty="0"/>
              <a:t>Engineering</a:t>
            </a:r>
          </a:p>
        </p:txBody>
      </p:sp>
      <p:sp>
        <p:nvSpPr>
          <p:cNvPr id="3" name="Holder 3"/>
          <p:cNvSpPr>
            <a:spLocks noGrp="1"/>
          </p:cNvSpPr>
          <p:nvPr>
            <p:ph type="dt" sz="half" idx="6"/>
          </p:nvPr>
        </p:nvSpPr>
        <p:spPr/>
        <p:txBody>
          <a:bodyPr lIns="0" tIns="0" rIns="0" bIns="0"/>
          <a:lstStyle>
            <a:lvl1pPr>
              <a:defRPr sz="1600" b="0" i="0">
                <a:solidFill>
                  <a:schemeClr val="bg1"/>
                </a:solidFill>
                <a:latin typeface="Calibri"/>
                <a:cs typeface="Calibri"/>
              </a:defRPr>
            </a:lvl1pPr>
          </a:lstStyle>
          <a:p>
            <a:pPr marL="12700">
              <a:lnSpc>
                <a:spcPts val="1620"/>
              </a:lnSpc>
            </a:pPr>
            <a:r>
              <a:rPr dirty="0"/>
              <a:t>Rajalakshmi</a:t>
            </a:r>
            <a:r>
              <a:rPr spc="-55" dirty="0"/>
              <a:t> </a:t>
            </a:r>
            <a:r>
              <a:rPr dirty="0"/>
              <a:t>Engineering</a:t>
            </a:r>
            <a:r>
              <a:rPr spc="-55" dirty="0"/>
              <a:t> </a:t>
            </a:r>
            <a:r>
              <a:rPr spc="-10" dirty="0"/>
              <a:t>College</a:t>
            </a:r>
          </a:p>
        </p:txBody>
      </p:sp>
      <p:sp>
        <p:nvSpPr>
          <p:cNvPr id="4" name="Holder 4"/>
          <p:cNvSpPr>
            <a:spLocks noGrp="1"/>
          </p:cNvSpPr>
          <p:nvPr>
            <p:ph type="sldNum" sz="quarter" idx="7"/>
          </p:nvPr>
        </p:nvSpPr>
        <p:spPr/>
        <p:txBody>
          <a:bodyPr lIns="0" tIns="0" rIns="0" bIns="0"/>
          <a:lstStyle>
            <a:lvl1pPr>
              <a:defRPr sz="1600" b="0" i="0">
                <a:solidFill>
                  <a:schemeClr val="bg1"/>
                </a:solidFill>
                <a:latin typeface="Calibri"/>
                <a:cs typeface="Calibri"/>
              </a:defRPr>
            </a:lvl1pPr>
          </a:lstStyle>
          <a:p>
            <a:pPr marL="38100">
              <a:lnSpc>
                <a:spcPts val="1620"/>
              </a:lnSpc>
            </a:pPr>
            <a:fld id="{81D60167-4931-47E6-BA6A-407CBD079E47}" type="slidenum">
              <a:rPr spc="-25" dirty="0"/>
              <a:t>‹#›</a:t>
            </a:fld>
            <a:endParaRPr spc="-25"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0" y="6453140"/>
            <a:ext cx="4649740" cy="404859"/>
          </a:xfrm>
          <a:prstGeom prst="rect">
            <a:avLst/>
          </a:prstGeom>
        </p:spPr>
      </p:pic>
      <p:sp>
        <p:nvSpPr>
          <p:cNvPr id="17" name="bg object 17"/>
          <p:cNvSpPr/>
          <p:nvPr/>
        </p:nvSpPr>
        <p:spPr>
          <a:xfrm>
            <a:off x="0" y="6476999"/>
            <a:ext cx="4572000" cy="381000"/>
          </a:xfrm>
          <a:custGeom>
            <a:avLst/>
            <a:gdLst/>
            <a:ahLst/>
            <a:cxnLst/>
            <a:rect l="l" t="t" r="r" b="b"/>
            <a:pathLst>
              <a:path w="4572000" h="381000">
                <a:moveTo>
                  <a:pt x="4571999" y="380999"/>
                </a:moveTo>
                <a:lnTo>
                  <a:pt x="0" y="380999"/>
                </a:lnTo>
                <a:lnTo>
                  <a:pt x="0" y="0"/>
                </a:lnTo>
                <a:lnTo>
                  <a:pt x="4571999" y="0"/>
                </a:lnTo>
                <a:lnTo>
                  <a:pt x="4571999" y="380999"/>
                </a:lnTo>
                <a:close/>
              </a:path>
            </a:pathLst>
          </a:custGeom>
          <a:solidFill>
            <a:srgbClr val="34495E"/>
          </a:solidFill>
        </p:spPr>
        <p:txBody>
          <a:bodyPr wrap="square" lIns="0" tIns="0" rIns="0" bIns="0" rtlCol="0"/>
          <a:lstStyle/>
          <a:p>
            <a:endParaRPr/>
          </a:p>
        </p:txBody>
      </p:sp>
      <p:pic>
        <p:nvPicPr>
          <p:cNvPr id="18" name="bg object 18"/>
          <p:cNvPicPr/>
          <p:nvPr/>
        </p:nvPicPr>
        <p:blipFill>
          <a:blip r:embed="rId8" cstate="print"/>
          <a:stretch>
            <a:fillRect/>
          </a:stretch>
        </p:blipFill>
        <p:spPr>
          <a:xfrm>
            <a:off x="4548140" y="6453630"/>
            <a:ext cx="4595859" cy="404369"/>
          </a:xfrm>
          <a:prstGeom prst="rect">
            <a:avLst/>
          </a:prstGeom>
        </p:spPr>
      </p:pic>
      <p:sp>
        <p:nvSpPr>
          <p:cNvPr id="19" name="bg object 19"/>
          <p:cNvSpPr/>
          <p:nvPr/>
        </p:nvSpPr>
        <p:spPr>
          <a:xfrm>
            <a:off x="4572000" y="6477489"/>
            <a:ext cx="4572000" cy="381000"/>
          </a:xfrm>
          <a:custGeom>
            <a:avLst/>
            <a:gdLst/>
            <a:ahLst/>
            <a:cxnLst/>
            <a:rect l="l" t="t" r="r" b="b"/>
            <a:pathLst>
              <a:path w="4572000" h="381000">
                <a:moveTo>
                  <a:pt x="4571999" y="380999"/>
                </a:moveTo>
                <a:lnTo>
                  <a:pt x="0" y="380999"/>
                </a:lnTo>
                <a:lnTo>
                  <a:pt x="0" y="0"/>
                </a:lnTo>
                <a:lnTo>
                  <a:pt x="4571999" y="0"/>
                </a:lnTo>
                <a:lnTo>
                  <a:pt x="4571999" y="380999"/>
                </a:lnTo>
                <a:close/>
              </a:path>
            </a:pathLst>
          </a:custGeom>
          <a:solidFill>
            <a:srgbClr val="34495E"/>
          </a:solidFill>
        </p:spPr>
        <p:txBody>
          <a:bodyPr wrap="square" lIns="0" tIns="0" rIns="0" bIns="0" rtlCol="0"/>
          <a:lstStyle/>
          <a:p>
            <a:endParaRPr/>
          </a:p>
        </p:txBody>
      </p:sp>
      <p:sp>
        <p:nvSpPr>
          <p:cNvPr id="20" name="bg object 20"/>
          <p:cNvSpPr/>
          <p:nvPr/>
        </p:nvSpPr>
        <p:spPr>
          <a:xfrm>
            <a:off x="190500" y="914400"/>
            <a:ext cx="8763000" cy="0"/>
          </a:xfrm>
          <a:custGeom>
            <a:avLst/>
            <a:gdLst/>
            <a:ahLst/>
            <a:cxnLst/>
            <a:rect l="l" t="t" r="r" b="b"/>
            <a:pathLst>
              <a:path w="8763000">
                <a:moveTo>
                  <a:pt x="0" y="0"/>
                </a:moveTo>
                <a:lnTo>
                  <a:pt x="8762999" y="0"/>
                </a:lnTo>
              </a:path>
            </a:pathLst>
          </a:custGeom>
          <a:ln w="9524">
            <a:solidFill>
              <a:srgbClr val="D8D8D8"/>
            </a:solidFill>
          </a:ln>
        </p:spPr>
        <p:txBody>
          <a:bodyPr wrap="square" lIns="0" tIns="0" rIns="0" bIns="0" rtlCol="0"/>
          <a:lstStyle/>
          <a:p>
            <a:endParaRPr/>
          </a:p>
        </p:txBody>
      </p:sp>
      <p:sp>
        <p:nvSpPr>
          <p:cNvPr id="2" name="Holder 2"/>
          <p:cNvSpPr>
            <a:spLocks noGrp="1"/>
          </p:cNvSpPr>
          <p:nvPr>
            <p:ph type="title"/>
          </p:nvPr>
        </p:nvSpPr>
        <p:spPr>
          <a:xfrm>
            <a:off x="263525" y="140049"/>
            <a:ext cx="8190230" cy="695960"/>
          </a:xfrm>
          <a:prstGeom prst="rect">
            <a:avLst/>
          </a:prstGeom>
        </p:spPr>
        <p:txBody>
          <a:bodyPr wrap="square" lIns="0" tIns="0" rIns="0" bIns="0">
            <a:spAutoFit/>
          </a:bodyPr>
          <a:lstStyle>
            <a:lvl1pPr>
              <a:defRPr sz="4400" b="0" i="0">
                <a:solidFill>
                  <a:schemeClr val="tx1"/>
                </a:solidFill>
                <a:latin typeface="Calibri"/>
                <a:cs typeface="Calibri"/>
              </a:defRPr>
            </a:lvl1pPr>
          </a:lstStyle>
          <a:p>
            <a:endParaRPr/>
          </a:p>
        </p:txBody>
      </p:sp>
      <p:sp>
        <p:nvSpPr>
          <p:cNvPr id="3" name="Holder 3"/>
          <p:cNvSpPr>
            <a:spLocks noGrp="1"/>
          </p:cNvSpPr>
          <p:nvPr>
            <p:ph type="body" idx="1"/>
          </p:nvPr>
        </p:nvSpPr>
        <p:spPr>
          <a:xfrm>
            <a:off x="457200" y="1577340"/>
            <a:ext cx="82296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200629" y="6575552"/>
            <a:ext cx="4166235" cy="228600"/>
          </a:xfrm>
          <a:prstGeom prst="rect">
            <a:avLst/>
          </a:prstGeom>
        </p:spPr>
        <p:txBody>
          <a:bodyPr wrap="square" lIns="0" tIns="0" rIns="0" bIns="0">
            <a:spAutoFit/>
          </a:bodyPr>
          <a:lstStyle>
            <a:lvl1pPr>
              <a:defRPr sz="1600" b="0" i="0">
                <a:solidFill>
                  <a:schemeClr val="bg1"/>
                </a:solidFill>
                <a:latin typeface="Calibri"/>
                <a:cs typeface="Calibri"/>
              </a:defRPr>
            </a:lvl1pPr>
          </a:lstStyle>
          <a:p>
            <a:pPr marL="12700">
              <a:lnSpc>
                <a:spcPts val="1620"/>
              </a:lnSpc>
            </a:pPr>
            <a:r>
              <a:rPr spc="-10" dirty="0"/>
              <a:t>Department</a:t>
            </a:r>
            <a:r>
              <a:rPr spc="-30" dirty="0"/>
              <a:t> </a:t>
            </a:r>
            <a:r>
              <a:rPr dirty="0"/>
              <a:t>of</a:t>
            </a:r>
            <a:r>
              <a:rPr spc="-25" dirty="0"/>
              <a:t> </a:t>
            </a:r>
            <a:r>
              <a:rPr spc="-10" dirty="0"/>
              <a:t>Computer</a:t>
            </a:r>
            <a:r>
              <a:rPr spc="-25" dirty="0"/>
              <a:t> </a:t>
            </a:r>
            <a:r>
              <a:rPr dirty="0"/>
              <a:t>Science</a:t>
            </a:r>
            <a:r>
              <a:rPr spc="-25" dirty="0"/>
              <a:t> </a:t>
            </a:r>
            <a:r>
              <a:rPr dirty="0"/>
              <a:t>and</a:t>
            </a:r>
            <a:r>
              <a:rPr spc="-25" dirty="0"/>
              <a:t> </a:t>
            </a:r>
            <a:r>
              <a:rPr spc="-10" dirty="0"/>
              <a:t>Engineering</a:t>
            </a:r>
          </a:p>
        </p:txBody>
      </p:sp>
      <p:sp>
        <p:nvSpPr>
          <p:cNvPr id="5" name="Holder 5"/>
          <p:cNvSpPr>
            <a:spLocks noGrp="1"/>
          </p:cNvSpPr>
          <p:nvPr>
            <p:ph type="dt" sz="half" idx="6"/>
          </p:nvPr>
        </p:nvSpPr>
        <p:spPr>
          <a:xfrm>
            <a:off x="5142136" y="6576042"/>
            <a:ext cx="2682875" cy="228600"/>
          </a:xfrm>
          <a:prstGeom prst="rect">
            <a:avLst/>
          </a:prstGeom>
        </p:spPr>
        <p:txBody>
          <a:bodyPr wrap="square" lIns="0" tIns="0" rIns="0" bIns="0">
            <a:spAutoFit/>
          </a:bodyPr>
          <a:lstStyle>
            <a:lvl1pPr>
              <a:defRPr sz="1600" b="0" i="0">
                <a:solidFill>
                  <a:schemeClr val="bg1"/>
                </a:solidFill>
                <a:latin typeface="Calibri"/>
                <a:cs typeface="Calibri"/>
              </a:defRPr>
            </a:lvl1pPr>
          </a:lstStyle>
          <a:p>
            <a:pPr marL="12700">
              <a:lnSpc>
                <a:spcPts val="1620"/>
              </a:lnSpc>
            </a:pPr>
            <a:r>
              <a:rPr dirty="0"/>
              <a:t>Rajalakshmi</a:t>
            </a:r>
            <a:r>
              <a:rPr spc="-55" dirty="0"/>
              <a:t> </a:t>
            </a:r>
            <a:r>
              <a:rPr dirty="0"/>
              <a:t>Engineering</a:t>
            </a:r>
            <a:r>
              <a:rPr spc="-55" dirty="0"/>
              <a:t> </a:t>
            </a:r>
            <a:r>
              <a:rPr spc="-10" dirty="0"/>
              <a:t>College</a:t>
            </a:r>
          </a:p>
        </p:txBody>
      </p:sp>
      <p:sp>
        <p:nvSpPr>
          <p:cNvPr id="6" name="Holder 6"/>
          <p:cNvSpPr>
            <a:spLocks noGrp="1"/>
          </p:cNvSpPr>
          <p:nvPr>
            <p:ph type="sldNum" sz="quarter" idx="7"/>
          </p:nvPr>
        </p:nvSpPr>
        <p:spPr>
          <a:xfrm>
            <a:off x="8317136" y="6576042"/>
            <a:ext cx="294640" cy="228600"/>
          </a:xfrm>
          <a:prstGeom prst="rect">
            <a:avLst/>
          </a:prstGeom>
        </p:spPr>
        <p:txBody>
          <a:bodyPr wrap="square" lIns="0" tIns="0" rIns="0" bIns="0">
            <a:spAutoFit/>
          </a:bodyPr>
          <a:lstStyle>
            <a:lvl1pPr>
              <a:defRPr sz="1600" b="0" i="0">
                <a:solidFill>
                  <a:schemeClr val="bg1"/>
                </a:solidFill>
                <a:latin typeface="Calibri"/>
                <a:cs typeface="Calibri"/>
              </a:defRPr>
            </a:lvl1pPr>
          </a:lstStyle>
          <a:p>
            <a:pPr marL="38100">
              <a:lnSpc>
                <a:spcPts val="1620"/>
              </a:lnSpc>
            </a:pPr>
            <a:fld id="{81D60167-4931-47E6-BA6A-407CBD079E47}" type="slidenum">
              <a:rPr spc="-25" dirty="0"/>
              <a:t>‹#›</a:t>
            </a:fld>
            <a:endParaRPr spc="-25"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2.xml"/><Relationship Id="rId6" Type="http://schemas.openxmlformats.org/officeDocument/2006/relationships/image" Target="../media/image7.jpg"/><Relationship Id="rId5" Type="http://schemas.openxmlformats.org/officeDocument/2006/relationships/image" Target="../media/image6.png"/><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docs.uipath.com/studio/standalone/2023.10/user-guide/about-data-scraping" TargetMode="External"/><Relationship Id="rId2" Type="http://schemas.openxmlformats.org/officeDocument/2006/relationships/hyperlink" Target="https://docs.uipath.com/studio/standalone/2023.10/user-guide/flowcharts" TargetMode="External"/><Relationship Id="rId1" Type="http://schemas.openxmlformats.org/officeDocument/2006/relationships/slideLayout" Target="../slideLayouts/slideLayout2.xml"/><Relationship Id="rId4" Type="http://schemas.openxmlformats.org/officeDocument/2006/relationships/hyperlink" Target="https://docs.uipath.com/activities/other/latest/productivity/send-mail"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12700" y="-4090"/>
            <a:ext cx="9156700" cy="4679315"/>
            <a:chOff x="-12700" y="0"/>
            <a:chExt cx="9156700" cy="4679315"/>
          </a:xfrm>
        </p:grpSpPr>
        <p:pic>
          <p:nvPicPr>
            <p:cNvPr id="3" name="object 3"/>
            <p:cNvPicPr/>
            <p:nvPr/>
          </p:nvPicPr>
          <p:blipFill>
            <a:blip r:embed="rId2" cstate="print"/>
            <a:stretch>
              <a:fillRect/>
            </a:stretch>
          </p:blipFill>
          <p:spPr>
            <a:xfrm>
              <a:off x="0" y="0"/>
              <a:ext cx="9143999" cy="1752549"/>
            </a:xfrm>
            <a:prstGeom prst="rect">
              <a:avLst/>
            </a:prstGeom>
          </p:spPr>
        </p:pic>
        <p:sp>
          <p:nvSpPr>
            <p:cNvPr id="4" name="object 4"/>
            <p:cNvSpPr/>
            <p:nvPr/>
          </p:nvSpPr>
          <p:spPr>
            <a:xfrm>
              <a:off x="5003203" y="1761199"/>
              <a:ext cx="4140835" cy="2622550"/>
            </a:xfrm>
            <a:custGeom>
              <a:avLst/>
              <a:gdLst/>
              <a:ahLst/>
              <a:cxnLst/>
              <a:rect l="l" t="t" r="r" b="b"/>
              <a:pathLst>
                <a:path w="4140834" h="2622550">
                  <a:moveTo>
                    <a:pt x="4140796" y="2622445"/>
                  </a:moveTo>
                  <a:lnTo>
                    <a:pt x="0" y="2622445"/>
                  </a:lnTo>
                  <a:lnTo>
                    <a:pt x="1311223" y="1311221"/>
                  </a:lnTo>
                  <a:lnTo>
                    <a:pt x="0" y="0"/>
                  </a:lnTo>
                  <a:lnTo>
                    <a:pt x="4140796" y="0"/>
                  </a:lnTo>
                  <a:lnTo>
                    <a:pt x="4140796" y="2622445"/>
                  </a:lnTo>
                  <a:close/>
                </a:path>
              </a:pathLst>
            </a:custGeom>
            <a:solidFill>
              <a:srgbClr val="00AAAD"/>
            </a:solidFill>
          </p:spPr>
          <p:txBody>
            <a:bodyPr wrap="square" lIns="0" tIns="0" rIns="0" bIns="0" rtlCol="0"/>
            <a:lstStyle/>
            <a:p>
              <a:endParaRPr/>
            </a:p>
          </p:txBody>
        </p:sp>
        <p:pic>
          <p:nvPicPr>
            <p:cNvPr id="5" name="object 5"/>
            <p:cNvPicPr/>
            <p:nvPr/>
          </p:nvPicPr>
          <p:blipFill>
            <a:blip r:embed="rId3" cstate="print"/>
            <a:stretch>
              <a:fillRect/>
            </a:stretch>
          </p:blipFill>
          <p:spPr>
            <a:xfrm>
              <a:off x="0" y="1465871"/>
              <a:ext cx="5845577" cy="3213100"/>
            </a:xfrm>
            <a:prstGeom prst="rect">
              <a:avLst/>
            </a:prstGeom>
          </p:spPr>
        </p:pic>
        <p:sp>
          <p:nvSpPr>
            <p:cNvPr id="6" name="object 6"/>
            <p:cNvSpPr/>
            <p:nvPr/>
          </p:nvSpPr>
          <p:spPr>
            <a:xfrm>
              <a:off x="0" y="1529370"/>
              <a:ext cx="5744210" cy="3086100"/>
            </a:xfrm>
            <a:custGeom>
              <a:avLst/>
              <a:gdLst/>
              <a:ahLst/>
              <a:cxnLst/>
              <a:rect l="l" t="t" r="r" b="b"/>
              <a:pathLst>
                <a:path w="5744210" h="3086100">
                  <a:moveTo>
                    <a:pt x="4200926" y="3086099"/>
                  </a:moveTo>
                  <a:lnTo>
                    <a:pt x="0" y="3086099"/>
                  </a:lnTo>
                  <a:lnTo>
                    <a:pt x="0" y="0"/>
                  </a:lnTo>
                  <a:lnTo>
                    <a:pt x="4200926" y="0"/>
                  </a:lnTo>
                  <a:lnTo>
                    <a:pt x="5743976" y="1543049"/>
                  </a:lnTo>
                  <a:lnTo>
                    <a:pt x="4200926" y="3086099"/>
                  </a:lnTo>
                  <a:close/>
                </a:path>
              </a:pathLst>
            </a:custGeom>
            <a:solidFill>
              <a:srgbClr val="59595B"/>
            </a:solidFill>
          </p:spPr>
          <p:txBody>
            <a:bodyPr wrap="square" lIns="0" tIns="0" rIns="0" bIns="0" rtlCol="0"/>
            <a:lstStyle/>
            <a:p>
              <a:endParaRPr/>
            </a:p>
          </p:txBody>
        </p:sp>
        <p:sp>
          <p:nvSpPr>
            <p:cNvPr id="7" name="object 7"/>
            <p:cNvSpPr/>
            <p:nvPr/>
          </p:nvSpPr>
          <p:spPr>
            <a:xfrm>
              <a:off x="0" y="1529370"/>
              <a:ext cx="5744210" cy="3086100"/>
            </a:xfrm>
            <a:custGeom>
              <a:avLst/>
              <a:gdLst/>
              <a:ahLst/>
              <a:cxnLst/>
              <a:rect l="l" t="t" r="r" b="b"/>
              <a:pathLst>
                <a:path w="5744210" h="3086100">
                  <a:moveTo>
                    <a:pt x="0" y="0"/>
                  </a:moveTo>
                  <a:lnTo>
                    <a:pt x="4200926" y="0"/>
                  </a:lnTo>
                  <a:lnTo>
                    <a:pt x="5743976" y="1543049"/>
                  </a:lnTo>
                  <a:lnTo>
                    <a:pt x="4200926" y="3086099"/>
                  </a:lnTo>
                  <a:lnTo>
                    <a:pt x="0" y="3086099"/>
                  </a:lnTo>
                  <a:lnTo>
                    <a:pt x="0" y="0"/>
                  </a:lnTo>
                  <a:close/>
                </a:path>
              </a:pathLst>
            </a:custGeom>
            <a:ln w="25399">
              <a:solidFill>
                <a:srgbClr val="59595B"/>
              </a:solidFill>
            </a:ln>
          </p:spPr>
          <p:txBody>
            <a:bodyPr wrap="square" lIns="0" tIns="0" rIns="0" bIns="0" rtlCol="0"/>
            <a:lstStyle/>
            <a:p>
              <a:endParaRPr/>
            </a:p>
          </p:txBody>
        </p:sp>
        <p:pic>
          <p:nvPicPr>
            <p:cNvPr id="8" name="object 8"/>
            <p:cNvPicPr/>
            <p:nvPr/>
          </p:nvPicPr>
          <p:blipFill>
            <a:blip r:embed="rId4" cstate="print"/>
            <a:stretch>
              <a:fillRect/>
            </a:stretch>
          </p:blipFill>
          <p:spPr>
            <a:xfrm>
              <a:off x="0" y="935764"/>
              <a:ext cx="4089125" cy="1177528"/>
            </a:xfrm>
            <a:prstGeom prst="rect">
              <a:avLst/>
            </a:prstGeom>
          </p:spPr>
        </p:pic>
        <p:sp>
          <p:nvSpPr>
            <p:cNvPr id="9" name="object 9"/>
            <p:cNvSpPr/>
            <p:nvPr/>
          </p:nvSpPr>
          <p:spPr>
            <a:xfrm>
              <a:off x="0" y="986563"/>
              <a:ext cx="4000500" cy="1076325"/>
            </a:xfrm>
            <a:custGeom>
              <a:avLst/>
              <a:gdLst/>
              <a:ahLst/>
              <a:cxnLst/>
              <a:rect l="l" t="t" r="r" b="b"/>
              <a:pathLst>
                <a:path w="4000500" h="1076325">
                  <a:moveTo>
                    <a:pt x="3462260" y="1075927"/>
                  </a:moveTo>
                  <a:lnTo>
                    <a:pt x="0" y="1075927"/>
                  </a:lnTo>
                  <a:lnTo>
                    <a:pt x="0" y="0"/>
                  </a:lnTo>
                  <a:lnTo>
                    <a:pt x="3462260" y="0"/>
                  </a:lnTo>
                  <a:lnTo>
                    <a:pt x="4000224" y="537963"/>
                  </a:lnTo>
                  <a:lnTo>
                    <a:pt x="3462260" y="1075927"/>
                  </a:lnTo>
                  <a:close/>
                </a:path>
              </a:pathLst>
            </a:custGeom>
            <a:solidFill>
              <a:srgbClr val="00AAAD"/>
            </a:solidFill>
          </p:spPr>
          <p:txBody>
            <a:bodyPr wrap="square" lIns="0" tIns="0" rIns="0" bIns="0" rtlCol="0"/>
            <a:lstStyle/>
            <a:p>
              <a:endParaRPr/>
            </a:p>
          </p:txBody>
        </p:sp>
      </p:grpSp>
      <p:sp>
        <p:nvSpPr>
          <p:cNvPr id="10" name="object 10"/>
          <p:cNvSpPr txBox="1"/>
          <p:nvPr/>
        </p:nvSpPr>
        <p:spPr>
          <a:xfrm>
            <a:off x="250807" y="4925033"/>
            <a:ext cx="6454794" cy="1792798"/>
          </a:xfrm>
          <a:prstGeom prst="rect">
            <a:avLst/>
          </a:prstGeom>
        </p:spPr>
        <p:txBody>
          <a:bodyPr vert="horz" wrap="square" lIns="0" tIns="12700" rIns="0" bIns="0" rtlCol="0">
            <a:spAutoFit/>
          </a:bodyPr>
          <a:lstStyle/>
          <a:p>
            <a:pPr marL="12700" marR="1216025">
              <a:lnSpc>
                <a:spcPct val="100000"/>
              </a:lnSpc>
              <a:spcBef>
                <a:spcPts val="100"/>
              </a:spcBef>
            </a:pPr>
            <a:r>
              <a:rPr lang="en-US" sz="2000" b="1" dirty="0">
                <a:latin typeface="Calibri"/>
                <a:cs typeface="Calibri"/>
              </a:rPr>
              <a:t>220701076</a:t>
            </a:r>
          </a:p>
          <a:p>
            <a:pPr marL="12700" marR="1216025">
              <a:lnSpc>
                <a:spcPct val="100000"/>
              </a:lnSpc>
              <a:spcBef>
                <a:spcPts val="100"/>
              </a:spcBef>
            </a:pPr>
            <a:r>
              <a:rPr lang="en-US" sz="2000" b="1" spc="-20" dirty="0">
                <a:latin typeface="Calibri"/>
                <a:cs typeface="Calibri"/>
              </a:rPr>
              <a:t>GOPINATH R</a:t>
            </a:r>
          </a:p>
          <a:p>
            <a:pPr marL="12700" marR="1216025">
              <a:lnSpc>
                <a:spcPct val="100000"/>
              </a:lnSpc>
              <a:spcBef>
                <a:spcPts val="100"/>
              </a:spcBef>
            </a:pPr>
            <a:endParaRPr sz="2000" dirty="0">
              <a:latin typeface="Calibri"/>
              <a:cs typeface="Calibri"/>
            </a:endParaRPr>
          </a:p>
          <a:p>
            <a:pPr marL="12700">
              <a:lnSpc>
                <a:spcPct val="100000"/>
              </a:lnSpc>
            </a:pPr>
            <a:r>
              <a:rPr lang="en-US" sz="1800" b="1" dirty="0">
                <a:effectLst/>
                <a:latin typeface="Times New Roman" panose="02020603050405020304" pitchFamily="18" charset="0"/>
                <a:ea typeface="Times New Roman" panose="02020603050405020304" pitchFamily="18" charset="0"/>
              </a:rPr>
              <a:t>Mrs. J. Jinu Sophia, M.E., (Ph.D.),</a:t>
            </a:r>
            <a:r>
              <a:rPr lang="en-US" sz="1800" b="1" spc="5" dirty="0">
                <a:effectLst/>
                <a:latin typeface="Times New Roman" panose="02020603050405020304" pitchFamily="18" charset="0"/>
                <a:ea typeface="Times New Roman" panose="02020603050405020304" pitchFamily="18" charset="0"/>
              </a:rPr>
              <a:t> </a:t>
            </a:r>
          </a:p>
          <a:p>
            <a:pPr marL="12700">
              <a:lnSpc>
                <a:spcPct val="100000"/>
              </a:lnSpc>
            </a:pPr>
            <a:r>
              <a:rPr lang="en-US" sz="1800" dirty="0">
                <a:effectLst/>
                <a:latin typeface="Times New Roman" panose="02020603050405020304" pitchFamily="18" charset="0"/>
                <a:ea typeface="Times New Roman" panose="02020603050405020304" pitchFamily="18" charset="0"/>
              </a:rPr>
              <a:t>Assistant Professor (SG), </a:t>
            </a:r>
          </a:p>
          <a:p>
            <a:pPr marL="12700">
              <a:lnSpc>
                <a:spcPct val="100000"/>
              </a:lnSpc>
            </a:pPr>
            <a:r>
              <a:rPr lang="en-US" sz="1800" dirty="0">
                <a:effectLst/>
                <a:latin typeface="Times New Roman" panose="02020603050405020304" pitchFamily="18" charset="0"/>
                <a:ea typeface="Times New Roman" panose="02020603050405020304" pitchFamily="18" charset="0"/>
              </a:rPr>
              <a:t>Department of Computer Science and Engineering.</a:t>
            </a:r>
          </a:p>
        </p:txBody>
      </p:sp>
      <p:sp>
        <p:nvSpPr>
          <p:cNvPr id="11" name="object 11"/>
          <p:cNvSpPr txBox="1">
            <a:spLocks noGrp="1"/>
          </p:cNvSpPr>
          <p:nvPr>
            <p:ph type="title"/>
          </p:nvPr>
        </p:nvSpPr>
        <p:spPr>
          <a:xfrm>
            <a:off x="261996" y="1196868"/>
            <a:ext cx="3014345" cy="635000"/>
          </a:xfrm>
          <a:prstGeom prst="rect">
            <a:avLst/>
          </a:prstGeom>
        </p:spPr>
        <p:txBody>
          <a:bodyPr vert="horz" wrap="square" lIns="0" tIns="12700" rIns="0" bIns="0" rtlCol="0">
            <a:spAutoFit/>
          </a:bodyPr>
          <a:lstStyle/>
          <a:p>
            <a:pPr marL="12700" marR="5080" indent="694055">
              <a:lnSpc>
                <a:spcPct val="100000"/>
              </a:lnSpc>
              <a:spcBef>
                <a:spcPts val="100"/>
              </a:spcBef>
            </a:pPr>
            <a:r>
              <a:rPr sz="2000" b="1" dirty="0">
                <a:solidFill>
                  <a:srgbClr val="FFFFFF"/>
                </a:solidFill>
                <a:latin typeface="Calibri"/>
                <a:cs typeface="Calibri"/>
              </a:rPr>
              <a:t>Introduction</a:t>
            </a:r>
            <a:r>
              <a:rPr sz="2000" b="1" spc="-60" dirty="0">
                <a:solidFill>
                  <a:srgbClr val="FFFFFF"/>
                </a:solidFill>
                <a:latin typeface="Calibri"/>
                <a:cs typeface="Calibri"/>
              </a:rPr>
              <a:t> </a:t>
            </a:r>
            <a:r>
              <a:rPr sz="2000" b="1" spc="-25" dirty="0">
                <a:solidFill>
                  <a:srgbClr val="FFFFFF"/>
                </a:solidFill>
                <a:latin typeface="Calibri"/>
                <a:cs typeface="Calibri"/>
              </a:rPr>
              <a:t>to </a:t>
            </a:r>
            <a:r>
              <a:rPr sz="2000" b="1" dirty="0">
                <a:solidFill>
                  <a:srgbClr val="FFFFFF"/>
                </a:solidFill>
                <a:latin typeface="Calibri"/>
                <a:cs typeface="Calibri"/>
              </a:rPr>
              <a:t>Robotic</a:t>
            </a:r>
            <a:r>
              <a:rPr sz="2000" b="1" spc="-70" dirty="0">
                <a:solidFill>
                  <a:srgbClr val="FFFFFF"/>
                </a:solidFill>
                <a:latin typeface="Calibri"/>
                <a:cs typeface="Calibri"/>
              </a:rPr>
              <a:t> </a:t>
            </a:r>
            <a:r>
              <a:rPr sz="2000" b="1" dirty="0">
                <a:solidFill>
                  <a:srgbClr val="FFFFFF"/>
                </a:solidFill>
                <a:latin typeface="Calibri"/>
                <a:cs typeface="Calibri"/>
              </a:rPr>
              <a:t>Process</a:t>
            </a:r>
            <a:r>
              <a:rPr sz="2000" b="1" spc="-65" dirty="0">
                <a:solidFill>
                  <a:srgbClr val="FFFFFF"/>
                </a:solidFill>
                <a:latin typeface="Calibri"/>
                <a:cs typeface="Calibri"/>
              </a:rPr>
              <a:t> </a:t>
            </a:r>
            <a:r>
              <a:rPr sz="2000" b="1" spc="-10" dirty="0">
                <a:solidFill>
                  <a:srgbClr val="FFFFFF"/>
                </a:solidFill>
                <a:latin typeface="Calibri"/>
                <a:cs typeface="Calibri"/>
              </a:rPr>
              <a:t>Automation</a:t>
            </a:r>
            <a:endParaRPr sz="2000">
              <a:latin typeface="Calibri"/>
              <a:cs typeface="Calibri"/>
            </a:endParaRPr>
          </a:p>
        </p:txBody>
      </p:sp>
      <p:sp>
        <p:nvSpPr>
          <p:cNvPr id="12" name="object 12"/>
          <p:cNvSpPr txBox="1"/>
          <p:nvPr/>
        </p:nvSpPr>
        <p:spPr>
          <a:xfrm>
            <a:off x="1" y="2098871"/>
            <a:ext cx="5003202" cy="1528624"/>
          </a:xfrm>
          <a:prstGeom prst="rect">
            <a:avLst/>
          </a:prstGeom>
        </p:spPr>
        <p:txBody>
          <a:bodyPr vert="horz" wrap="square" lIns="0" tIns="12700" rIns="0" bIns="0" rtlCol="0">
            <a:spAutoFit/>
          </a:bodyPr>
          <a:lstStyle/>
          <a:p>
            <a:pPr marL="243205" marR="546100" algn="l">
              <a:spcBef>
                <a:spcPts val="325"/>
              </a:spcBef>
            </a:pPr>
            <a:endParaRPr lang="en-US" sz="2400" b="1" dirty="0">
              <a:effectLst/>
              <a:latin typeface="Times New Roman" panose="02020603050405020304" pitchFamily="18" charset="0"/>
              <a:ea typeface="Times New Roman" panose="02020603050405020304" pitchFamily="18" charset="0"/>
            </a:endParaRPr>
          </a:p>
          <a:p>
            <a:pPr marL="243205" marR="546100" algn="l">
              <a:spcBef>
                <a:spcPts val="325"/>
              </a:spcBef>
            </a:pPr>
            <a:r>
              <a:rPr lang="en-US" sz="2400" b="1" dirty="0">
                <a:effectLst/>
                <a:latin typeface="Times New Roman" panose="02020603050405020304" pitchFamily="18" charset="0"/>
                <a:ea typeface="Times New Roman" panose="02020603050405020304" pitchFamily="18" charset="0"/>
              </a:rPr>
              <a:t>MEDICINE PRICE COMPARISON AND AUTOMATION BOT</a:t>
            </a:r>
            <a:endParaRPr lang="en-IN" sz="2400" b="1" dirty="0">
              <a:effectLst/>
              <a:latin typeface="Times New Roman" panose="02020603050405020304" pitchFamily="18" charset="0"/>
              <a:ea typeface="Times New Roman" panose="02020603050405020304" pitchFamily="18" charset="0"/>
            </a:endParaRPr>
          </a:p>
        </p:txBody>
      </p:sp>
      <p:grpSp>
        <p:nvGrpSpPr>
          <p:cNvPr id="13" name="object 13"/>
          <p:cNvGrpSpPr/>
          <p:nvPr/>
        </p:nvGrpSpPr>
        <p:grpSpPr>
          <a:xfrm>
            <a:off x="4626647" y="1497220"/>
            <a:ext cx="4290060" cy="4429760"/>
            <a:chOff x="4639536" y="1478572"/>
            <a:chExt cx="4290060" cy="4429760"/>
          </a:xfrm>
        </p:grpSpPr>
        <p:pic>
          <p:nvPicPr>
            <p:cNvPr id="14" name="object 14"/>
            <p:cNvPicPr/>
            <p:nvPr/>
          </p:nvPicPr>
          <p:blipFill>
            <a:blip r:embed="rId5" cstate="print"/>
            <a:stretch>
              <a:fillRect/>
            </a:stretch>
          </p:blipFill>
          <p:spPr>
            <a:xfrm>
              <a:off x="4639536" y="1478572"/>
              <a:ext cx="1773963" cy="3187699"/>
            </a:xfrm>
            <a:prstGeom prst="rect">
              <a:avLst/>
            </a:prstGeom>
          </p:spPr>
        </p:pic>
        <p:sp>
          <p:nvSpPr>
            <p:cNvPr id="15" name="object 15"/>
            <p:cNvSpPr/>
            <p:nvPr/>
          </p:nvSpPr>
          <p:spPr>
            <a:xfrm>
              <a:off x="4652236" y="1529372"/>
              <a:ext cx="1672589" cy="3086100"/>
            </a:xfrm>
            <a:custGeom>
              <a:avLst/>
              <a:gdLst/>
              <a:ahLst/>
              <a:cxnLst/>
              <a:rect l="l" t="t" r="r" b="b"/>
              <a:pathLst>
                <a:path w="1672589" h="3086100">
                  <a:moveTo>
                    <a:pt x="129314" y="3086098"/>
                  </a:moveTo>
                  <a:lnTo>
                    <a:pt x="0" y="3086098"/>
                  </a:lnTo>
                  <a:lnTo>
                    <a:pt x="1543048" y="1543049"/>
                  </a:lnTo>
                  <a:lnTo>
                    <a:pt x="0" y="0"/>
                  </a:lnTo>
                  <a:lnTo>
                    <a:pt x="129314" y="0"/>
                  </a:lnTo>
                  <a:lnTo>
                    <a:pt x="1672362" y="1543049"/>
                  </a:lnTo>
                  <a:lnTo>
                    <a:pt x="129314" y="3086098"/>
                  </a:lnTo>
                  <a:close/>
                </a:path>
              </a:pathLst>
            </a:custGeom>
            <a:solidFill>
              <a:srgbClr val="A1A6A9"/>
            </a:solidFill>
          </p:spPr>
          <p:txBody>
            <a:bodyPr wrap="square" lIns="0" tIns="0" rIns="0" bIns="0" rtlCol="0"/>
            <a:lstStyle/>
            <a:p>
              <a:endParaRPr/>
            </a:p>
          </p:txBody>
        </p:sp>
        <p:pic>
          <p:nvPicPr>
            <p:cNvPr id="16" name="object 16"/>
            <p:cNvPicPr/>
            <p:nvPr/>
          </p:nvPicPr>
          <p:blipFill>
            <a:blip r:embed="rId6" cstate="print"/>
            <a:stretch>
              <a:fillRect/>
            </a:stretch>
          </p:blipFill>
          <p:spPr>
            <a:xfrm>
              <a:off x="7128284" y="4503784"/>
              <a:ext cx="1801062" cy="1404395"/>
            </a:xfrm>
            <a:prstGeom prst="rect">
              <a:avLst/>
            </a:prstGeom>
          </p:spPr>
        </p:pic>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dirty="0"/>
              <a:t>Process</a:t>
            </a:r>
            <a:r>
              <a:rPr spc="-175" dirty="0"/>
              <a:t> </a:t>
            </a:r>
            <a:r>
              <a:rPr spc="-10" dirty="0"/>
              <a:t>Design</a:t>
            </a: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620"/>
              </a:lnSpc>
            </a:pPr>
            <a:r>
              <a:rPr spc="-10" dirty="0"/>
              <a:t>Department</a:t>
            </a:r>
            <a:r>
              <a:rPr spc="-30" dirty="0"/>
              <a:t> </a:t>
            </a:r>
            <a:r>
              <a:rPr dirty="0"/>
              <a:t>of</a:t>
            </a:r>
            <a:r>
              <a:rPr spc="-25" dirty="0"/>
              <a:t> </a:t>
            </a:r>
            <a:r>
              <a:rPr spc="-10" dirty="0"/>
              <a:t>Computer</a:t>
            </a:r>
            <a:r>
              <a:rPr spc="-25" dirty="0"/>
              <a:t> </a:t>
            </a:r>
            <a:r>
              <a:rPr dirty="0"/>
              <a:t>Science</a:t>
            </a:r>
            <a:r>
              <a:rPr spc="-25" dirty="0"/>
              <a:t> </a:t>
            </a:r>
            <a:r>
              <a:rPr dirty="0"/>
              <a:t>and</a:t>
            </a:r>
            <a:r>
              <a:rPr spc="-25" dirty="0"/>
              <a:t> </a:t>
            </a:r>
            <a:r>
              <a:rPr spc="-10" dirty="0"/>
              <a:t>Engineering</a:t>
            </a:r>
          </a:p>
        </p:txBody>
      </p:sp>
      <p:sp>
        <p:nvSpPr>
          <p:cNvPr id="5" name="object 5"/>
          <p:cNvSpPr txBox="1">
            <a:spLocks noGrp="1"/>
          </p:cNvSpPr>
          <p:nvPr>
            <p:ph type="dt" sz="half" idx="6"/>
          </p:nvPr>
        </p:nvSpPr>
        <p:spPr>
          <a:prstGeom prst="rect">
            <a:avLst/>
          </a:prstGeom>
        </p:spPr>
        <p:txBody>
          <a:bodyPr vert="horz" wrap="square" lIns="0" tIns="0" rIns="0" bIns="0" rtlCol="0">
            <a:spAutoFit/>
          </a:bodyPr>
          <a:lstStyle/>
          <a:p>
            <a:pPr marL="12700">
              <a:lnSpc>
                <a:spcPts val="1620"/>
              </a:lnSpc>
            </a:pPr>
            <a:r>
              <a:rPr dirty="0"/>
              <a:t>Rajalakshmi</a:t>
            </a:r>
            <a:r>
              <a:rPr spc="-55" dirty="0"/>
              <a:t> </a:t>
            </a:r>
            <a:r>
              <a:rPr dirty="0"/>
              <a:t>Engineering</a:t>
            </a:r>
            <a:r>
              <a:rPr spc="-55" dirty="0"/>
              <a:t> </a:t>
            </a:r>
            <a:r>
              <a:rPr spc="-10" dirty="0"/>
              <a:t>College</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620"/>
              </a:lnSpc>
            </a:pPr>
            <a:fld id="{81D60167-4931-47E6-BA6A-407CBD079E47}" type="slidenum">
              <a:rPr spc="-25" dirty="0"/>
              <a:t>10</a:t>
            </a:fld>
            <a:endParaRPr spc="-25" dirty="0"/>
          </a:p>
        </p:txBody>
      </p:sp>
      <p:sp>
        <p:nvSpPr>
          <p:cNvPr id="3" name="object 3"/>
          <p:cNvSpPr txBox="1"/>
          <p:nvPr/>
        </p:nvSpPr>
        <p:spPr>
          <a:xfrm>
            <a:off x="263525" y="990600"/>
            <a:ext cx="8759776" cy="5432513"/>
          </a:xfrm>
          <a:prstGeom prst="rect">
            <a:avLst/>
          </a:prstGeom>
        </p:spPr>
        <p:txBody>
          <a:bodyPr vert="horz" wrap="square" lIns="0" tIns="124460" rIns="0" bIns="0" rtlCol="0">
            <a:spAutoFit/>
          </a:bodyPr>
          <a:lstStyle/>
          <a:p>
            <a:pPr algn="just">
              <a:lnSpc>
                <a:spcPct val="150000"/>
              </a:lnSpc>
            </a:pPr>
            <a:r>
              <a:rPr lang="en-US" sz="1600" b="1" dirty="0">
                <a:latin typeface="Times New Roman" panose="02020603050405020304" pitchFamily="18" charset="0"/>
                <a:cs typeface="Times New Roman" panose="02020603050405020304" pitchFamily="18" charset="0"/>
              </a:rPr>
              <a:t>Main Process:</a:t>
            </a:r>
          </a:p>
          <a:p>
            <a:pPr algn="just">
              <a:lnSpc>
                <a:spcPct val="150000"/>
              </a:lnSpc>
            </a:pPr>
            <a:r>
              <a:rPr lang="en-US" sz="1600" dirty="0">
                <a:latin typeface="Times New Roman" panose="02020603050405020304" pitchFamily="18" charset="0"/>
                <a:cs typeface="Times New Roman" panose="02020603050405020304" pitchFamily="18" charset="0"/>
              </a:rPr>
              <a:t>Automate the price comparison of medicines across a pharmacy website and generate a comprehensive report.</a:t>
            </a:r>
          </a:p>
          <a:p>
            <a:pPr marL="285750" lvl="4" indent="-285750" algn="just">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	Retrieve the list of medicines.</a:t>
            </a:r>
          </a:p>
          <a:p>
            <a:pPr marL="285750" lvl="6" indent="-285750" algn="just">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	Navigate to the pharmacy website and extract price details.</a:t>
            </a:r>
          </a:p>
          <a:p>
            <a:pPr marL="285750" lvl="1" indent="-285750" algn="just">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	Validate and organize the extracted data.</a:t>
            </a:r>
          </a:p>
          <a:p>
            <a:pPr marL="285750" lvl="5" indent="-285750" algn="just">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	Generate and email a price report.</a:t>
            </a:r>
          </a:p>
          <a:p>
            <a:pPr algn="just">
              <a:lnSpc>
                <a:spcPct val="150000"/>
              </a:lnSpc>
            </a:pPr>
            <a:r>
              <a:rPr lang="en-IN" sz="1600" b="1" dirty="0">
                <a:latin typeface="Times New Roman" panose="02020603050405020304" pitchFamily="18" charset="0"/>
                <a:cs typeface="Times New Roman" panose="02020603050405020304" pitchFamily="18" charset="0"/>
              </a:rPr>
              <a:t>Sub-Processes:</a:t>
            </a:r>
          </a:p>
          <a:p>
            <a:pPr marL="285750" indent="-285750" algn="just">
              <a:lnSpc>
                <a:spcPct val="150000"/>
              </a:lnSpc>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	Input Handling</a:t>
            </a:r>
            <a:endParaRPr lang="en-IN" sz="1600" b="1"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	Medicine Search</a:t>
            </a:r>
            <a:endParaRPr lang="en-IN" sz="1600" b="1"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	Price Extraction</a:t>
            </a:r>
            <a:endParaRPr lang="en-IN" sz="1600" b="1"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	Data Storage</a:t>
            </a:r>
            <a:endParaRPr lang="en-IN" sz="1600" b="1"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	Report Generation and Emailing</a:t>
            </a:r>
            <a:endParaRPr lang="en-US" sz="1600" b="1" dirty="0">
              <a:latin typeface="Times New Roman" panose="02020603050405020304" pitchFamily="18" charset="0"/>
              <a:cs typeface="Times New Roman" panose="02020603050405020304" pitchFamily="18" charset="0"/>
            </a:endParaRPr>
          </a:p>
          <a:p>
            <a:pPr marL="12700" algn="just">
              <a:lnSpc>
                <a:spcPct val="150000"/>
              </a:lnSpc>
              <a:spcBef>
                <a:spcPts val="980"/>
              </a:spcBef>
              <a:tabLst>
                <a:tab pos="310515" algn="l"/>
              </a:tabLst>
            </a:pPr>
            <a:endParaRPr sz="1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10" dirty="0"/>
              <a:t>Implementation</a:t>
            </a: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620"/>
              </a:lnSpc>
            </a:pPr>
            <a:r>
              <a:rPr spc="-10" dirty="0"/>
              <a:t>Department</a:t>
            </a:r>
            <a:r>
              <a:rPr spc="-30" dirty="0"/>
              <a:t> </a:t>
            </a:r>
            <a:r>
              <a:rPr dirty="0"/>
              <a:t>of</a:t>
            </a:r>
            <a:r>
              <a:rPr spc="-25" dirty="0"/>
              <a:t> </a:t>
            </a:r>
            <a:r>
              <a:rPr spc="-10" dirty="0"/>
              <a:t>Computer</a:t>
            </a:r>
            <a:r>
              <a:rPr spc="-25" dirty="0"/>
              <a:t> </a:t>
            </a:r>
            <a:r>
              <a:rPr dirty="0"/>
              <a:t>Science</a:t>
            </a:r>
            <a:r>
              <a:rPr spc="-25" dirty="0"/>
              <a:t> </a:t>
            </a:r>
            <a:r>
              <a:rPr dirty="0"/>
              <a:t>and</a:t>
            </a:r>
            <a:r>
              <a:rPr spc="-25" dirty="0"/>
              <a:t> </a:t>
            </a:r>
            <a:r>
              <a:rPr spc="-10" dirty="0"/>
              <a:t>Engineering</a:t>
            </a:r>
          </a:p>
        </p:txBody>
      </p:sp>
      <p:sp>
        <p:nvSpPr>
          <p:cNvPr id="5" name="object 5"/>
          <p:cNvSpPr txBox="1">
            <a:spLocks noGrp="1"/>
          </p:cNvSpPr>
          <p:nvPr>
            <p:ph type="dt" sz="half" idx="6"/>
          </p:nvPr>
        </p:nvSpPr>
        <p:spPr>
          <a:prstGeom prst="rect">
            <a:avLst/>
          </a:prstGeom>
        </p:spPr>
        <p:txBody>
          <a:bodyPr vert="horz" wrap="square" lIns="0" tIns="0" rIns="0" bIns="0" rtlCol="0">
            <a:spAutoFit/>
          </a:bodyPr>
          <a:lstStyle/>
          <a:p>
            <a:pPr marL="12700">
              <a:lnSpc>
                <a:spcPts val="1620"/>
              </a:lnSpc>
            </a:pPr>
            <a:r>
              <a:rPr dirty="0"/>
              <a:t>Rajalakshmi</a:t>
            </a:r>
            <a:r>
              <a:rPr spc="-55" dirty="0"/>
              <a:t> </a:t>
            </a:r>
            <a:r>
              <a:rPr dirty="0"/>
              <a:t>Engineering</a:t>
            </a:r>
            <a:r>
              <a:rPr spc="-55" dirty="0"/>
              <a:t> </a:t>
            </a:r>
            <a:r>
              <a:rPr spc="-10" dirty="0"/>
              <a:t>College</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620"/>
              </a:lnSpc>
            </a:pPr>
            <a:fld id="{81D60167-4931-47E6-BA6A-407CBD079E47}" type="slidenum">
              <a:rPr spc="-25" dirty="0"/>
              <a:t>11</a:t>
            </a:fld>
            <a:endParaRPr spc="-25" dirty="0"/>
          </a:p>
        </p:txBody>
      </p:sp>
      <p:sp>
        <p:nvSpPr>
          <p:cNvPr id="3" name="object 3"/>
          <p:cNvSpPr txBox="1"/>
          <p:nvPr/>
        </p:nvSpPr>
        <p:spPr>
          <a:xfrm>
            <a:off x="292603" y="1219200"/>
            <a:ext cx="8683576" cy="507831"/>
          </a:xfrm>
          <a:prstGeom prst="rect">
            <a:avLst/>
          </a:prstGeom>
        </p:spPr>
        <p:txBody>
          <a:bodyPr vert="horz" wrap="square" lIns="0" tIns="137160" rIns="0" bIns="0" rtlCol="0">
            <a:spAutoFit/>
          </a:bodyPr>
          <a:lstStyle/>
          <a:p>
            <a:pPr marL="462915" lvl="1">
              <a:lnSpc>
                <a:spcPct val="100000"/>
              </a:lnSpc>
              <a:spcBef>
                <a:spcPts val="819"/>
              </a:spcBef>
              <a:tabLst>
                <a:tab pos="710565" algn="l"/>
              </a:tabLst>
            </a:pPr>
            <a:endParaRPr sz="2400" dirty="0">
              <a:latin typeface="Calibri"/>
              <a:cs typeface="Calibri"/>
            </a:endParaRPr>
          </a:p>
        </p:txBody>
      </p:sp>
      <p:sp>
        <p:nvSpPr>
          <p:cNvPr id="14" name="TextBox 13">
            <a:extLst>
              <a:ext uri="{FF2B5EF4-FFF2-40B4-BE49-F238E27FC236}">
                <a16:creationId xmlns:a16="http://schemas.microsoft.com/office/drawing/2014/main" id="{A66AC0AC-2772-205D-C455-3D17BA77639E}"/>
              </a:ext>
            </a:extLst>
          </p:cNvPr>
          <p:cNvSpPr txBox="1"/>
          <p:nvPr/>
        </p:nvSpPr>
        <p:spPr>
          <a:xfrm>
            <a:off x="167821" y="1066800"/>
            <a:ext cx="8808358" cy="646331"/>
          </a:xfrm>
          <a:prstGeom prst="rect">
            <a:avLst/>
          </a:prstGeom>
          <a:noFill/>
        </p:spPr>
        <p:txBody>
          <a:bodyPr wrap="square">
            <a:spAutoFit/>
          </a:bodyPr>
          <a:lstStyle/>
          <a:p>
            <a:r>
              <a:rPr lang="en-US" b="1" dirty="0"/>
              <a:t>Implementation of Module 1: Input Handling and Initialization</a:t>
            </a:r>
          </a:p>
          <a:p>
            <a:endParaRPr lang="en-IN" b="1" dirty="0"/>
          </a:p>
        </p:txBody>
      </p:sp>
      <p:pic>
        <p:nvPicPr>
          <p:cNvPr id="16" name="Picture 15">
            <a:extLst>
              <a:ext uri="{FF2B5EF4-FFF2-40B4-BE49-F238E27FC236}">
                <a16:creationId xmlns:a16="http://schemas.microsoft.com/office/drawing/2014/main" id="{F0134DEF-4D14-13E6-8682-AEE50A7C1C82}"/>
              </a:ext>
            </a:extLst>
          </p:cNvPr>
          <p:cNvPicPr>
            <a:picLocks noChangeAspect="1"/>
          </p:cNvPicPr>
          <p:nvPr/>
        </p:nvPicPr>
        <p:blipFill>
          <a:blip r:embed="rId2"/>
          <a:stretch>
            <a:fillRect/>
          </a:stretch>
        </p:blipFill>
        <p:spPr>
          <a:xfrm>
            <a:off x="381001" y="1842866"/>
            <a:ext cx="7996768" cy="3172268"/>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lang="en-IN" spc="-10" dirty="0"/>
              <a:t>Implementation</a:t>
            </a:r>
            <a:endParaRPr spc="-10" dirty="0"/>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620"/>
              </a:lnSpc>
            </a:pPr>
            <a:r>
              <a:rPr spc="-10" dirty="0"/>
              <a:t>Department</a:t>
            </a:r>
            <a:r>
              <a:rPr spc="-30" dirty="0"/>
              <a:t> </a:t>
            </a:r>
            <a:r>
              <a:rPr dirty="0"/>
              <a:t>of</a:t>
            </a:r>
            <a:r>
              <a:rPr spc="-25" dirty="0"/>
              <a:t> </a:t>
            </a:r>
            <a:r>
              <a:rPr spc="-10" dirty="0"/>
              <a:t>Computer</a:t>
            </a:r>
            <a:r>
              <a:rPr spc="-25" dirty="0"/>
              <a:t> </a:t>
            </a:r>
            <a:r>
              <a:rPr dirty="0"/>
              <a:t>Science</a:t>
            </a:r>
            <a:r>
              <a:rPr spc="-25" dirty="0"/>
              <a:t> </a:t>
            </a:r>
            <a:r>
              <a:rPr dirty="0"/>
              <a:t>and</a:t>
            </a:r>
            <a:r>
              <a:rPr spc="-25" dirty="0"/>
              <a:t> </a:t>
            </a:r>
            <a:r>
              <a:rPr spc="-10" dirty="0"/>
              <a:t>Engineering</a:t>
            </a:r>
          </a:p>
        </p:txBody>
      </p:sp>
      <p:sp>
        <p:nvSpPr>
          <p:cNvPr id="5" name="object 5"/>
          <p:cNvSpPr txBox="1">
            <a:spLocks noGrp="1"/>
          </p:cNvSpPr>
          <p:nvPr>
            <p:ph type="dt" sz="half" idx="6"/>
          </p:nvPr>
        </p:nvSpPr>
        <p:spPr>
          <a:prstGeom prst="rect">
            <a:avLst/>
          </a:prstGeom>
        </p:spPr>
        <p:txBody>
          <a:bodyPr vert="horz" wrap="square" lIns="0" tIns="0" rIns="0" bIns="0" rtlCol="0">
            <a:spAutoFit/>
          </a:bodyPr>
          <a:lstStyle/>
          <a:p>
            <a:pPr marL="12700">
              <a:lnSpc>
                <a:spcPts val="1620"/>
              </a:lnSpc>
            </a:pPr>
            <a:r>
              <a:rPr dirty="0"/>
              <a:t>Rajalakshmi</a:t>
            </a:r>
            <a:r>
              <a:rPr spc="-55" dirty="0"/>
              <a:t> </a:t>
            </a:r>
            <a:r>
              <a:rPr dirty="0"/>
              <a:t>Engineering</a:t>
            </a:r>
            <a:r>
              <a:rPr spc="-55" dirty="0"/>
              <a:t> </a:t>
            </a:r>
            <a:r>
              <a:rPr spc="-10" dirty="0"/>
              <a:t>College</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620"/>
              </a:lnSpc>
            </a:pPr>
            <a:fld id="{81D60167-4931-47E6-BA6A-407CBD079E47}" type="slidenum">
              <a:rPr spc="-25" dirty="0"/>
              <a:t>12</a:t>
            </a:fld>
            <a:endParaRPr spc="-25" dirty="0"/>
          </a:p>
        </p:txBody>
      </p:sp>
      <p:pic>
        <p:nvPicPr>
          <p:cNvPr id="7" name="Picture 6">
            <a:extLst>
              <a:ext uri="{FF2B5EF4-FFF2-40B4-BE49-F238E27FC236}">
                <a16:creationId xmlns:a16="http://schemas.microsoft.com/office/drawing/2014/main" id="{C3023215-DDBC-AC31-0412-0293DAE751A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7200" y="1981200"/>
            <a:ext cx="8305800" cy="3733800"/>
          </a:xfrm>
          <a:prstGeom prst="rect">
            <a:avLst/>
          </a:prstGeom>
        </p:spPr>
      </p:pic>
      <p:sp>
        <p:nvSpPr>
          <p:cNvPr id="9" name="TextBox 8">
            <a:extLst>
              <a:ext uri="{FF2B5EF4-FFF2-40B4-BE49-F238E27FC236}">
                <a16:creationId xmlns:a16="http://schemas.microsoft.com/office/drawing/2014/main" id="{F809188D-CDE8-2E1D-A889-5B134E507D89}"/>
              </a:ext>
            </a:extLst>
          </p:cNvPr>
          <p:cNvSpPr txBox="1"/>
          <p:nvPr/>
        </p:nvSpPr>
        <p:spPr>
          <a:xfrm>
            <a:off x="283652" y="1143000"/>
            <a:ext cx="8631747" cy="369332"/>
          </a:xfrm>
          <a:prstGeom prst="rect">
            <a:avLst/>
          </a:prstGeom>
          <a:noFill/>
        </p:spPr>
        <p:txBody>
          <a:bodyPr wrap="square">
            <a:spAutoFit/>
          </a:bodyPr>
          <a:lstStyle/>
          <a:p>
            <a:r>
              <a:rPr lang="en-US" b="1" dirty="0"/>
              <a:t>Implementation of Module 2: Medicine Search and Price Extraction</a:t>
            </a:r>
            <a:endParaRPr lang="en-IN" b="1"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7D954B-4137-D95D-AA0C-42B589D2BAD9}"/>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E3AF806A-CA47-D32B-21A8-4D973C653B3A}"/>
              </a:ext>
            </a:extLst>
          </p:cNvPr>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lang="en-IN" spc="-10" dirty="0"/>
              <a:t>Implementation</a:t>
            </a:r>
            <a:endParaRPr spc="-10" dirty="0"/>
          </a:p>
        </p:txBody>
      </p:sp>
      <p:sp>
        <p:nvSpPr>
          <p:cNvPr id="4" name="object 4">
            <a:extLst>
              <a:ext uri="{FF2B5EF4-FFF2-40B4-BE49-F238E27FC236}">
                <a16:creationId xmlns:a16="http://schemas.microsoft.com/office/drawing/2014/main" id="{13C7EAE4-8C40-D5BA-FA5D-C4B2831F0A9A}"/>
              </a:ext>
            </a:extLst>
          </p:cNvPr>
          <p:cNvSpPr txBox="1">
            <a:spLocks noGrp="1"/>
          </p:cNvSpPr>
          <p:nvPr>
            <p:ph type="ftr" sz="quarter" idx="5"/>
          </p:nvPr>
        </p:nvSpPr>
        <p:spPr>
          <a:prstGeom prst="rect">
            <a:avLst/>
          </a:prstGeom>
        </p:spPr>
        <p:txBody>
          <a:bodyPr vert="horz" wrap="square" lIns="0" tIns="0" rIns="0" bIns="0" rtlCol="0">
            <a:spAutoFit/>
          </a:bodyPr>
          <a:lstStyle/>
          <a:p>
            <a:pPr marL="12700">
              <a:lnSpc>
                <a:spcPts val="1620"/>
              </a:lnSpc>
            </a:pPr>
            <a:r>
              <a:rPr spc="-10" dirty="0"/>
              <a:t>Department</a:t>
            </a:r>
            <a:r>
              <a:rPr spc="-30" dirty="0"/>
              <a:t> </a:t>
            </a:r>
            <a:r>
              <a:rPr dirty="0"/>
              <a:t>of</a:t>
            </a:r>
            <a:r>
              <a:rPr spc="-25" dirty="0"/>
              <a:t> </a:t>
            </a:r>
            <a:r>
              <a:rPr spc="-10" dirty="0"/>
              <a:t>Computer</a:t>
            </a:r>
            <a:r>
              <a:rPr spc="-25" dirty="0"/>
              <a:t> </a:t>
            </a:r>
            <a:r>
              <a:rPr dirty="0"/>
              <a:t>Science</a:t>
            </a:r>
            <a:r>
              <a:rPr spc="-25" dirty="0"/>
              <a:t> </a:t>
            </a:r>
            <a:r>
              <a:rPr dirty="0"/>
              <a:t>and</a:t>
            </a:r>
            <a:r>
              <a:rPr spc="-25" dirty="0"/>
              <a:t> </a:t>
            </a:r>
            <a:r>
              <a:rPr spc="-10" dirty="0"/>
              <a:t>Engineering</a:t>
            </a:r>
          </a:p>
        </p:txBody>
      </p:sp>
      <p:sp>
        <p:nvSpPr>
          <p:cNvPr id="5" name="object 5">
            <a:extLst>
              <a:ext uri="{FF2B5EF4-FFF2-40B4-BE49-F238E27FC236}">
                <a16:creationId xmlns:a16="http://schemas.microsoft.com/office/drawing/2014/main" id="{CF549344-4FD0-3272-94F4-B6E55EAA6465}"/>
              </a:ext>
            </a:extLst>
          </p:cNvPr>
          <p:cNvSpPr txBox="1">
            <a:spLocks noGrp="1"/>
          </p:cNvSpPr>
          <p:nvPr>
            <p:ph type="dt" sz="half" idx="6"/>
          </p:nvPr>
        </p:nvSpPr>
        <p:spPr>
          <a:prstGeom prst="rect">
            <a:avLst/>
          </a:prstGeom>
        </p:spPr>
        <p:txBody>
          <a:bodyPr vert="horz" wrap="square" lIns="0" tIns="0" rIns="0" bIns="0" rtlCol="0">
            <a:spAutoFit/>
          </a:bodyPr>
          <a:lstStyle/>
          <a:p>
            <a:pPr marL="12700">
              <a:lnSpc>
                <a:spcPts val="1620"/>
              </a:lnSpc>
            </a:pPr>
            <a:r>
              <a:rPr dirty="0"/>
              <a:t>Rajalakshmi</a:t>
            </a:r>
            <a:r>
              <a:rPr spc="-55" dirty="0"/>
              <a:t> </a:t>
            </a:r>
            <a:r>
              <a:rPr dirty="0"/>
              <a:t>Engineering</a:t>
            </a:r>
            <a:r>
              <a:rPr spc="-55" dirty="0"/>
              <a:t> </a:t>
            </a:r>
            <a:r>
              <a:rPr spc="-10" dirty="0"/>
              <a:t>College</a:t>
            </a:r>
          </a:p>
        </p:txBody>
      </p:sp>
      <p:sp>
        <p:nvSpPr>
          <p:cNvPr id="6" name="object 6">
            <a:extLst>
              <a:ext uri="{FF2B5EF4-FFF2-40B4-BE49-F238E27FC236}">
                <a16:creationId xmlns:a16="http://schemas.microsoft.com/office/drawing/2014/main" id="{FADD9710-40EB-2D7D-454F-85B726FF7E36}"/>
              </a:ext>
            </a:extLst>
          </p:cNvPr>
          <p:cNvSpPr txBox="1">
            <a:spLocks noGrp="1"/>
          </p:cNvSpPr>
          <p:nvPr>
            <p:ph type="sldNum" sz="quarter" idx="7"/>
          </p:nvPr>
        </p:nvSpPr>
        <p:spPr>
          <a:prstGeom prst="rect">
            <a:avLst/>
          </a:prstGeom>
        </p:spPr>
        <p:txBody>
          <a:bodyPr vert="horz" wrap="square" lIns="0" tIns="0" rIns="0" bIns="0" rtlCol="0">
            <a:spAutoFit/>
          </a:bodyPr>
          <a:lstStyle/>
          <a:p>
            <a:pPr marL="38100">
              <a:lnSpc>
                <a:spcPts val="1620"/>
              </a:lnSpc>
            </a:pPr>
            <a:fld id="{81D60167-4931-47E6-BA6A-407CBD079E47}" type="slidenum">
              <a:rPr spc="-25" dirty="0"/>
              <a:t>13</a:t>
            </a:fld>
            <a:endParaRPr spc="-25" dirty="0"/>
          </a:p>
        </p:txBody>
      </p:sp>
      <p:sp>
        <p:nvSpPr>
          <p:cNvPr id="9" name="TextBox 8">
            <a:extLst>
              <a:ext uri="{FF2B5EF4-FFF2-40B4-BE49-F238E27FC236}">
                <a16:creationId xmlns:a16="http://schemas.microsoft.com/office/drawing/2014/main" id="{FC337C3B-98C3-B7D9-8EE5-5600317F04DE}"/>
              </a:ext>
            </a:extLst>
          </p:cNvPr>
          <p:cNvSpPr txBox="1"/>
          <p:nvPr/>
        </p:nvSpPr>
        <p:spPr>
          <a:xfrm>
            <a:off x="283652" y="1143000"/>
            <a:ext cx="8631747" cy="369332"/>
          </a:xfrm>
          <a:prstGeom prst="rect">
            <a:avLst/>
          </a:prstGeom>
          <a:noFill/>
        </p:spPr>
        <p:txBody>
          <a:bodyPr wrap="square">
            <a:spAutoFit/>
          </a:bodyPr>
          <a:lstStyle/>
          <a:p>
            <a:r>
              <a:rPr lang="en-US" b="1" dirty="0"/>
              <a:t>Implementation of Module 2: Medicine Search and Price Extraction</a:t>
            </a:r>
            <a:endParaRPr lang="en-IN" b="1" dirty="0"/>
          </a:p>
        </p:txBody>
      </p:sp>
      <p:pic>
        <p:nvPicPr>
          <p:cNvPr id="3" name="Picture 2">
            <a:extLst>
              <a:ext uri="{FF2B5EF4-FFF2-40B4-BE49-F238E27FC236}">
                <a16:creationId xmlns:a16="http://schemas.microsoft.com/office/drawing/2014/main" id="{5AF7295F-5052-1CAE-94C5-9A385AC2F549}"/>
              </a:ext>
            </a:extLst>
          </p:cNvPr>
          <p:cNvPicPr>
            <a:picLocks noChangeAspect="1"/>
          </p:cNvPicPr>
          <p:nvPr/>
        </p:nvPicPr>
        <p:blipFill>
          <a:blip r:embed="rId2"/>
          <a:stretch>
            <a:fillRect/>
          </a:stretch>
        </p:blipFill>
        <p:spPr>
          <a:xfrm>
            <a:off x="463456" y="1985661"/>
            <a:ext cx="8148320" cy="3913568"/>
          </a:xfrm>
          <a:prstGeom prst="rect">
            <a:avLst/>
          </a:prstGeom>
        </p:spPr>
      </p:pic>
    </p:spTree>
    <p:extLst>
      <p:ext uri="{BB962C8B-B14F-4D97-AF65-F5344CB8AC3E}">
        <p14:creationId xmlns:p14="http://schemas.microsoft.com/office/powerpoint/2010/main" val="3485485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B8150A-7176-422E-972E-D39358939718}"/>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C42ED5F7-0918-1926-2EDD-9DEA3C582F81}"/>
              </a:ext>
            </a:extLst>
          </p:cNvPr>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lang="en-IN" spc="-10" dirty="0"/>
              <a:t>Implementation</a:t>
            </a:r>
            <a:endParaRPr spc="-10" dirty="0"/>
          </a:p>
        </p:txBody>
      </p:sp>
      <p:sp>
        <p:nvSpPr>
          <p:cNvPr id="4" name="object 4">
            <a:extLst>
              <a:ext uri="{FF2B5EF4-FFF2-40B4-BE49-F238E27FC236}">
                <a16:creationId xmlns:a16="http://schemas.microsoft.com/office/drawing/2014/main" id="{6AB561C1-5660-1C4C-7841-5D51E0619C94}"/>
              </a:ext>
            </a:extLst>
          </p:cNvPr>
          <p:cNvSpPr txBox="1">
            <a:spLocks noGrp="1"/>
          </p:cNvSpPr>
          <p:nvPr>
            <p:ph type="ftr" sz="quarter" idx="5"/>
          </p:nvPr>
        </p:nvSpPr>
        <p:spPr>
          <a:prstGeom prst="rect">
            <a:avLst/>
          </a:prstGeom>
        </p:spPr>
        <p:txBody>
          <a:bodyPr vert="horz" wrap="square" lIns="0" tIns="0" rIns="0" bIns="0" rtlCol="0">
            <a:spAutoFit/>
          </a:bodyPr>
          <a:lstStyle/>
          <a:p>
            <a:pPr marL="12700">
              <a:lnSpc>
                <a:spcPts val="1620"/>
              </a:lnSpc>
            </a:pPr>
            <a:r>
              <a:rPr spc="-10" dirty="0"/>
              <a:t>Department</a:t>
            </a:r>
            <a:r>
              <a:rPr spc="-30" dirty="0"/>
              <a:t> </a:t>
            </a:r>
            <a:r>
              <a:rPr dirty="0"/>
              <a:t>of</a:t>
            </a:r>
            <a:r>
              <a:rPr spc="-25" dirty="0"/>
              <a:t> </a:t>
            </a:r>
            <a:r>
              <a:rPr spc="-10" dirty="0"/>
              <a:t>Computer</a:t>
            </a:r>
            <a:r>
              <a:rPr spc="-25" dirty="0"/>
              <a:t> </a:t>
            </a:r>
            <a:r>
              <a:rPr dirty="0"/>
              <a:t>Science</a:t>
            </a:r>
            <a:r>
              <a:rPr spc="-25" dirty="0"/>
              <a:t> </a:t>
            </a:r>
            <a:r>
              <a:rPr dirty="0"/>
              <a:t>and</a:t>
            </a:r>
            <a:r>
              <a:rPr spc="-25" dirty="0"/>
              <a:t> </a:t>
            </a:r>
            <a:r>
              <a:rPr spc="-10" dirty="0"/>
              <a:t>Engineering</a:t>
            </a:r>
          </a:p>
        </p:txBody>
      </p:sp>
      <p:sp>
        <p:nvSpPr>
          <p:cNvPr id="5" name="object 5">
            <a:extLst>
              <a:ext uri="{FF2B5EF4-FFF2-40B4-BE49-F238E27FC236}">
                <a16:creationId xmlns:a16="http://schemas.microsoft.com/office/drawing/2014/main" id="{BEBCDF03-7F55-A806-AF96-372C2C183ED6}"/>
              </a:ext>
            </a:extLst>
          </p:cNvPr>
          <p:cNvSpPr txBox="1">
            <a:spLocks noGrp="1"/>
          </p:cNvSpPr>
          <p:nvPr>
            <p:ph type="dt" sz="half" idx="6"/>
          </p:nvPr>
        </p:nvSpPr>
        <p:spPr>
          <a:prstGeom prst="rect">
            <a:avLst/>
          </a:prstGeom>
        </p:spPr>
        <p:txBody>
          <a:bodyPr vert="horz" wrap="square" lIns="0" tIns="0" rIns="0" bIns="0" rtlCol="0">
            <a:spAutoFit/>
          </a:bodyPr>
          <a:lstStyle/>
          <a:p>
            <a:pPr marL="12700">
              <a:lnSpc>
                <a:spcPts val="1620"/>
              </a:lnSpc>
            </a:pPr>
            <a:r>
              <a:rPr dirty="0"/>
              <a:t>Rajalakshmi</a:t>
            </a:r>
            <a:r>
              <a:rPr spc="-55" dirty="0"/>
              <a:t> </a:t>
            </a:r>
            <a:r>
              <a:rPr dirty="0"/>
              <a:t>Engineering</a:t>
            </a:r>
            <a:r>
              <a:rPr spc="-55" dirty="0"/>
              <a:t> </a:t>
            </a:r>
            <a:r>
              <a:rPr spc="-10" dirty="0"/>
              <a:t>College</a:t>
            </a:r>
          </a:p>
        </p:txBody>
      </p:sp>
      <p:sp>
        <p:nvSpPr>
          <p:cNvPr id="6" name="object 6">
            <a:extLst>
              <a:ext uri="{FF2B5EF4-FFF2-40B4-BE49-F238E27FC236}">
                <a16:creationId xmlns:a16="http://schemas.microsoft.com/office/drawing/2014/main" id="{BD99082B-7E3C-BDA2-055A-470AF280B95F}"/>
              </a:ext>
            </a:extLst>
          </p:cNvPr>
          <p:cNvSpPr txBox="1">
            <a:spLocks noGrp="1"/>
          </p:cNvSpPr>
          <p:nvPr>
            <p:ph type="sldNum" sz="quarter" idx="7"/>
          </p:nvPr>
        </p:nvSpPr>
        <p:spPr>
          <a:prstGeom prst="rect">
            <a:avLst/>
          </a:prstGeom>
        </p:spPr>
        <p:txBody>
          <a:bodyPr vert="horz" wrap="square" lIns="0" tIns="0" rIns="0" bIns="0" rtlCol="0">
            <a:spAutoFit/>
          </a:bodyPr>
          <a:lstStyle/>
          <a:p>
            <a:pPr marL="38100">
              <a:lnSpc>
                <a:spcPts val="1620"/>
              </a:lnSpc>
            </a:pPr>
            <a:fld id="{81D60167-4931-47E6-BA6A-407CBD079E47}" type="slidenum">
              <a:rPr spc="-25" dirty="0"/>
              <a:t>14</a:t>
            </a:fld>
            <a:endParaRPr spc="-25" dirty="0"/>
          </a:p>
        </p:txBody>
      </p:sp>
      <p:sp>
        <p:nvSpPr>
          <p:cNvPr id="9" name="TextBox 8">
            <a:extLst>
              <a:ext uri="{FF2B5EF4-FFF2-40B4-BE49-F238E27FC236}">
                <a16:creationId xmlns:a16="http://schemas.microsoft.com/office/drawing/2014/main" id="{500B6DE3-0236-0336-D3FD-42A9D5056249}"/>
              </a:ext>
            </a:extLst>
          </p:cNvPr>
          <p:cNvSpPr txBox="1"/>
          <p:nvPr/>
        </p:nvSpPr>
        <p:spPr>
          <a:xfrm>
            <a:off x="283652" y="1143000"/>
            <a:ext cx="8631747" cy="369332"/>
          </a:xfrm>
          <a:prstGeom prst="rect">
            <a:avLst/>
          </a:prstGeom>
          <a:noFill/>
        </p:spPr>
        <p:txBody>
          <a:bodyPr wrap="square">
            <a:spAutoFit/>
          </a:bodyPr>
          <a:lstStyle/>
          <a:p>
            <a:r>
              <a:rPr lang="en-US" b="1" dirty="0"/>
              <a:t>Implementation of Module 3: Mail Price list to the user</a:t>
            </a:r>
            <a:endParaRPr lang="en-IN" b="1" dirty="0"/>
          </a:p>
        </p:txBody>
      </p:sp>
      <p:pic>
        <p:nvPicPr>
          <p:cNvPr id="7" name="Picture 6">
            <a:extLst>
              <a:ext uri="{FF2B5EF4-FFF2-40B4-BE49-F238E27FC236}">
                <a16:creationId xmlns:a16="http://schemas.microsoft.com/office/drawing/2014/main" id="{65294E46-5047-BEDA-DF7D-9E6C2E9FA32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85154" y="1983987"/>
            <a:ext cx="7996555" cy="3916680"/>
          </a:xfrm>
          <a:prstGeom prst="rect">
            <a:avLst/>
          </a:prstGeom>
        </p:spPr>
      </p:pic>
    </p:spTree>
    <p:extLst>
      <p:ext uri="{BB962C8B-B14F-4D97-AF65-F5344CB8AC3E}">
        <p14:creationId xmlns:p14="http://schemas.microsoft.com/office/powerpoint/2010/main" val="39834500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AC47DC-AC56-0E26-C48D-D4801FE07060}"/>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FA258F28-2E41-4A10-E345-26DD2BE4FB8F}"/>
              </a:ext>
            </a:extLst>
          </p:cNvPr>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lang="en-IN" spc="-10" dirty="0"/>
              <a:t>Implementation</a:t>
            </a:r>
            <a:endParaRPr spc="-10" dirty="0"/>
          </a:p>
        </p:txBody>
      </p:sp>
      <p:sp>
        <p:nvSpPr>
          <p:cNvPr id="4" name="object 4">
            <a:extLst>
              <a:ext uri="{FF2B5EF4-FFF2-40B4-BE49-F238E27FC236}">
                <a16:creationId xmlns:a16="http://schemas.microsoft.com/office/drawing/2014/main" id="{F424D01F-65B8-665B-33AF-CB6556BECD5B}"/>
              </a:ext>
            </a:extLst>
          </p:cNvPr>
          <p:cNvSpPr txBox="1">
            <a:spLocks noGrp="1"/>
          </p:cNvSpPr>
          <p:nvPr>
            <p:ph type="ftr" sz="quarter" idx="5"/>
          </p:nvPr>
        </p:nvSpPr>
        <p:spPr>
          <a:prstGeom prst="rect">
            <a:avLst/>
          </a:prstGeom>
        </p:spPr>
        <p:txBody>
          <a:bodyPr vert="horz" wrap="square" lIns="0" tIns="0" rIns="0" bIns="0" rtlCol="0">
            <a:spAutoFit/>
          </a:bodyPr>
          <a:lstStyle/>
          <a:p>
            <a:pPr marL="12700">
              <a:lnSpc>
                <a:spcPts val="1620"/>
              </a:lnSpc>
            </a:pPr>
            <a:r>
              <a:rPr spc="-10" dirty="0"/>
              <a:t>Department</a:t>
            </a:r>
            <a:r>
              <a:rPr spc="-30" dirty="0"/>
              <a:t> </a:t>
            </a:r>
            <a:r>
              <a:rPr dirty="0"/>
              <a:t>of</a:t>
            </a:r>
            <a:r>
              <a:rPr spc="-25" dirty="0"/>
              <a:t> </a:t>
            </a:r>
            <a:r>
              <a:rPr spc="-10" dirty="0"/>
              <a:t>Computer</a:t>
            </a:r>
            <a:r>
              <a:rPr spc="-25" dirty="0"/>
              <a:t> </a:t>
            </a:r>
            <a:r>
              <a:rPr dirty="0"/>
              <a:t>Science</a:t>
            </a:r>
            <a:r>
              <a:rPr spc="-25" dirty="0"/>
              <a:t> </a:t>
            </a:r>
            <a:r>
              <a:rPr dirty="0"/>
              <a:t>and</a:t>
            </a:r>
            <a:r>
              <a:rPr spc="-25" dirty="0"/>
              <a:t> </a:t>
            </a:r>
            <a:r>
              <a:rPr spc="-10" dirty="0"/>
              <a:t>Engineering</a:t>
            </a:r>
          </a:p>
        </p:txBody>
      </p:sp>
      <p:sp>
        <p:nvSpPr>
          <p:cNvPr id="5" name="object 5">
            <a:extLst>
              <a:ext uri="{FF2B5EF4-FFF2-40B4-BE49-F238E27FC236}">
                <a16:creationId xmlns:a16="http://schemas.microsoft.com/office/drawing/2014/main" id="{64FD04CC-C253-B21C-E870-7F3E7D1D707D}"/>
              </a:ext>
            </a:extLst>
          </p:cNvPr>
          <p:cNvSpPr txBox="1">
            <a:spLocks noGrp="1"/>
          </p:cNvSpPr>
          <p:nvPr>
            <p:ph type="dt" sz="half" idx="6"/>
          </p:nvPr>
        </p:nvSpPr>
        <p:spPr>
          <a:prstGeom prst="rect">
            <a:avLst/>
          </a:prstGeom>
        </p:spPr>
        <p:txBody>
          <a:bodyPr vert="horz" wrap="square" lIns="0" tIns="0" rIns="0" bIns="0" rtlCol="0">
            <a:spAutoFit/>
          </a:bodyPr>
          <a:lstStyle/>
          <a:p>
            <a:pPr marL="12700">
              <a:lnSpc>
                <a:spcPts val="1620"/>
              </a:lnSpc>
            </a:pPr>
            <a:r>
              <a:rPr dirty="0"/>
              <a:t>Rajalakshmi</a:t>
            </a:r>
            <a:r>
              <a:rPr spc="-55" dirty="0"/>
              <a:t> </a:t>
            </a:r>
            <a:r>
              <a:rPr dirty="0"/>
              <a:t>Engineering</a:t>
            </a:r>
            <a:r>
              <a:rPr spc="-55" dirty="0"/>
              <a:t> </a:t>
            </a:r>
            <a:r>
              <a:rPr spc="-10" dirty="0"/>
              <a:t>College</a:t>
            </a:r>
          </a:p>
        </p:txBody>
      </p:sp>
      <p:sp>
        <p:nvSpPr>
          <p:cNvPr id="6" name="object 6">
            <a:extLst>
              <a:ext uri="{FF2B5EF4-FFF2-40B4-BE49-F238E27FC236}">
                <a16:creationId xmlns:a16="http://schemas.microsoft.com/office/drawing/2014/main" id="{EA0927A8-95B4-6CF3-98C8-AB082D191A3C}"/>
              </a:ext>
            </a:extLst>
          </p:cNvPr>
          <p:cNvSpPr txBox="1">
            <a:spLocks noGrp="1"/>
          </p:cNvSpPr>
          <p:nvPr>
            <p:ph type="sldNum" sz="quarter" idx="7"/>
          </p:nvPr>
        </p:nvSpPr>
        <p:spPr>
          <a:prstGeom prst="rect">
            <a:avLst/>
          </a:prstGeom>
        </p:spPr>
        <p:txBody>
          <a:bodyPr vert="horz" wrap="square" lIns="0" tIns="0" rIns="0" bIns="0" rtlCol="0">
            <a:spAutoFit/>
          </a:bodyPr>
          <a:lstStyle/>
          <a:p>
            <a:pPr marL="38100">
              <a:lnSpc>
                <a:spcPts val="1620"/>
              </a:lnSpc>
            </a:pPr>
            <a:fld id="{81D60167-4931-47E6-BA6A-407CBD079E47}" type="slidenum">
              <a:rPr spc="-25" dirty="0"/>
              <a:t>15</a:t>
            </a:fld>
            <a:endParaRPr spc="-25" dirty="0"/>
          </a:p>
        </p:txBody>
      </p:sp>
      <p:sp>
        <p:nvSpPr>
          <p:cNvPr id="9" name="TextBox 8">
            <a:extLst>
              <a:ext uri="{FF2B5EF4-FFF2-40B4-BE49-F238E27FC236}">
                <a16:creationId xmlns:a16="http://schemas.microsoft.com/office/drawing/2014/main" id="{AF83120F-F284-61BE-3C72-3C98AA8E9327}"/>
              </a:ext>
            </a:extLst>
          </p:cNvPr>
          <p:cNvSpPr txBox="1"/>
          <p:nvPr/>
        </p:nvSpPr>
        <p:spPr>
          <a:xfrm>
            <a:off x="283652" y="1143000"/>
            <a:ext cx="8631747" cy="369332"/>
          </a:xfrm>
          <a:prstGeom prst="rect">
            <a:avLst/>
          </a:prstGeom>
          <a:noFill/>
        </p:spPr>
        <p:txBody>
          <a:bodyPr wrap="square">
            <a:spAutoFit/>
          </a:bodyPr>
          <a:lstStyle/>
          <a:p>
            <a:r>
              <a:rPr lang="en-US" b="1" dirty="0"/>
              <a:t>Implementation of Module 2: Medicine Search and Price Extraction</a:t>
            </a:r>
            <a:endParaRPr lang="en-IN" b="1" dirty="0"/>
          </a:p>
        </p:txBody>
      </p:sp>
      <p:pic>
        <p:nvPicPr>
          <p:cNvPr id="3" name="Picture 2">
            <a:extLst>
              <a:ext uri="{FF2B5EF4-FFF2-40B4-BE49-F238E27FC236}">
                <a16:creationId xmlns:a16="http://schemas.microsoft.com/office/drawing/2014/main" id="{35E0364D-BE97-348D-505F-0B24BE28CF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2057400"/>
            <a:ext cx="8230776" cy="3841829"/>
          </a:xfrm>
          <a:prstGeom prst="rect">
            <a:avLst/>
          </a:prstGeom>
        </p:spPr>
      </p:pic>
    </p:spTree>
    <p:extLst>
      <p:ext uri="{BB962C8B-B14F-4D97-AF65-F5344CB8AC3E}">
        <p14:creationId xmlns:p14="http://schemas.microsoft.com/office/powerpoint/2010/main" val="21950489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10" dirty="0"/>
              <a:t>Conclusions</a:t>
            </a: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620"/>
              </a:lnSpc>
            </a:pPr>
            <a:r>
              <a:rPr spc="-10" dirty="0"/>
              <a:t>Department</a:t>
            </a:r>
            <a:r>
              <a:rPr spc="-30" dirty="0"/>
              <a:t> </a:t>
            </a:r>
            <a:r>
              <a:rPr dirty="0"/>
              <a:t>of</a:t>
            </a:r>
            <a:r>
              <a:rPr spc="-25" dirty="0"/>
              <a:t> </a:t>
            </a:r>
            <a:r>
              <a:rPr spc="-10" dirty="0"/>
              <a:t>Computer</a:t>
            </a:r>
            <a:r>
              <a:rPr spc="-25" dirty="0"/>
              <a:t> </a:t>
            </a:r>
            <a:r>
              <a:rPr dirty="0"/>
              <a:t>Science</a:t>
            </a:r>
            <a:r>
              <a:rPr spc="-25" dirty="0"/>
              <a:t> </a:t>
            </a:r>
            <a:r>
              <a:rPr dirty="0"/>
              <a:t>and</a:t>
            </a:r>
            <a:r>
              <a:rPr spc="-25" dirty="0"/>
              <a:t> </a:t>
            </a:r>
            <a:r>
              <a:rPr spc="-10" dirty="0"/>
              <a:t>Engineering</a:t>
            </a:r>
          </a:p>
        </p:txBody>
      </p:sp>
      <p:sp>
        <p:nvSpPr>
          <p:cNvPr id="5" name="object 5"/>
          <p:cNvSpPr txBox="1">
            <a:spLocks noGrp="1"/>
          </p:cNvSpPr>
          <p:nvPr>
            <p:ph type="dt" sz="half" idx="6"/>
          </p:nvPr>
        </p:nvSpPr>
        <p:spPr>
          <a:prstGeom prst="rect">
            <a:avLst/>
          </a:prstGeom>
        </p:spPr>
        <p:txBody>
          <a:bodyPr vert="horz" wrap="square" lIns="0" tIns="0" rIns="0" bIns="0" rtlCol="0">
            <a:spAutoFit/>
          </a:bodyPr>
          <a:lstStyle/>
          <a:p>
            <a:pPr marL="12700">
              <a:lnSpc>
                <a:spcPts val="1620"/>
              </a:lnSpc>
            </a:pPr>
            <a:r>
              <a:rPr dirty="0"/>
              <a:t>Rajalakshmi</a:t>
            </a:r>
            <a:r>
              <a:rPr spc="-55" dirty="0"/>
              <a:t> </a:t>
            </a:r>
            <a:r>
              <a:rPr dirty="0"/>
              <a:t>Engineering</a:t>
            </a:r>
            <a:r>
              <a:rPr spc="-55" dirty="0"/>
              <a:t> </a:t>
            </a:r>
            <a:r>
              <a:rPr spc="-10" dirty="0"/>
              <a:t>College</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620"/>
              </a:lnSpc>
            </a:pPr>
            <a:fld id="{81D60167-4931-47E6-BA6A-407CBD079E47}" type="slidenum">
              <a:rPr spc="-25" dirty="0"/>
              <a:t>16</a:t>
            </a:fld>
            <a:endParaRPr spc="-25" dirty="0"/>
          </a:p>
        </p:txBody>
      </p:sp>
      <p:sp>
        <p:nvSpPr>
          <p:cNvPr id="3" name="object 3"/>
          <p:cNvSpPr txBox="1"/>
          <p:nvPr/>
        </p:nvSpPr>
        <p:spPr>
          <a:xfrm>
            <a:off x="308024" y="1003808"/>
            <a:ext cx="3120976" cy="391160"/>
          </a:xfrm>
          <a:prstGeom prst="rect">
            <a:avLst/>
          </a:prstGeom>
        </p:spPr>
        <p:txBody>
          <a:bodyPr vert="horz" wrap="square" lIns="0" tIns="12700" rIns="0" bIns="0" rtlCol="0">
            <a:spAutoFit/>
          </a:bodyPr>
          <a:lstStyle/>
          <a:p>
            <a:pPr marL="12700">
              <a:lnSpc>
                <a:spcPct val="100000"/>
              </a:lnSpc>
              <a:spcBef>
                <a:spcPts val="100"/>
              </a:spcBef>
              <a:tabLst>
                <a:tab pos="310515" algn="l"/>
              </a:tabLst>
            </a:pPr>
            <a:endParaRPr lang="en-IN" sz="2400" dirty="0">
              <a:latin typeface="Calibri"/>
              <a:cs typeface="Calibri"/>
            </a:endParaRPr>
          </a:p>
        </p:txBody>
      </p:sp>
      <p:sp>
        <p:nvSpPr>
          <p:cNvPr id="10" name="TextBox 9">
            <a:extLst>
              <a:ext uri="{FF2B5EF4-FFF2-40B4-BE49-F238E27FC236}">
                <a16:creationId xmlns:a16="http://schemas.microsoft.com/office/drawing/2014/main" id="{81EF7034-14DE-40F6-C30E-7FBF745B5CE5}"/>
              </a:ext>
            </a:extLst>
          </p:cNvPr>
          <p:cNvSpPr txBox="1"/>
          <p:nvPr/>
        </p:nvSpPr>
        <p:spPr>
          <a:xfrm>
            <a:off x="200628" y="1143000"/>
            <a:ext cx="8867172" cy="4110741"/>
          </a:xfrm>
          <a:prstGeom prst="rect">
            <a:avLst/>
          </a:prstGeom>
          <a:noFill/>
        </p:spPr>
        <p:txBody>
          <a:bodyPr wrap="square">
            <a:spAutoFit/>
          </a:bodyPr>
          <a:lstStyle/>
          <a:p>
            <a:pPr marL="176530" marR="467995" indent="388620" algn="just">
              <a:lnSpc>
                <a:spcPct val="150000"/>
              </a:lnSpc>
              <a:spcBef>
                <a:spcPts val="10"/>
              </a:spcBef>
            </a:pPr>
            <a:r>
              <a:rPr lang="en-US" sz="1600" dirty="0">
                <a:latin typeface="Times New Roman" panose="02020603050405020304" pitchFamily="18" charset="0"/>
                <a:cs typeface="Times New Roman" panose="02020603050405020304" pitchFamily="18" charset="0"/>
              </a:rPr>
              <a:t>This innovative bot, powered by UiPath's Robotic Process Automation (RPA), automates the extraction, comparison, and reporting of medicine prices from online pharmacy websites. It streamlines the retrieval of accurate and real-time pricing data, significantly reducing manual effort and enhancing decision-making.</a:t>
            </a:r>
          </a:p>
          <a:p>
            <a:pPr marL="176530" marR="467995" indent="388620" algn="just">
              <a:lnSpc>
                <a:spcPct val="150000"/>
              </a:lnSpc>
              <a:spcBef>
                <a:spcPts val="10"/>
              </a:spcBef>
            </a:pPr>
            <a:r>
              <a:rPr lang="en-US" sz="1600" dirty="0">
                <a:latin typeface="Times New Roman" panose="02020603050405020304" pitchFamily="18" charset="0"/>
                <a:cs typeface="Times New Roman" panose="02020603050405020304" pitchFamily="18" charset="0"/>
              </a:rPr>
              <a:t>The bot efficiently searches, validates, and stores price data, then generates and emails detailed reports, ensuring a seamless process. While the system excels in automating repetitive tasks, challenges may arise with website format inconsistencies and data extraction errors. Ongoing updates to data validation methods will ensure continued accuracy.</a:t>
            </a:r>
          </a:p>
          <a:p>
            <a:pPr marL="176530" marR="467995" indent="388620" algn="just">
              <a:lnSpc>
                <a:spcPct val="150000"/>
              </a:lnSpc>
              <a:spcBef>
                <a:spcPts val="10"/>
              </a:spcBef>
            </a:pPr>
            <a:r>
              <a:rPr lang="en-US" sz="1600" dirty="0">
                <a:latin typeface="Times New Roman" panose="02020603050405020304" pitchFamily="18" charset="0"/>
                <a:cs typeface="Times New Roman" panose="02020603050405020304" pitchFamily="18" charset="0"/>
              </a:rPr>
              <a:t>This implementation showcases the potential of RPA to revolutionize pharmaceutical price management, offering a foundation for future advancements in automated price comparison systems.</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dirty="0"/>
              <a:t>Future</a:t>
            </a:r>
            <a:r>
              <a:rPr spc="-150" dirty="0"/>
              <a:t> </a:t>
            </a:r>
            <a:r>
              <a:rPr spc="-10" dirty="0"/>
              <a:t>Enhancement</a:t>
            </a: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620"/>
              </a:lnSpc>
            </a:pPr>
            <a:r>
              <a:rPr spc="-10" dirty="0"/>
              <a:t>Department</a:t>
            </a:r>
            <a:r>
              <a:rPr spc="-30" dirty="0"/>
              <a:t> </a:t>
            </a:r>
            <a:r>
              <a:rPr dirty="0"/>
              <a:t>of</a:t>
            </a:r>
            <a:r>
              <a:rPr spc="-25" dirty="0"/>
              <a:t> </a:t>
            </a:r>
            <a:r>
              <a:rPr spc="-10" dirty="0"/>
              <a:t>Computer</a:t>
            </a:r>
            <a:r>
              <a:rPr spc="-25" dirty="0"/>
              <a:t> </a:t>
            </a:r>
            <a:r>
              <a:rPr dirty="0"/>
              <a:t>Science</a:t>
            </a:r>
            <a:r>
              <a:rPr spc="-25" dirty="0"/>
              <a:t> </a:t>
            </a:r>
            <a:r>
              <a:rPr dirty="0"/>
              <a:t>and</a:t>
            </a:r>
            <a:r>
              <a:rPr spc="-25" dirty="0"/>
              <a:t> </a:t>
            </a:r>
            <a:r>
              <a:rPr spc="-10" dirty="0"/>
              <a:t>Engineering</a:t>
            </a:r>
          </a:p>
        </p:txBody>
      </p:sp>
      <p:sp>
        <p:nvSpPr>
          <p:cNvPr id="5" name="object 5"/>
          <p:cNvSpPr txBox="1">
            <a:spLocks noGrp="1"/>
          </p:cNvSpPr>
          <p:nvPr>
            <p:ph type="dt" sz="half" idx="6"/>
          </p:nvPr>
        </p:nvSpPr>
        <p:spPr>
          <a:prstGeom prst="rect">
            <a:avLst/>
          </a:prstGeom>
        </p:spPr>
        <p:txBody>
          <a:bodyPr vert="horz" wrap="square" lIns="0" tIns="0" rIns="0" bIns="0" rtlCol="0">
            <a:spAutoFit/>
          </a:bodyPr>
          <a:lstStyle/>
          <a:p>
            <a:pPr marL="12700">
              <a:lnSpc>
                <a:spcPts val="1620"/>
              </a:lnSpc>
            </a:pPr>
            <a:r>
              <a:rPr dirty="0"/>
              <a:t>Rajalakshmi</a:t>
            </a:r>
            <a:r>
              <a:rPr spc="-55" dirty="0"/>
              <a:t> </a:t>
            </a:r>
            <a:r>
              <a:rPr dirty="0"/>
              <a:t>Engineering</a:t>
            </a:r>
            <a:r>
              <a:rPr spc="-55" dirty="0"/>
              <a:t> </a:t>
            </a:r>
            <a:r>
              <a:rPr spc="-10" dirty="0"/>
              <a:t>College</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620"/>
              </a:lnSpc>
            </a:pPr>
            <a:fld id="{81D60167-4931-47E6-BA6A-407CBD079E47}" type="slidenum">
              <a:rPr spc="-25" dirty="0"/>
              <a:t>17</a:t>
            </a:fld>
            <a:endParaRPr spc="-25" dirty="0"/>
          </a:p>
        </p:txBody>
      </p:sp>
      <p:sp>
        <p:nvSpPr>
          <p:cNvPr id="8" name="TextBox 7">
            <a:extLst>
              <a:ext uri="{FF2B5EF4-FFF2-40B4-BE49-F238E27FC236}">
                <a16:creationId xmlns:a16="http://schemas.microsoft.com/office/drawing/2014/main" id="{3470B7F3-8147-6790-6965-1FB974CC36E9}"/>
              </a:ext>
            </a:extLst>
          </p:cNvPr>
          <p:cNvSpPr txBox="1"/>
          <p:nvPr/>
        </p:nvSpPr>
        <p:spPr>
          <a:xfrm>
            <a:off x="194878" y="1752600"/>
            <a:ext cx="8949122" cy="1525418"/>
          </a:xfrm>
          <a:prstGeom prst="rect">
            <a:avLst/>
          </a:prstGeom>
          <a:noFill/>
        </p:spPr>
        <p:txBody>
          <a:bodyPr wrap="square">
            <a:spAutoFit/>
          </a:bodyPr>
          <a:lstStyle/>
          <a:p>
            <a:pPr marL="176530" marR="467995" indent="280670" algn="just">
              <a:lnSpc>
                <a:spcPct val="150000"/>
              </a:lnSpc>
              <a:spcBef>
                <a:spcPts val="10"/>
              </a:spcBef>
            </a:pPr>
            <a:r>
              <a:rPr lang="en-US" sz="1600" dirty="0">
                <a:latin typeface="Times New Roman" panose="02020603050405020304" pitchFamily="18" charset="0"/>
                <a:ea typeface="Times New Roman" panose="02020603050405020304" pitchFamily="18" charset="0"/>
              </a:rPr>
              <a:t>F</a:t>
            </a:r>
            <a:r>
              <a:rPr lang="en-US" sz="1600" dirty="0">
                <a:effectLst/>
                <a:latin typeface="Times New Roman" panose="02020603050405020304" pitchFamily="18" charset="0"/>
                <a:ea typeface="Times New Roman" panose="02020603050405020304" pitchFamily="18" charset="0"/>
              </a:rPr>
              <a:t>uture advancements in price comparison systems lie in integrating advanced technologies like machine learning for predictive analytics and Natural Language Processing (NLP) for better data interpretation. These innovations can help systems offer deeper insights, such as price trends and optimal purchasing times, ensuring users make informed decisions.</a:t>
            </a:r>
            <a:endParaRPr lang="en-IN" sz="1600" dirty="0">
              <a:effectLst/>
              <a:latin typeface="Times New Roman" panose="02020603050405020304" pitchFamily="18" charset="0"/>
              <a:ea typeface="Times New Roman" panose="02020603050405020304"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10" dirty="0"/>
              <a:t>References</a:t>
            </a: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620"/>
              </a:lnSpc>
            </a:pPr>
            <a:r>
              <a:rPr spc="-10" dirty="0"/>
              <a:t>Department</a:t>
            </a:r>
            <a:r>
              <a:rPr spc="-30" dirty="0"/>
              <a:t> </a:t>
            </a:r>
            <a:r>
              <a:rPr dirty="0"/>
              <a:t>of</a:t>
            </a:r>
            <a:r>
              <a:rPr spc="-25" dirty="0"/>
              <a:t> </a:t>
            </a:r>
            <a:r>
              <a:rPr spc="-10" dirty="0"/>
              <a:t>Computer</a:t>
            </a:r>
            <a:r>
              <a:rPr spc="-25" dirty="0"/>
              <a:t> </a:t>
            </a:r>
            <a:r>
              <a:rPr dirty="0"/>
              <a:t>Science</a:t>
            </a:r>
            <a:r>
              <a:rPr spc="-25" dirty="0"/>
              <a:t> </a:t>
            </a:r>
            <a:r>
              <a:rPr dirty="0"/>
              <a:t>and</a:t>
            </a:r>
            <a:r>
              <a:rPr spc="-25" dirty="0"/>
              <a:t> </a:t>
            </a:r>
            <a:r>
              <a:rPr spc="-10" dirty="0"/>
              <a:t>Engineering</a:t>
            </a:r>
          </a:p>
        </p:txBody>
      </p:sp>
      <p:sp>
        <p:nvSpPr>
          <p:cNvPr id="5" name="object 5"/>
          <p:cNvSpPr txBox="1">
            <a:spLocks noGrp="1"/>
          </p:cNvSpPr>
          <p:nvPr>
            <p:ph type="dt" sz="half" idx="6"/>
          </p:nvPr>
        </p:nvSpPr>
        <p:spPr>
          <a:prstGeom prst="rect">
            <a:avLst/>
          </a:prstGeom>
        </p:spPr>
        <p:txBody>
          <a:bodyPr vert="horz" wrap="square" lIns="0" tIns="0" rIns="0" bIns="0" rtlCol="0">
            <a:spAutoFit/>
          </a:bodyPr>
          <a:lstStyle/>
          <a:p>
            <a:pPr marL="12700">
              <a:lnSpc>
                <a:spcPts val="1620"/>
              </a:lnSpc>
            </a:pPr>
            <a:r>
              <a:rPr dirty="0"/>
              <a:t>Rajalakshmi</a:t>
            </a:r>
            <a:r>
              <a:rPr spc="-55" dirty="0"/>
              <a:t> </a:t>
            </a:r>
            <a:r>
              <a:rPr dirty="0"/>
              <a:t>Engineering</a:t>
            </a:r>
            <a:r>
              <a:rPr spc="-55" dirty="0"/>
              <a:t> </a:t>
            </a:r>
            <a:r>
              <a:rPr spc="-10" dirty="0"/>
              <a:t>College</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620"/>
              </a:lnSpc>
            </a:pPr>
            <a:fld id="{81D60167-4931-47E6-BA6A-407CBD079E47}" type="slidenum">
              <a:rPr spc="-25" dirty="0"/>
              <a:t>18</a:t>
            </a:fld>
            <a:endParaRPr spc="-25" dirty="0"/>
          </a:p>
        </p:txBody>
      </p:sp>
      <p:sp>
        <p:nvSpPr>
          <p:cNvPr id="8" name="TextBox 7">
            <a:extLst>
              <a:ext uri="{FF2B5EF4-FFF2-40B4-BE49-F238E27FC236}">
                <a16:creationId xmlns:a16="http://schemas.microsoft.com/office/drawing/2014/main" id="{D2F8CC0C-C6C4-5576-F79C-B59077F19B15}"/>
              </a:ext>
            </a:extLst>
          </p:cNvPr>
          <p:cNvSpPr txBox="1"/>
          <p:nvPr/>
        </p:nvSpPr>
        <p:spPr>
          <a:xfrm>
            <a:off x="295154" y="1143000"/>
            <a:ext cx="8696445" cy="4670509"/>
          </a:xfrm>
          <a:prstGeom prst="rect">
            <a:avLst/>
          </a:prstGeom>
          <a:noFill/>
        </p:spPr>
        <p:txBody>
          <a:bodyPr wrap="square">
            <a:spAutoFit/>
          </a:bodyPr>
          <a:lstStyle/>
          <a:p>
            <a:pPr>
              <a:lnSpc>
                <a:spcPct val="150000"/>
              </a:lnSpc>
            </a:pPr>
            <a:endParaRPr lang="en-IN" sz="1800" dirty="0">
              <a:effectLst/>
              <a:latin typeface="Times New Roman" panose="02020603050405020304" pitchFamily="18" charset="0"/>
              <a:ea typeface="Times New Roman" panose="02020603050405020304" pitchFamily="18" charset="0"/>
            </a:endParaRPr>
          </a:p>
          <a:p>
            <a:pPr marL="342900" lvl="0" indent="-342900">
              <a:lnSpc>
                <a:spcPct val="150000"/>
              </a:lnSpc>
              <a:spcBef>
                <a:spcPts val="1155"/>
              </a:spcBef>
              <a:buSzPts val="1400"/>
              <a:buFont typeface="Arial" panose="020B0604020202020204" pitchFamily="34" charset="0"/>
              <a:buChar char="•"/>
              <a:tabLst>
                <a:tab pos="981710" algn="l"/>
              </a:tabLst>
            </a:pPr>
            <a:r>
              <a:rPr lang="en-US" sz="1800" spc="0" dirty="0">
                <a:effectLst/>
                <a:latin typeface="Times New Roman" panose="02020603050405020304" pitchFamily="18" charset="0"/>
                <a:ea typeface="Times New Roman" panose="02020603050405020304" pitchFamily="18" charset="0"/>
              </a:rPr>
              <a:t>Flowcharts:</a:t>
            </a:r>
            <a:r>
              <a:rPr lang="en-US" sz="1800" spc="-15" dirty="0">
                <a:solidFill>
                  <a:srgbClr val="0000FF"/>
                </a:solidFill>
                <a:effectLst/>
                <a:latin typeface="Times New Roman" panose="02020603050405020304" pitchFamily="18" charset="0"/>
                <a:ea typeface="Times New Roman" panose="02020603050405020304" pitchFamily="18" charset="0"/>
              </a:rPr>
              <a:t> </a:t>
            </a:r>
            <a:r>
              <a:rPr lang="en-US" sz="1800" u="sng" spc="0" dirty="0">
                <a:solidFill>
                  <a:srgbClr val="0000FF"/>
                </a:solidFill>
                <a:effectLst/>
                <a:latin typeface="Times New Roman" panose="02020603050405020304" pitchFamily="18" charset="0"/>
                <a:ea typeface="Times New Roman" panose="02020603050405020304" pitchFamily="18" charset="0"/>
                <a:hlinkClick r:id="rId2"/>
              </a:rPr>
              <a:t>Studio</a:t>
            </a:r>
            <a:r>
              <a:rPr lang="en-US" sz="1800" u="sng" spc="-20" dirty="0">
                <a:solidFill>
                  <a:srgbClr val="0000FF"/>
                </a:solidFill>
                <a:effectLst/>
                <a:latin typeface="Times New Roman" panose="02020603050405020304" pitchFamily="18" charset="0"/>
                <a:ea typeface="Times New Roman" panose="02020603050405020304" pitchFamily="18" charset="0"/>
                <a:hlinkClick r:id="rId2"/>
              </a:rPr>
              <a:t> </a:t>
            </a:r>
            <a:r>
              <a:rPr lang="en-US" sz="1800" u="sng" spc="0" dirty="0">
                <a:solidFill>
                  <a:srgbClr val="0000FF"/>
                </a:solidFill>
                <a:effectLst/>
                <a:latin typeface="Times New Roman" panose="02020603050405020304" pitchFamily="18" charset="0"/>
                <a:ea typeface="Times New Roman" panose="02020603050405020304" pitchFamily="18" charset="0"/>
                <a:hlinkClick r:id="rId2"/>
              </a:rPr>
              <a:t>-</a:t>
            </a:r>
            <a:r>
              <a:rPr lang="en-US" sz="1800" u="sng" spc="-35" dirty="0">
                <a:solidFill>
                  <a:srgbClr val="0000FF"/>
                </a:solidFill>
                <a:effectLst/>
                <a:latin typeface="Times New Roman" panose="02020603050405020304" pitchFamily="18" charset="0"/>
                <a:ea typeface="Times New Roman" panose="02020603050405020304" pitchFamily="18" charset="0"/>
                <a:hlinkClick r:id="rId2"/>
              </a:rPr>
              <a:t> </a:t>
            </a:r>
            <a:r>
              <a:rPr lang="en-US" sz="1800" u="sng" spc="0" dirty="0">
                <a:solidFill>
                  <a:srgbClr val="0000FF"/>
                </a:solidFill>
                <a:effectLst/>
                <a:latin typeface="Times New Roman" panose="02020603050405020304" pitchFamily="18" charset="0"/>
                <a:ea typeface="Times New Roman" panose="02020603050405020304" pitchFamily="18" charset="0"/>
                <a:hlinkClick r:id="rId2"/>
              </a:rPr>
              <a:t>Flowcharts</a:t>
            </a:r>
            <a:r>
              <a:rPr lang="en-US" sz="1800" u="sng" spc="-20" dirty="0">
                <a:solidFill>
                  <a:srgbClr val="0000FF"/>
                </a:solidFill>
                <a:effectLst/>
                <a:latin typeface="Times New Roman" panose="02020603050405020304" pitchFamily="18" charset="0"/>
                <a:ea typeface="Times New Roman" panose="02020603050405020304" pitchFamily="18" charset="0"/>
                <a:hlinkClick r:id="rId2"/>
              </a:rPr>
              <a:t> </a:t>
            </a:r>
            <a:r>
              <a:rPr lang="en-US" sz="1800" u="sng" spc="0" dirty="0">
                <a:solidFill>
                  <a:srgbClr val="0000FF"/>
                </a:solidFill>
                <a:effectLst/>
                <a:latin typeface="Times New Roman" panose="02020603050405020304" pitchFamily="18" charset="0"/>
                <a:ea typeface="Times New Roman" panose="02020603050405020304" pitchFamily="18" charset="0"/>
                <a:hlinkClick r:id="rId2"/>
              </a:rPr>
              <a:t>(uipath.com)</a:t>
            </a:r>
            <a:r>
              <a:rPr lang="en-US" sz="1800" dirty="0">
                <a:effectLst/>
                <a:latin typeface="Times New Roman" panose="02020603050405020304" pitchFamily="18" charset="0"/>
                <a:ea typeface="Times New Roman" panose="02020603050405020304" pitchFamily="18" charset="0"/>
              </a:rPr>
              <a:t> </a:t>
            </a:r>
          </a:p>
          <a:p>
            <a:pPr marL="342900" lvl="0" indent="-342900">
              <a:lnSpc>
                <a:spcPct val="150000"/>
              </a:lnSpc>
              <a:spcBef>
                <a:spcPts val="1155"/>
              </a:spcBef>
              <a:buSzPts val="1400"/>
              <a:buFont typeface="Arial" panose="020B0604020202020204" pitchFamily="34" charset="0"/>
              <a:buChar char="•"/>
              <a:tabLst>
                <a:tab pos="981710" algn="l"/>
              </a:tabLst>
            </a:pPr>
            <a:endParaRPr lang="en-IN" sz="1800" dirty="0">
              <a:effectLst/>
              <a:latin typeface="Times New Roman" panose="02020603050405020304" pitchFamily="18" charset="0"/>
              <a:ea typeface="Times New Roman" panose="02020603050405020304" pitchFamily="18" charset="0"/>
            </a:endParaRPr>
          </a:p>
          <a:p>
            <a:pPr marL="342900" lvl="0" indent="-342900">
              <a:lnSpc>
                <a:spcPct val="150000"/>
              </a:lnSpc>
              <a:spcBef>
                <a:spcPts val="445"/>
              </a:spcBef>
              <a:buSzPts val="1400"/>
              <a:buFont typeface="Arial" panose="020B0604020202020204" pitchFamily="34" charset="0"/>
              <a:buChar char="•"/>
              <a:tabLst>
                <a:tab pos="930910" algn="l"/>
              </a:tabLst>
            </a:pPr>
            <a:r>
              <a:rPr lang="en-US" sz="1800" spc="0" dirty="0">
                <a:effectLst/>
                <a:latin typeface="Times New Roman" panose="02020603050405020304" pitchFamily="18" charset="0"/>
                <a:ea typeface="Times New Roman" panose="02020603050405020304" pitchFamily="18" charset="0"/>
              </a:rPr>
              <a:t>Data scraping:</a:t>
            </a:r>
            <a:r>
              <a:rPr lang="en-US" sz="1800" spc="-5" dirty="0">
                <a:solidFill>
                  <a:srgbClr val="0000FF"/>
                </a:solidFill>
                <a:effectLst/>
                <a:latin typeface="Times New Roman" panose="02020603050405020304" pitchFamily="18" charset="0"/>
                <a:ea typeface="Times New Roman" panose="02020603050405020304" pitchFamily="18" charset="0"/>
              </a:rPr>
              <a:t> </a:t>
            </a:r>
            <a:r>
              <a:rPr lang="en-US" sz="1800" u="sng" spc="0" dirty="0">
                <a:solidFill>
                  <a:srgbClr val="0000FF"/>
                </a:solidFill>
                <a:effectLst/>
                <a:latin typeface="Times New Roman" panose="02020603050405020304" pitchFamily="18" charset="0"/>
                <a:ea typeface="Times New Roman" panose="02020603050405020304" pitchFamily="18" charset="0"/>
                <a:hlinkClick r:id="rId3"/>
              </a:rPr>
              <a:t>Studio</a:t>
            </a:r>
            <a:r>
              <a:rPr lang="en-US" sz="1800" u="sng" spc="-15" dirty="0">
                <a:solidFill>
                  <a:srgbClr val="0000FF"/>
                </a:solidFill>
                <a:effectLst/>
                <a:latin typeface="Times New Roman" panose="02020603050405020304" pitchFamily="18" charset="0"/>
                <a:ea typeface="Times New Roman" panose="02020603050405020304" pitchFamily="18" charset="0"/>
                <a:hlinkClick r:id="rId3"/>
              </a:rPr>
              <a:t> </a:t>
            </a:r>
            <a:r>
              <a:rPr lang="en-US" sz="1800" u="sng" spc="0" dirty="0">
                <a:solidFill>
                  <a:srgbClr val="0000FF"/>
                </a:solidFill>
                <a:effectLst/>
                <a:latin typeface="Times New Roman" panose="02020603050405020304" pitchFamily="18" charset="0"/>
                <a:ea typeface="Times New Roman" panose="02020603050405020304" pitchFamily="18" charset="0"/>
                <a:hlinkClick r:id="rId3"/>
              </a:rPr>
              <a:t>-</a:t>
            </a:r>
            <a:r>
              <a:rPr lang="en-US" sz="1800" u="sng" spc="-30" dirty="0">
                <a:solidFill>
                  <a:srgbClr val="0000FF"/>
                </a:solidFill>
                <a:effectLst/>
                <a:latin typeface="Times New Roman" panose="02020603050405020304" pitchFamily="18" charset="0"/>
                <a:ea typeface="Times New Roman" panose="02020603050405020304" pitchFamily="18" charset="0"/>
                <a:hlinkClick r:id="rId3"/>
              </a:rPr>
              <a:t> </a:t>
            </a:r>
            <a:r>
              <a:rPr lang="en-US" sz="1800" u="sng" spc="0" dirty="0">
                <a:solidFill>
                  <a:srgbClr val="0000FF"/>
                </a:solidFill>
                <a:effectLst/>
                <a:latin typeface="Times New Roman" panose="02020603050405020304" pitchFamily="18" charset="0"/>
                <a:ea typeface="Times New Roman" panose="02020603050405020304" pitchFamily="18" charset="0"/>
                <a:hlinkClick r:id="rId3"/>
              </a:rPr>
              <a:t>About</a:t>
            </a:r>
            <a:r>
              <a:rPr lang="en-US" sz="1800" u="sng" spc="-30" dirty="0">
                <a:solidFill>
                  <a:srgbClr val="0000FF"/>
                </a:solidFill>
                <a:effectLst/>
                <a:latin typeface="Times New Roman" panose="02020603050405020304" pitchFamily="18" charset="0"/>
                <a:ea typeface="Times New Roman" panose="02020603050405020304" pitchFamily="18" charset="0"/>
                <a:hlinkClick r:id="rId3"/>
              </a:rPr>
              <a:t> </a:t>
            </a:r>
            <a:r>
              <a:rPr lang="en-US" sz="1800" u="sng" spc="0" dirty="0">
                <a:solidFill>
                  <a:srgbClr val="0000FF"/>
                </a:solidFill>
                <a:effectLst/>
                <a:latin typeface="Times New Roman" panose="02020603050405020304" pitchFamily="18" charset="0"/>
                <a:ea typeface="Times New Roman" panose="02020603050405020304" pitchFamily="18" charset="0"/>
                <a:hlinkClick r:id="rId3"/>
              </a:rPr>
              <a:t>Data</a:t>
            </a:r>
            <a:r>
              <a:rPr lang="en-US" sz="1800" u="sng" spc="-20" dirty="0">
                <a:solidFill>
                  <a:srgbClr val="0000FF"/>
                </a:solidFill>
                <a:effectLst/>
                <a:latin typeface="Times New Roman" panose="02020603050405020304" pitchFamily="18" charset="0"/>
                <a:ea typeface="Times New Roman" panose="02020603050405020304" pitchFamily="18" charset="0"/>
                <a:hlinkClick r:id="rId3"/>
              </a:rPr>
              <a:t> </a:t>
            </a:r>
            <a:r>
              <a:rPr lang="en-US" sz="1800" u="sng" spc="0" dirty="0">
                <a:solidFill>
                  <a:srgbClr val="0000FF"/>
                </a:solidFill>
                <a:effectLst/>
                <a:latin typeface="Times New Roman" panose="02020603050405020304" pitchFamily="18" charset="0"/>
                <a:ea typeface="Times New Roman" panose="02020603050405020304" pitchFamily="18" charset="0"/>
                <a:hlinkClick r:id="rId3"/>
              </a:rPr>
              <a:t>Scraping</a:t>
            </a:r>
            <a:r>
              <a:rPr lang="en-US" sz="1800" u="sng" spc="-10" dirty="0">
                <a:solidFill>
                  <a:srgbClr val="0000FF"/>
                </a:solidFill>
                <a:effectLst/>
                <a:latin typeface="Times New Roman" panose="02020603050405020304" pitchFamily="18" charset="0"/>
                <a:ea typeface="Times New Roman" panose="02020603050405020304" pitchFamily="18" charset="0"/>
                <a:hlinkClick r:id="rId3"/>
              </a:rPr>
              <a:t> </a:t>
            </a:r>
            <a:r>
              <a:rPr lang="en-US" sz="1800" u="sng" spc="0" dirty="0">
                <a:solidFill>
                  <a:srgbClr val="0000FF"/>
                </a:solidFill>
                <a:effectLst/>
                <a:latin typeface="Times New Roman" panose="02020603050405020304" pitchFamily="18" charset="0"/>
                <a:ea typeface="Times New Roman" panose="02020603050405020304" pitchFamily="18" charset="0"/>
                <a:hlinkClick r:id="rId3"/>
              </a:rPr>
              <a:t>(uipath.com)</a:t>
            </a:r>
            <a:endParaRPr lang="en-IN" sz="1800" spc="0" dirty="0">
              <a:effectLst/>
              <a:latin typeface="Times New Roman" panose="02020603050405020304" pitchFamily="18" charset="0"/>
              <a:ea typeface="Times New Roman" panose="02020603050405020304" pitchFamily="18" charset="0"/>
            </a:endParaRPr>
          </a:p>
          <a:p>
            <a:pPr>
              <a:lnSpc>
                <a:spcPct val="150000"/>
              </a:lnSpc>
              <a:spcBef>
                <a:spcPts val="50"/>
              </a:spcBef>
            </a:pPr>
            <a:endParaRPr lang="en-IN" sz="1800" dirty="0">
              <a:effectLst/>
              <a:latin typeface="Times New Roman" panose="02020603050405020304" pitchFamily="18" charset="0"/>
              <a:ea typeface="Times New Roman" panose="02020603050405020304" pitchFamily="18" charset="0"/>
            </a:endParaRPr>
          </a:p>
          <a:p>
            <a:pPr marL="342900" lvl="0" indent="-342900">
              <a:lnSpc>
                <a:spcPct val="150000"/>
              </a:lnSpc>
              <a:spcBef>
                <a:spcPts val="445"/>
              </a:spcBef>
              <a:buSzPts val="1400"/>
              <a:buFont typeface="Arial" panose="020B0604020202020204" pitchFamily="34" charset="0"/>
              <a:buChar char="•"/>
              <a:tabLst>
                <a:tab pos="930910" algn="l"/>
              </a:tabLst>
            </a:pPr>
            <a:r>
              <a:rPr lang="en-US" sz="1800" spc="0" dirty="0">
                <a:effectLst/>
                <a:latin typeface="Times New Roman" panose="02020603050405020304" pitchFamily="18" charset="0"/>
                <a:ea typeface="Times New Roman" panose="02020603050405020304" pitchFamily="18" charset="0"/>
              </a:rPr>
              <a:t>Email</a:t>
            </a:r>
            <a:r>
              <a:rPr lang="en-US" sz="1800" spc="-15" dirty="0">
                <a:effectLst/>
                <a:latin typeface="Times New Roman" panose="02020603050405020304" pitchFamily="18" charset="0"/>
                <a:ea typeface="Times New Roman" panose="02020603050405020304" pitchFamily="18" charset="0"/>
              </a:rPr>
              <a:t> </a:t>
            </a:r>
            <a:r>
              <a:rPr lang="en-US" sz="1800" spc="0" dirty="0">
                <a:effectLst/>
                <a:latin typeface="Times New Roman" panose="02020603050405020304" pitchFamily="18" charset="0"/>
                <a:ea typeface="Times New Roman" panose="02020603050405020304" pitchFamily="18" charset="0"/>
              </a:rPr>
              <a:t>activity:</a:t>
            </a:r>
            <a:r>
              <a:rPr lang="en-US" sz="1800" spc="-5" dirty="0">
                <a:solidFill>
                  <a:srgbClr val="0000FF"/>
                </a:solidFill>
                <a:effectLst/>
                <a:latin typeface="Times New Roman" panose="02020603050405020304" pitchFamily="18" charset="0"/>
                <a:ea typeface="Times New Roman" panose="02020603050405020304" pitchFamily="18" charset="0"/>
              </a:rPr>
              <a:t> </a:t>
            </a:r>
            <a:r>
              <a:rPr lang="en-US" sz="1800" u="sng" spc="0" dirty="0">
                <a:solidFill>
                  <a:srgbClr val="0000FF"/>
                </a:solidFill>
                <a:effectLst/>
                <a:latin typeface="Times New Roman" panose="02020603050405020304" pitchFamily="18" charset="0"/>
                <a:ea typeface="Times New Roman" panose="02020603050405020304" pitchFamily="18" charset="0"/>
                <a:hlinkClick r:id="rId4"/>
              </a:rPr>
              <a:t>Activities</a:t>
            </a:r>
            <a:r>
              <a:rPr lang="en-US" sz="1800" u="sng" spc="-15" dirty="0">
                <a:solidFill>
                  <a:srgbClr val="0000FF"/>
                </a:solidFill>
                <a:effectLst/>
                <a:latin typeface="Times New Roman" panose="02020603050405020304" pitchFamily="18" charset="0"/>
                <a:ea typeface="Times New Roman" panose="02020603050405020304" pitchFamily="18" charset="0"/>
                <a:hlinkClick r:id="rId4"/>
              </a:rPr>
              <a:t> </a:t>
            </a:r>
            <a:r>
              <a:rPr lang="en-US" sz="1800" u="sng" spc="0" dirty="0">
                <a:solidFill>
                  <a:srgbClr val="0000FF"/>
                </a:solidFill>
                <a:effectLst/>
                <a:latin typeface="Times New Roman" panose="02020603050405020304" pitchFamily="18" charset="0"/>
                <a:ea typeface="Times New Roman" panose="02020603050405020304" pitchFamily="18" charset="0"/>
                <a:hlinkClick r:id="rId4"/>
              </a:rPr>
              <a:t>-</a:t>
            </a:r>
            <a:r>
              <a:rPr lang="en-US" sz="1800" u="sng" spc="-25" dirty="0">
                <a:solidFill>
                  <a:srgbClr val="0000FF"/>
                </a:solidFill>
                <a:effectLst/>
                <a:latin typeface="Times New Roman" panose="02020603050405020304" pitchFamily="18" charset="0"/>
                <a:ea typeface="Times New Roman" panose="02020603050405020304" pitchFamily="18" charset="0"/>
                <a:hlinkClick r:id="rId4"/>
              </a:rPr>
              <a:t> </a:t>
            </a:r>
            <a:r>
              <a:rPr lang="en-US" sz="1800" u="sng" spc="0" dirty="0">
                <a:solidFill>
                  <a:srgbClr val="0000FF"/>
                </a:solidFill>
                <a:effectLst/>
                <a:latin typeface="Times New Roman" panose="02020603050405020304" pitchFamily="18" charset="0"/>
                <a:ea typeface="Times New Roman" panose="02020603050405020304" pitchFamily="18" charset="0"/>
                <a:hlinkClick r:id="rId4"/>
              </a:rPr>
              <a:t>Send</a:t>
            </a:r>
            <a:r>
              <a:rPr lang="en-US" sz="1800" u="sng" spc="-15" dirty="0">
                <a:solidFill>
                  <a:srgbClr val="0000FF"/>
                </a:solidFill>
                <a:effectLst/>
                <a:latin typeface="Times New Roman" panose="02020603050405020304" pitchFamily="18" charset="0"/>
                <a:ea typeface="Times New Roman" panose="02020603050405020304" pitchFamily="18" charset="0"/>
                <a:hlinkClick r:id="rId4"/>
              </a:rPr>
              <a:t> </a:t>
            </a:r>
            <a:r>
              <a:rPr lang="en-US" sz="1800" u="sng" spc="0" dirty="0">
                <a:solidFill>
                  <a:srgbClr val="0000FF"/>
                </a:solidFill>
                <a:effectLst/>
                <a:latin typeface="Times New Roman" panose="02020603050405020304" pitchFamily="18" charset="0"/>
                <a:ea typeface="Times New Roman" panose="02020603050405020304" pitchFamily="18" charset="0"/>
                <a:hlinkClick r:id="rId4"/>
              </a:rPr>
              <a:t>SMTP</a:t>
            </a:r>
            <a:r>
              <a:rPr lang="en-US" sz="1800" u="sng" spc="-35" dirty="0">
                <a:solidFill>
                  <a:srgbClr val="0000FF"/>
                </a:solidFill>
                <a:effectLst/>
                <a:latin typeface="Times New Roman" panose="02020603050405020304" pitchFamily="18" charset="0"/>
                <a:ea typeface="Times New Roman" panose="02020603050405020304" pitchFamily="18" charset="0"/>
                <a:hlinkClick r:id="rId4"/>
              </a:rPr>
              <a:t> </a:t>
            </a:r>
            <a:r>
              <a:rPr lang="en-US" sz="1800" u="sng" spc="0" dirty="0">
                <a:solidFill>
                  <a:srgbClr val="0000FF"/>
                </a:solidFill>
                <a:effectLst/>
                <a:latin typeface="Times New Roman" panose="02020603050405020304" pitchFamily="18" charset="0"/>
                <a:ea typeface="Times New Roman" panose="02020603050405020304" pitchFamily="18" charset="0"/>
                <a:hlinkClick r:id="rId4"/>
              </a:rPr>
              <a:t>Mail</a:t>
            </a:r>
            <a:r>
              <a:rPr lang="en-US" sz="1800" u="sng" spc="-15" dirty="0">
                <a:solidFill>
                  <a:srgbClr val="0000FF"/>
                </a:solidFill>
                <a:effectLst/>
                <a:latin typeface="Times New Roman" panose="02020603050405020304" pitchFamily="18" charset="0"/>
                <a:ea typeface="Times New Roman" panose="02020603050405020304" pitchFamily="18" charset="0"/>
                <a:hlinkClick r:id="rId4"/>
              </a:rPr>
              <a:t> </a:t>
            </a:r>
            <a:r>
              <a:rPr lang="en-US" sz="1800" u="sng" spc="0" dirty="0">
                <a:solidFill>
                  <a:srgbClr val="0000FF"/>
                </a:solidFill>
                <a:effectLst/>
                <a:latin typeface="Times New Roman" panose="02020603050405020304" pitchFamily="18" charset="0"/>
                <a:ea typeface="Times New Roman" panose="02020603050405020304" pitchFamily="18" charset="0"/>
                <a:hlinkClick r:id="rId4"/>
              </a:rPr>
              <a:t>Message</a:t>
            </a:r>
            <a:r>
              <a:rPr lang="en-US" sz="1800" u="sng" spc="-20" dirty="0">
                <a:solidFill>
                  <a:srgbClr val="0000FF"/>
                </a:solidFill>
                <a:effectLst/>
                <a:latin typeface="Times New Roman" panose="02020603050405020304" pitchFamily="18" charset="0"/>
                <a:ea typeface="Times New Roman" panose="02020603050405020304" pitchFamily="18" charset="0"/>
                <a:hlinkClick r:id="rId4"/>
              </a:rPr>
              <a:t> </a:t>
            </a:r>
            <a:r>
              <a:rPr lang="en-US" sz="1800" u="sng" spc="0" dirty="0">
                <a:solidFill>
                  <a:srgbClr val="0000FF"/>
                </a:solidFill>
                <a:effectLst/>
                <a:latin typeface="Times New Roman" panose="02020603050405020304" pitchFamily="18" charset="0"/>
                <a:ea typeface="Times New Roman" panose="02020603050405020304" pitchFamily="18" charset="0"/>
                <a:hlinkClick r:id="rId4"/>
              </a:rPr>
              <a:t>(uipath.com)</a:t>
            </a:r>
            <a:endParaRPr lang="en-IN" sz="1800" spc="0" dirty="0">
              <a:effectLst/>
              <a:latin typeface="Times New Roman" panose="02020603050405020304" pitchFamily="18" charset="0"/>
              <a:ea typeface="Times New Roman" panose="02020603050405020304" pitchFamily="18" charset="0"/>
            </a:endParaRPr>
          </a:p>
          <a:p>
            <a:pPr marL="162560">
              <a:lnSpc>
                <a:spcPct val="150000"/>
              </a:lnSpc>
              <a:spcBef>
                <a:spcPts val="5"/>
              </a:spcBef>
            </a:pPr>
            <a:r>
              <a:rPr lang="en-US" sz="1800"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marL="342900" lvl="0" indent="-342900">
              <a:lnSpc>
                <a:spcPct val="150000"/>
              </a:lnSpc>
              <a:spcBef>
                <a:spcPts val="445"/>
              </a:spcBef>
              <a:buSzPts val="1400"/>
              <a:buFont typeface="Arial" panose="020B0604020202020204" pitchFamily="34" charset="0"/>
              <a:buChar char="•"/>
              <a:tabLst>
                <a:tab pos="930910" algn="l"/>
              </a:tabLst>
            </a:pPr>
            <a:r>
              <a:rPr lang="en-US" sz="1800" spc="0" dirty="0">
                <a:effectLst/>
                <a:latin typeface="Times New Roman" panose="02020603050405020304" pitchFamily="18" charset="0"/>
                <a:ea typeface="Times New Roman" panose="02020603050405020304" pitchFamily="18" charset="0"/>
              </a:rPr>
              <a:t>Email</a:t>
            </a:r>
            <a:r>
              <a:rPr lang="en-US" sz="1800" spc="-40" dirty="0">
                <a:effectLst/>
                <a:latin typeface="Times New Roman" panose="02020603050405020304" pitchFamily="18" charset="0"/>
                <a:ea typeface="Times New Roman" panose="02020603050405020304" pitchFamily="18" charset="0"/>
              </a:rPr>
              <a:t> </a:t>
            </a:r>
            <a:r>
              <a:rPr lang="en-US" sz="1800" spc="0" dirty="0">
                <a:effectLst/>
                <a:latin typeface="Times New Roman" panose="02020603050405020304" pitchFamily="18" charset="0"/>
                <a:ea typeface="Times New Roman" panose="02020603050405020304" pitchFamily="18" charset="0"/>
              </a:rPr>
              <a:t>activity:</a:t>
            </a:r>
            <a:r>
              <a:rPr lang="en-US" sz="1800" spc="-45" dirty="0">
                <a:solidFill>
                  <a:srgbClr val="0000FF"/>
                </a:solidFill>
                <a:effectLst/>
                <a:latin typeface="Times New Roman" panose="02020603050405020304" pitchFamily="18" charset="0"/>
                <a:ea typeface="Times New Roman" panose="02020603050405020304" pitchFamily="18" charset="0"/>
              </a:rPr>
              <a:t> </a:t>
            </a:r>
            <a:r>
              <a:rPr lang="en-US" u="sng" dirty="0">
                <a:solidFill>
                  <a:srgbClr val="0000FF"/>
                </a:solidFill>
                <a:latin typeface="Times New Roman" panose="02020603050405020304" pitchFamily="18" charset="0"/>
                <a:ea typeface="Times New Roman" panose="02020603050405020304" pitchFamily="18" charset="0"/>
              </a:rPr>
              <a:t>https://youtu.be/8vlLvsyCO3Q</a:t>
            </a:r>
            <a:r>
              <a:rPr lang="en-US" sz="1800"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marL="285750" indent="-285750">
              <a:lnSpc>
                <a:spcPct val="150000"/>
              </a:lnSpc>
              <a:buFont typeface="Arial" panose="020B0604020202020204" pitchFamily="34" charset="0"/>
              <a:buChar char="•"/>
            </a:pPr>
            <a:endParaRPr lang="en-IN" dirty="0"/>
          </a:p>
          <a:p>
            <a:pPr marL="285750" indent="-285750">
              <a:lnSpc>
                <a:spcPct val="150000"/>
              </a:lnSpc>
              <a:buFont typeface="Arial" panose="020B0604020202020204" pitchFamily="34" charset="0"/>
              <a:buChar char="•"/>
            </a:pPr>
            <a:endParaRPr lang="en-IN"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631383" y="2297636"/>
            <a:ext cx="3880485" cy="1488440"/>
          </a:xfrm>
          <a:prstGeom prst="rect">
            <a:avLst/>
          </a:prstGeom>
        </p:spPr>
        <p:txBody>
          <a:bodyPr vert="horz" wrap="square" lIns="0" tIns="12700" rIns="0" bIns="0" rtlCol="0">
            <a:spAutoFit/>
          </a:bodyPr>
          <a:lstStyle/>
          <a:p>
            <a:pPr marL="12700">
              <a:lnSpc>
                <a:spcPct val="100000"/>
              </a:lnSpc>
              <a:spcBef>
                <a:spcPts val="100"/>
              </a:spcBef>
            </a:pPr>
            <a:r>
              <a:rPr sz="9600" spc="-10" dirty="0"/>
              <a:t>Queries</a:t>
            </a:r>
            <a:endParaRPr sz="96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10" dirty="0"/>
              <a:t>Abstract</a:t>
            </a: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620"/>
              </a:lnSpc>
            </a:pPr>
            <a:r>
              <a:rPr spc="-10" dirty="0"/>
              <a:t>Department</a:t>
            </a:r>
            <a:r>
              <a:rPr spc="-30" dirty="0"/>
              <a:t> </a:t>
            </a:r>
            <a:r>
              <a:rPr dirty="0"/>
              <a:t>of</a:t>
            </a:r>
            <a:r>
              <a:rPr spc="-25" dirty="0"/>
              <a:t> </a:t>
            </a:r>
            <a:r>
              <a:rPr spc="-10" dirty="0"/>
              <a:t>Computer</a:t>
            </a:r>
            <a:r>
              <a:rPr spc="-25" dirty="0"/>
              <a:t> </a:t>
            </a:r>
            <a:r>
              <a:rPr dirty="0"/>
              <a:t>Science</a:t>
            </a:r>
            <a:r>
              <a:rPr spc="-25" dirty="0"/>
              <a:t> </a:t>
            </a:r>
            <a:r>
              <a:rPr dirty="0"/>
              <a:t>and</a:t>
            </a:r>
            <a:r>
              <a:rPr spc="-25" dirty="0"/>
              <a:t> </a:t>
            </a:r>
            <a:r>
              <a:rPr spc="-10" dirty="0"/>
              <a:t>Engineering</a:t>
            </a:r>
          </a:p>
        </p:txBody>
      </p:sp>
      <p:sp>
        <p:nvSpPr>
          <p:cNvPr id="5" name="object 5"/>
          <p:cNvSpPr txBox="1">
            <a:spLocks noGrp="1"/>
          </p:cNvSpPr>
          <p:nvPr>
            <p:ph type="dt" sz="half" idx="6"/>
          </p:nvPr>
        </p:nvSpPr>
        <p:spPr>
          <a:prstGeom prst="rect">
            <a:avLst/>
          </a:prstGeom>
        </p:spPr>
        <p:txBody>
          <a:bodyPr vert="horz" wrap="square" lIns="0" tIns="0" rIns="0" bIns="0" rtlCol="0">
            <a:spAutoFit/>
          </a:bodyPr>
          <a:lstStyle/>
          <a:p>
            <a:pPr marL="12700">
              <a:lnSpc>
                <a:spcPts val="1620"/>
              </a:lnSpc>
            </a:pPr>
            <a:r>
              <a:rPr dirty="0"/>
              <a:t>Rajalakshmi</a:t>
            </a:r>
            <a:r>
              <a:rPr spc="-55" dirty="0"/>
              <a:t> </a:t>
            </a:r>
            <a:r>
              <a:rPr dirty="0"/>
              <a:t>Engineering</a:t>
            </a:r>
            <a:r>
              <a:rPr spc="-55" dirty="0"/>
              <a:t> </a:t>
            </a:r>
            <a:r>
              <a:rPr spc="-10" dirty="0"/>
              <a:t>College</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620"/>
              </a:lnSpc>
            </a:pPr>
            <a:fld id="{81D60167-4931-47E6-BA6A-407CBD079E47}" type="slidenum">
              <a:rPr spc="-25" dirty="0"/>
              <a:t>2</a:t>
            </a:fld>
            <a:endParaRPr spc="-25" dirty="0"/>
          </a:p>
        </p:txBody>
      </p:sp>
      <p:sp>
        <p:nvSpPr>
          <p:cNvPr id="3" name="object 3"/>
          <p:cNvSpPr txBox="1"/>
          <p:nvPr/>
        </p:nvSpPr>
        <p:spPr>
          <a:xfrm>
            <a:off x="247892" y="1371600"/>
            <a:ext cx="8912176" cy="4030975"/>
          </a:xfrm>
          <a:prstGeom prst="rect">
            <a:avLst/>
          </a:prstGeom>
        </p:spPr>
        <p:txBody>
          <a:bodyPr vert="horz" wrap="square" lIns="0" tIns="12700" rIns="0" bIns="0" rtlCol="0">
            <a:spAutoFit/>
          </a:bodyPr>
          <a:lstStyle/>
          <a:p>
            <a:pPr marL="176530" marR="467995" algn="just">
              <a:lnSpc>
                <a:spcPct val="150000"/>
              </a:lnSpc>
              <a:spcBef>
                <a:spcPts val="10"/>
              </a:spcBef>
            </a:pPr>
            <a:r>
              <a:rPr lang="en-IN" sz="1600" dirty="0">
                <a:effectLst/>
                <a:latin typeface="Times New Roman" panose="02020603050405020304" pitchFamily="18" charset="0"/>
                <a:ea typeface="Times New Roman" panose="02020603050405020304" pitchFamily="18" charset="0"/>
              </a:rPr>
              <a:t>	</a:t>
            </a:r>
            <a:r>
              <a:rPr lang="en-US" sz="1600" dirty="0"/>
              <a:t>The "</a:t>
            </a:r>
            <a:r>
              <a:rPr lang="en-US" sz="1600" b="1" dirty="0"/>
              <a:t>Medicine Price Comparison and Automation Bot</a:t>
            </a:r>
            <a:r>
              <a:rPr lang="en-US" sz="1600" dirty="0"/>
              <a:t>" is an innovative solution developed using UiPath to automate the extraction and management of medicine prices from a pharmacy website. The bot begins by retrieving a list of medicines from a pre-saved Excel file, ensuring an organized input process. It then navigates to the pharmacy website, searches for each medicine, and extracts the corresponding price details. The scraped data is sorted, validated, and stored in a dynamically generated Excel file for easy reference. Upon completion, the bot automatically emails the generated price report to the user’s specified email address. This automation reduces manual intervention, minimizes errors, and offers a reliable and efficient way to track medicine prices. The project highlights UiPath’s capability in handling repetitive tasks and showcases its potential in decision-making for medicine price management.</a:t>
            </a:r>
            <a:endParaRPr lang="en-IN" sz="1600" dirty="0">
              <a:effectLst/>
              <a:latin typeface="Times New Roman" panose="02020603050405020304" pitchFamily="18" charset="0"/>
              <a:ea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19255" y="2297636"/>
            <a:ext cx="7499350" cy="1488440"/>
          </a:xfrm>
          <a:prstGeom prst="rect">
            <a:avLst/>
          </a:prstGeom>
        </p:spPr>
        <p:txBody>
          <a:bodyPr vert="horz" wrap="square" lIns="0" tIns="12700" rIns="0" bIns="0" rtlCol="0">
            <a:spAutoFit/>
          </a:bodyPr>
          <a:lstStyle/>
          <a:p>
            <a:pPr marL="12700">
              <a:lnSpc>
                <a:spcPct val="100000"/>
              </a:lnSpc>
              <a:spcBef>
                <a:spcPts val="100"/>
              </a:spcBef>
            </a:pPr>
            <a:r>
              <a:rPr sz="9600" spc="-10" dirty="0"/>
              <a:t>Demonstration</a:t>
            </a:r>
            <a:endParaRPr sz="96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75941" y="2297636"/>
            <a:ext cx="5187315" cy="1488440"/>
          </a:xfrm>
          <a:prstGeom prst="rect">
            <a:avLst/>
          </a:prstGeom>
        </p:spPr>
        <p:txBody>
          <a:bodyPr vert="horz" wrap="square" lIns="0" tIns="12700" rIns="0" bIns="0" rtlCol="0">
            <a:spAutoFit/>
          </a:bodyPr>
          <a:lstStyle/>
          <a:p>
            <a:pPr marL="12700">
              <a:lnSpc>
                <a:spcPct val="100000"/>
              </a:lnSpc>
              <a:spcBef>
                <a:spcPts val="100"/>
              </a:spcBef>
            </a:pPr>
            <a:r>
              <a:rPr sz="9600" dirty="0"/>
              <a:t>Thank</a:t>
            </a:r>
            <a:r>
              <a:rPr sz="9600" spc="-290" dirty="0"/>
              <a:t> </a:t>
            </a:r>
            <a:r>
              <a:rPr sz="9600" spc="-25" dirty="0"/>
              <a:t>You</a:t>
            </a:r>
            <a:endParaRPr sz="96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dirty="0"/>
              <a:t>Need</a:t>
            </a:r>
            <a:r>
              <a:rPr spc="-80" dirty="0"/>
              <a:t> </a:t>
            </a:r>
            <a:r>
              <a:rPr dirty="0"/>
              <a:t>for</a:t>
            </a:r>
            <a:r>
              <a:rPr spc="-80" dirty="0"/>
              <a:t> </a:t>
            </a:r>
            <a:r>
              <a:rPr dirty="0"/>
              <a:t>the</a:t>
            </a:r>
            <a:r>
              <a:rPr spc="-75" dirty="0"/>
              <a:t> </a:t>
            </a:r>
            <a:r>
              <a:rPr dirty="0"/>
              <a:t>Proposed</a:t>
            </a:r>
            <a:r>
              <a:rPr spc="-80" dirty="0"/>
              <a:t> </a:t>
            </a:r>
            <a:r>
              <a:rPr spc="-10" dirty="0"/>
              <a:t>System</a:t>
            </a: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620"/>
              </a:lnSpc>
            </a:pPr>
            <a:r>
              <a:rPr spc="-10" dirty="0"/>
              <a:t>Department</a:t>
            </a:r>
            <a:r>
              <a:rPr spc="-30" dirty="0"/>
              <a:t> </a:t>
            </a:r>
            <a:r>
              <a:rPr dirty="0"/>
              <a:t>of</a:t>
            </a:r>
            <a:r>
              <a:rPr spc="-25" dirty="0"/>
              <a:t> </a:t>
            </a:r>
            <a:r>
              <a:rPr spc="-10" dirty="0"/>
              <a:t>Computer</a:t>
            </a:r>
            <a:r>
              <a:rPr spc="-25" dirty="0"/>
              <a:t> </a:t>
            </a:r>
            <a:r>
              <a:rPr dirty="0"/>
              <a:t>Science</a:t>
            </a:r>
            <a:r>
              <a:rPr spc="-25" dirty="0"/>
              <a:t> </a:t>
            </a:r>
            <a:r>
              <a:rPr dirty="0"/>
              <a:t>and</a:t>
            </a:r>
            <a:r>
              <a:rPr spc="-25" dirty="0"/>
              <a:t> </a:t>
            </a:r>
            <a:r>
              <a:rPr spc="-10" dirty="0"/>
              <a:t>Engineering</a:t>
            </a:r>
          </a:p>
        </p:txBody>
      </p:sp>
      <p:sp>
        <p:nvSpPr>
          <p:cNvPr id="5" name="object 5"/>
          <p:cNvSpPr txBox="1">
            <a:spLocks noGrp="1"/>
          </p:cNvSpPr>
          <p:nvPr>
            <p:ph type="dt" sz="half" idx="6"/>
          </p:nvPr>
        </p:nvSpPr>
        <p:spPr>
          <a:prstGeom prst="rect">
            <a:avLst/>
          </a:prstGeom>
        </p:spPr>
        <p:txBody>
          <a:bodyPr vert="horz" wrap="square" lIns="0" tIns="0" rIns="0" bIns="0" rtlCol="0">
            <a:spAutoFit/>
          </a:bodyPr>
          <a:lstStyle/>
          <a:p>
            <a:pPr marL="12700">
              <a:lnSpc>
                <a:spcPts val="1620"/>
              </a:lnSpc>
            </a:pPr>
            <a:r>
              <a:rPr dirty="0"/>
              <a:t>Rajalakshmi</a:t>
            </a:r>
            <a:r>
              <a:rPr spc="-55" dirty="0"/>
              <a:t> </a:t>
            </a:r>
            <a:r>
              <a:rPr dirty="0"/>
              <a:t>Engineering</a:t>
            </a:r>
            <a:r>
              <a:rPr spc="-55" dirty="0"/>
              <a:t> </a:t>
            </a:r>
            <a:r>
              <a:rPr spc="-10" dirty="0"/>
              <a:t>College</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620"/>
              </a:lnSpc>
            </a:pPr>
            <a:fld id="{81D60167-4931-47E6-BA6A-407CBD079E47}" type="slidenum">
              <a:rPr spc="-25" dirty="0"/>
              <a:t>3</a:t>
            </a:fld>
            <a:endParaRPr spc="-25" dirty="0"/>
          </a:p>
        </p:txBody>
      </p:sp>
      <p:sp>
        <p:nvSpPr>
          <p:cNvPr id="10" name="TextBox 9">
            <a:extLst>
              <a:ext uri="{FF2B5EF4-FFF2-40B4-BE49-F238E27FC236}">
                <a16:creationId xmlns:a16="http://schemas.microsoft.com/office/drawing/2014/main" id="{5C41B332-9E09-5F54-5F27-26743F47EEBB}"/>
              </a:ext>
            </a:extLst>
          </p:cNvPr>
          <p:cNvSpPr txBox="1"/>
          <p:nvPr/>
        </p:nvSpPr>
        <p:spPr>
          <a:xfrm>
            <a:off x="262507" y="1447800"/>
            <a:ext cx="8805293" cy="2262671"/>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The proposed system eliminates the manual effort of comparing medicine prices across pharmacy websites, a time-consuming and error-prone process.</a:t>
            </a:r>
          </a:p>
          <a:p>
            <a:pPr marL="285750" indent="-285750" algn="just">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By automating data extraction, validation, and reporting using UiPath, the bot ensures accurate, efficient, and timely price comparisons. </a:t>
            </a:r>
          </a:p>
          <a:p>
            <a:pPr marL="285750" indent="-285750" algn="just">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It improves decision-making, reduces human error, and streamlines pharmaceutical price management with features like email integration and dynamic data storage.</a:t>
            </a:r>
            <a:endParaRPr lang="en-IN" sz="1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10" dirty="0"/>
              <a:t>Advantages</a:t>
            </a:r>
            <a:r>
              <a:rPr spc="-100" dirty="0"/>
              <a:t> </a:t>
            </a:r>
            <a:r>
              <a:rPr dirty="0"/>
              <a:t>of</a:t>
            </a:r>
            <a:r>
              <a:rPr spc="-100" dirty="0"/>
              <a:t> </a:t>
            </a:r>
            <a:r>
              <a:rPr dirty="0"/>
              <a:t>the</a:t>
            </a:r>
            <a:r>
              <a:rPr spc="-100" dirty="0"/>
              <a:t> </a:t>
            </a:r>
            <a:r>
              <a:rPr dirty="0"/>
              <a:t>Proposed</a:t>
            </a:r>
            <a:r>
              <a:rPr spc="-95" dirty="0"/>
              <a:t> </a:t>
            </a:r>
            <a:r>
              <a:rPr spc="-10" dirty="0"/>
              <a:t>System</a:t>
            </a: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620"/>
              </a:lnSpc>
            </a:pPr>
            <a:r>
              <a:rPr spc="-10" dirty="0"/>
              <a:t>Department</a:t>
            </a:r>
            <a:r>
              <a:rPr spc="-30" dirty="0"/>
              <a:t> </a:t>
            </a:r>
            <a:r>
              <a:rPr dirty="0"/>
              <a:t>of</a:t>
            </a:r>
            <a:r>
              <a:rPr spc="-25" dirty="0"/>
              <a:t> </a:t>
            </a:r>
            <a:r>
              <a:rPr spc="-10" dirty="0"/>
              <a:t>Computer</a:t>
            </a:r>
            <a:r>
              <a:rPr spc="-25" dirty="0"/>
              <a:t> </a:t>
            </a:r>
            <a:r>
              <a:rPr dirty="0"/>
              <a:t>Science</a:t>
            </a:r>
            <a:r>
              <a:rPr spc="-25" dirty="0"/>
              <a:t> </a:t>
            </a:r>
            <a:r>
              <a:rPr dirty="0"/>
              <a:t>and</a:t>
            </a:r>
            <a:r>
              <a:rPr spc="-25" dirty="0"/>
              <a:t> </a:t>
            </a:r>
            <a:r>
              <a:rPr spc="-10" dirty="0"/>
              <a:t>Engineering</a:t>
            </a:r>
          </a:p>
        </p:txBody>
      </p:sp>
      <p:sp>
        <p:nvSpPr>
          <p:cNvPr id="5" name="object 5"/>
          <p:cNvSpPr txBox="1">
            <a:spLocks noGrp="1"/>
          </p:cNvSpPr>
          <p:nvPr>
            <p:ph type="dt" sz="half" idx="6"/>
          </p:nvPr>
        </p:nvSpPr>
        <p:spPr>
          <a:prstGeom prst="rect">
            <a:avLst/>
          </a:prstGeom>
        </p:spPr>
        <p:txBody>
          <a:bodyPr vert="horz" wrap="square" lIns="0" tIns="0" rIns="0" bIns="0" rtlCol="0">
            <a:spAutoFit/>
          </a:bodyPr>
          <a:lstStyle/>
          <a:p>
            <a:pPr marL="12700">
              <a:lnSpc>
                <a:spcPts val="1620"/>
              </a:lnSpc>
            </a:pPr>
            <a:r>
              <a:rPr dirty="0"/>
              <a:t>Rajalakshmi</a:t>
            </a:r>
            <a:r>
              <a:rPr spc="-55" dirty="0"/>
              <a:t> </a:t>
            </a:r>
            <a:r>
              <a:rPr dirty="0"/>
              <a:t>Engineering</a:t>
            </a:r>
            <a:r>
              <a:rPr spc="-55" dirty="0"/>
              <a:t> </a:t>
            </a:r>
            <a:r>
              <a:rPr spc="-10" dirty="0"/>
              <a:t>College</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620"/>
              </a:lnSpc>
            </a:pPr>
            <a:fld id="{81D60167-4931-47E6-BA6A-407CBD079E47}" type="slidenum">
              <a:rPr spc="-25" dirty="0"/>
              <a:t>4</a:t>
            </a:fld>
            <a:endParaRPr spc="-25" dirty="0"/>
          </a:p>
        </p:txBody>
      </p:sp>
      <p:sp>
        <p:nvSpPr>
          <p:cNvPr id="7" name="Rectangle 1">
            <a:extLst>
              <a:ext uri="{FF2B5EF4-FFF2-40B4-BE49-F238E27FC236}">
                <a16:creationId xmlns:a16="http://schemas.microsoft.com/office/drawing/2014/main" id="{8080A229-6A6C-30D9-12BA-23B1327F6FFE}"/>
              </a:ext>
            </a:extLst>
          </p:cNvPr>
          <p:cNvSpPr>
            <a:spLocks noChangeArrowheads="1"/>
          </p:cNvSpPr>
          <p:nvPr/>
        </p:nvSpPr>
        <p:spPr bwMode="auto">
          <a:xfrm>
            <a:off x="263525" y="1364566"/>
            <a:ext cx="8839201" cy="30027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Time-Saving</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Automates the entire process of price comparison, significantly reducing manual effort. </a:t>
            </a:r>
          </a:p>
          <a:p>
            <a:pPr marL="285750" marR="0" lvl="0" indent="-28575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Accuracy</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Ensures precise data extraction and validation, minimizing errors. </a:t>
            </a:r>
          </a:p>
          <a:p>
            <a:pPr marL="285750" marR="0" lvl="0" indent="-28575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Efficiency</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Generates dynamic reports and sends them via email for easy access. </a:t>
            </a:r>
          </a:p>
          <a:p>
            <a:pPr marL="285750" marR="0" lvl="0" indent="-28575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User-Friendly</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Simplifies price tracking with automation and scheduled tasks. </a:t>
            </a:r>
          </a:p>
          <a:p>
            <a:pPr marL="285750" marR="0" lvl="0" indent="-28575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Scalability</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Can be expanded to include multiple websites or advanced features in the future. </a:t>
            </a:r>
          </a:p>
          <a:p>
            <a:pPr marL="285750" marR="0" lvl="0" indent="-28575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Cost-Effective</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Helps users identify the best prices, leading to potential cost savings. </a:t>
            </a:r>
          </a:p>
          <a:p>
            <a:pPr marL="285750" marR="0" lvl="0" indent="-28575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Reliability</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Consistently performs repetitive tasks without fatigue or inconsistencies. </a:t>
            </a:r>
          </a:p>
          <a:p>
            <a:pPr marL="285750" marR="0" lvl="0" indent="-28575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pP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dirty="0"/>
              <a:t>Main</a:t>
            </a:r>
            <a:r>
              <a:rPr spc="-114" dirty="0"/>
              <a:t> </a:t>
            </a:r>
            <a:r>
              <a:rPr spc="-10" dirty="0"/>
              <a:t>Objective</a:t>
            </a: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620"/>
              </a:lnSpc>
            </a:pPr>
            <a:r>
              <a:rPr spc="-10" dirty="0"/>
              <a:t>Department</a:t>
            </a:r>
            <a:r>
              <a:rPr spc="-30" dirty="0"/>
              <a:t> </a:t>
            </a:r>
            <a:r>
              <a:rPr dirty="0"/>
              <a:t>of</a:t>
            </a:r>
            <a:r>
              <a:rPr spc="-25" dirty="0"/>
              <a:t> </a:t>
            </a:r>
            <a:r>
              <a:rPr spc="-10" dirty="0"/>
              <a:t>Computer</a:t>
            </a:r>
            <a:r>
              <a:rPr spc="-25" dirty="0"/>
              <a:t> </a:t>
            </a:r>
            <a:r>
              <a:rPr dirty="0"/>
              <a:t>Science</a:t>
            </a:r>
            <a:r>
              <a:rPr spc="-25" dirty="0"/>
              <a:t> </a:t>
            </a:r>
            <a:r>
              <a:rPr dirty="0"/>
              <a:t>and</a:t>
            </a:r>
            <a:r>
              <a:rPr spc="-25" dirty="0"/>
              <a:t> </a:t>
            </a:r>
            <a:r>
              <a:rPr spc="-10" dirty="0"/>
              <a:t>Engineering</a:t>
            </a:r>
          </a:p>
        </p:txBody>
      </p:sp>
      <p:sp>
        <p:nvSpPr>
          <p:cNvPr id="5" name="object 5"/>
          <p:cNvSpPr txBox="1">
            <a:spLocks noGrp="1"/>
          </p:cNvSpPr>
          <p:nvPr>
            <p:ph type="dt" sz="half" idx="6"/>
          </p:nvPr>
        </p:nvSpPr>
        <p:spPr>
          <a:prstGeom prst="rect">
            <a:avLst/>
          </a:prstGeom>
        </p:spPr>
        <p:txBody>
          <a:bodyPr vert="horz" wrap="square" lIns="0" tIns="0" rIns="0" bIns="0" rtlCol="0">
            <a:spAutoFit/>
          </a:bodyPr>
          <a:lstStyle/>
          <a:p>
            <a:pPr marL="12700">
              <a:lnSpc>
                <a:spcPts val="1620"/>
              </a:lnSpc>
            </a:pPr>
            <a:r>
              <a:rPr dirty="0"/>
              <a:t>Rajalakshmi</a:t>
            </a:r>
            <a:r>
              <a:rPr spc="-55" dirty="0"/>
              <a:t> </a:t>
            </a:r>
            <a:r>
              <a:rPr dirty="0"/>
              <a:t>Engineering</a:t>
            </a:r>
            <a:r>
              <a:rPr spc="-55" dirty="0"/>
              <a:t> </a:t>
            </a:r>
            <a:r>
              <a:rPr spc="-10" dirty="0"/>
              <a:t>College</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620"/>
              </a:lnSpc>
            </a:pPr>
            <a:fld id="{81D60167-4931-47E6-BA6A-407CBD079E47}" type="slidenum">
              <a:rPr spc="-25" dirty="0"/>
              <a:t>5</a:t>
            </a:fld>
            <a:endParaRPr spc="-25" dirty="0"/>
          </a:p>
        </p:txBody>
      </p:sp>
      <p:sp>
        <p:nvSpPr>
          <p:cNvPr id="8" name="TextBox 7">
            <a:extLst>
              <a:ext uri="{FF2B5EF4-FFF2-40B4-BE49-F238E27FC236}">
                <a16:creationId xmlns:a16="http://schemas.microsoft.com/office/drawing/2014/main" id="{9C95E8F4-CCB2-1996-7777-3B6DB6C63938}"/>
              </a:ext>
            </a:extLst>
          </p:cNvPr>
          <p:cNvSpPr txBox="1"/>
          <p:nvPr/>
        </p:nvSpPr>
        <p:spPr>
          <a:xfrm>
            <a:off x="76200" y="1164919"/>
            <a:ext cx="9157986" cy="2264081"/>
          </a:xfrm>
          <a:prstGeom prst="rect">
            <a:avLst/>
          </a:prstGeom>
          <a:noFill/>
        </p:spPr>
        <p:txBody>
          <a:bodyPr wrap="square">
            <a:spAutoFit/>
          </a:bodyPr>
          <a:lstStyle/>
          <a:p>
            <a:pPr marL="176530" marR="467995" indent="271145" algn="just">
              <a:lnSpc>
                <a:spcPct val="150000"/>
              </a:lnSpc>
            </a:pPr>
            <a:r>
              <a:rPr lang="en-IN" sz="1600" dirty="0">
                <a:effectLst/>
                <a:latin typeface="Times New Roman" panose="02020603050405020304" pitchFamily="18" charset="0"/>
                <a:ea typeface="Times New Roman" panose="02020603050405020304" pitchFamily="18" charset="0"/>
              </a:rPr>
              <a:t> </a:t>
            </a:r>
          </a:p>
          <a:p>
            <a:pPr marL="176530" marR="467995" indent="271145" algn="just">
              <a:lnSpc>
                <a:spcPct val="150000"/>
              </a:lnSpc>
            </a:pPr>
            <a:r>
              <a:rPr lang="en-IN" sz="1600" dirty="0">
                <a:effectLst/>
                <a:latin typeface="Times New Roman" panose="02020603050405020304" pitchFamily="18" charset="0"/>
                <a:ea typeface="Times New Roman" panose="02020603050405020304" pitchFamily="18" charset="0"/>
              </a:rPr>
              <a:t>The primary objective of this project is to automate the extraction, sorting, and email distribution of medicine prices from a pharmacy website. The bot retrieves medicine names from an Excel sheet, searches for them on the website, scrapes their prices, and organizes the data into a new Excel file. It then automates the process of sending the updated price list to the user’s email account, providing a seamless and efficient solution.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10" dirty="0"/>
              <a:t>Architecture</a:t>
            </a: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620"/>
              </a:lnSpc>
            </a:pPr>
            <a:r>
              <a:rPr spc="-10" dirty="0"/>
              <a:t>Department</a:t>
            </a:r>
            <a:r>
              <a:rPr spc="-30" dirty="0"/>
              <a:t> </a:t>
            </a:r>
            <a:r>
              <a:rPr dirty="0"/>
              <a:t>of</a:t>
            </a:r>
            <a:r>
              <a:rPr spc="-25" dirty="0"/>
              <a:t> </a:t>
            </a:r>
            <a:r>
              <a:rPr spc="-10" dirty="0"/>
              <a:t>Computer</a:t>
            </a:r>
            <a:r>
              <a:rPr spc="-25" dirty="0"/>
              <a:t> </a:t>
            </a:r>
            <a:r>
              <a:rPr dirty="0"/>
              <a:t>Science</a:t>
            </a:r>
            <a:r>
              <a:rPr spc="-25" dirty="0"/>
              <a:t> </a:t>
            </a:r>
            <a:r>
              <a:rPr dirty="0"/>
              <a:t>and</a:t>
            </a:r>
            <a:r>
              <a:rPr spc="-25" dirty="0"/>
              <a:t> </a:t>
            </a:r>
            <a:r>
              <a:rPr spc="-10" dirty="0"/>
              <a:t>Engineering</a:t>
            </a:r>
          </a:p>
        </p:txBody>
      </p:sp>
      <p:sp>
        <p:nvSpPr>
          <p:cNvPr id="5" name="object 5"/>
          <p:cNvSpPr txBox="1">
            <a:spLocks noGrp="1"/>
          </p:cNvSpPr>
          <p:nvPr>
            <p:ph type="dt" sz="half" idx="6"/>
          </p:nvPr>
        </p:nvSpPr>
        <p:spPr>
          <a:prstGeom prst="rect">
            <a:avLst/>
          </a:prstGeom>
        </p:spPr>
        <p:txBody>
          <a:bodyPr vert="horz" wrap="square" lIns="0" tIns="0" rIns="0" bIns="0" rtlCol="0">
            <a:spAutoFit/>
          </a:bodyPr>
          <a:lstStyle/>
          <a:p>
            <a:pPr marL="12700">
              <a:lnSpc>
                <a:spcPts val="1620"/>
              </a:lnSpc>
            </a:pPr>
            <a:r>
              <a:rPr dirty="0"/>
              <a:t>Rajalakshmi</a:t>
            </a:r>
            <a:r>
              <a:rPr spc="-55" dirty="0"/>
              <a:t> </a:t>
            </a:r>
            <a:r>
              <a:rPr dirty="0"/>
              <a:t>Engineering</a:t>
            </a:r>
            <a:r>
              <a:rPr spc="-55" dirty="0"/>
              <a:t> </a:t>
            </a:r>
            <a:r>
              <a:rPr spc="-10" dirty="0"/>
              <a:t>College</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620"/>
              </a:lnSpc>
            </a:pPr>
            <a:fld id="{81D60167-4931-47E6-BA6A-407CBD079E47}" type="slidenum">
              <a:rPr spc="-25" dirty="0"/>
              <a:t>6</a:t>
            </a:fld>
            <a:endParaRPr spc="-25" dirty="0"/>
          </a:p>
        </p:txBody>
      </p:sp>
      <p:pic>
        <p:nvPicPr>
          <p:cNvPr id="11" name="Picture 10">
            <a:extLst>
              <a:ext uri="{FF2B5EF4-FFF2-40B4-BE49-F238E27FC236}">
                <a16:creationId xmlns:a16="http://schemas.microsoft.com/office/drawing/2014/main" id="{E0668631-01DF-861E-5FD2-E6B5C4BA47A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14400" y="1524001"/>
            <a:ext cx="7543800" cy="40386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dirty="0"/>
              <a:t>System</a:t>
            </a:r>
            <a:r>
              <a:rPr spc="-170" dirty="0"/>
              <a:t> </a:t>
            </a:r>
            <a:r>
              <a:rPr spc="-10" dirty="0"/>
              <a:t>Requirements</a:t>
            </a: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620"/>
              </a:lnSpc>
            </a:pPr>
            <a:r>
              <a:rPr spc="-10" dirty="0"/>
              <a:t>Department</a:t>
            </a:r>
            <a:r>
              <a:rPr spc="-30" dirty="0"/>
              <a:t> </a:t>
            </a:r>
            <a:r>
              <a:rPr dirty="0"/>
              <a:t>of</a:t>
            </a:r>
            <a:r>
              <a:rPr spc="-25" dirty="0"/>
              <a:t> </a:t>
            </a:r>
            <a:r>
              <a:rPr spc="-10" dirty="0"/>
              <a:t>Computer</a:t>
            </a:r>
            <a:r>
              <a:rPr spc="-25" dirty="0"/>
              <a:t> </a:t>
            </a:r>
            <a:r>
              <a:rPr dirty="0"/>
              <a:t>Science</a:t>
            </a:r>
            <a:r>
              <a:rPr spc="-25" dirty="0"/>
              <a:t> </a:t>
            </a:r>
            <a:r>
              <a:rPr dirty="0"/>
              <a:t>and</a:t>
            </a:r>
            <a:r>
              <a:rPr spc="-25" dirty="0"/>
              <a:t> </a:t>
            </a:r>
            <a:r>
              <a:rPr spc="-10" dirty="0"/>
              <a:t>Engineering</a:t>
            </a:r>
          </a:p>
        </p:txBody>
      </p:sp>
      <p:sp>
        <p:nvSpPr>
          <p:cNvPr id="5" name="object 5"/>
          <p:cNvSpPr txBox="1">
            <a:spLocks noGrp="1"/>
          </p:cNvSpPr>
          <p:nvPr>
            <p:ph type="dt" sz="half" idx="6"/>
          </p:nvPr>
        </p:nvSpPr>
        <p:spPr>
          <a:prstGeom prst="rect">
            <a:avLst/>
          </a:prstGeom>
        </p:spPr>
        <p:txBody>
          <a:bodyPr vert="horz" wrap="square" lIns="0" tIns="0" rIns="0" bIns="0" rtlCol="0">
            <a:spAutoFit/>
          </a:bodyPr>
          <a:lstStyle/>
          <a:p>
            <a:pPr marL="12700">
              <a:lnSpc>
                <a:spcPts val="1620"/>
              </a:lnSpc>
            </a:pPr>
            <a:r>
              <a:rPr dirty="0"/>
              <a:t>Rajalakshmi</a:t>
            </a:r>
            <a:r>
              <a:rPr spc="-55" dirty="0"/>
              <a:t> </a:t>
            </a:r>
            <a:r>
              <a:rPr dirty="0"/>
              <a:t>Engineering</a:t>
            </a:r>
            <a:r>
              <a:rPr spc="-55" dirty="0"/>
              <a:t> </a:t>
            </a:r>
            <a:r>
              <a:rPr spc="-10" dirty="0"/>
              <a:t>College</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620"/>
              </a:lnSpc>
            </a:pPr>
            <a:fld id="{81D60167-4931-47E6-BA6A-407CBD079E47}" type="slidenum">
              <a:rPr spc="-25" dirty="0"/>
              <a:t>7</a:t>
            </a:fld>
            <a:endParaRPr spc="-25" dirty="0"/>
          </a:p>
        </p:txBody>
      </p:sp>
      <p:sp>
        <p:nvSpPr>
          <p:cNvPr id="3" name="object 3"/>
          <p:cNvSpPr txBox="1"/>
          <p:nvPr/>
        </p:nvSpPr>
        <p:spPr>
          <a:xfrm>
            <a:off x="308024" y="891641"/>
            <a:ext cx="9369376" cy="5547673"/>
          </a:xfrm>
          <a:prstGeom prst="rect">
            <a:avLst/>
          </a:prstGeom>
        </p:spPr>
        <p:txBody>
          <a:bodyPr vert="horz" wrap="square" lIns="0" tIns="124460" rIns="0" bIns="0" rtlCol="0">
            <a:spAutoFit/>
          </a:bodyPr>
          <a:lstStyle/>
          <a:p>
            <a:r>
              <a:rPr lang="en-IN" sz="1600" b="1" dirty="0"/>
              <a:t>HARDWARE:</a:t>
            </a:r>
          </a:p>
          <a:p>
            <a:endParaRPr lang="en-IN" sz="1600" dirty="0"/>
          </a:p>
          <a:p>
            <a:pPr>
              <a:lnSpc>
                <a:spcPct val="150000"/>
              </a:lnSpc>
              <a:buFont typeface="Arial" panose="020B0604020202020204" pitchFamily="34" charset="0"/>
              <a:buChar char="•"/>
            </a:pPr>
            <a:r>
              <a:rPr lang="en-IN" sz="1600" b="1" dirty="0"/>
              <a:t>Processor</a:t>
            </a:r>
            <a:r>
              <a:rPr lang="en-IN" sz="1600" dirty="0"/>
              <a:t>: Minimum Dual-Core, Recommended Quad-Core or higher</a:t>
            </a:r>
          </a:p>
          <a:p>
            <a:pPr>
              <a:lnSpc>
                <a:spcPct val="150000"/>
              </a:lnSpc>
              <a:buFont typeface="Arial" panose="020B0604020202020204" pitchFamily="34" charset="0"/>
              <a:buChar char="•"/>
            </a:pPr>
            <a:r>
              <a:rPr lang="en-IN" sz="1600" b="1" dirty="0"/>
              <a:t>RAM</a:t>
            </a:r>
            <a:r>
              <a:rPr lang="en-IN" sz="1600" dirty="0"/>
              <a:t>: Minimum 4GB, Recommended 8GB or higher</a:t>
            </a:r>
          </a:p>
          <a:p>
            <a:pPr>
              <a:lnSpc>
                <a:spcPct val="150000"/>
              </a:lnSpc>
              <a:buFont typeface="Arial" panose="020B0604020202020204" pitchFamily="34" charset="0"/>
              <a:buChar char="•"/>
            </a:pPr>
            <a:r>
              <a:rPr lang="en-IN" sz="1600" b="1" dirty="0"/>
              <a:t>Storage</a:t>
            </a:r>
            <a:r>
              <a:rPr lang="en-IN" sz="1600" dirty="0"/>
              <a:t>: At least 10GB free space</a:t>
            </a:r>
          </a:p>
          <a:p>
            <a:pPr>
              <a:lnSpc>
                <a:spcPct val="150000"/>
              </a:lnSpc>
              <a:buFont typeface="Arial" panose="020B0604020202020204" pitchFamily="34" charset="0"/>
              <a:buChar char="•"/>
            </a:pPr>
            <a:r>
              <a:rPr lang="en-IN" sz="1600" b="1" dirty="0"/>
              <a:t>System</a:t>
            </a:r>
            <a:r>
              <a:rPr lang="en-IN" sz="1600" dirty="0"/>
              <a:t>: Windows-compatible desktop or laptop</a:t>
            </a:r>
          </a:p>
          <a:p>
            <a:pPr>
              <a:lnSpc>
                <a:spcPct val="150000"/>
              </a:lnSpc>
              <a:buFont typeface="Arial" panose="020B0604020202020204" pitchFamily="34" charset="0"/>
              <a:buChar char="•"/>
            </a:pPr>
            <a:endParaRPr lang="en-IN" sz="1600" dirty="0"/>
          </a:p>
          <a:p>
            <a:r>
              <a:rPr lang="en-IN" sz="1600" b="1" dirty="0"/>
              <a:t>SOFTWARE:</a:t>
            </a:r>
          </a:p>
          <a:p>
            <a:endParaRPr lang="en-IN" sz="1600" dirty="0"/>
          </a:p>
          <a:p>
            <a:pPr>
              <a:lnSpc>
                <a:spcPct val="150000"/>
              </a:lnSpc>
              <a:buFont typeface="Arial" panose="020B0604020202020204" pitchFamily="34" charset="0"/>
              <a:buChar char="•"/>
            </a:pPr>
            <a:r>
              <a:rPr lang="en-IN" sz="1600" b="1" dirty="0"/>
              <a:t>UiPath Studio and Orchestrator</a:t>
            </a:r>
            <a:r>
              <a:rPr lang="en-IN" sz="1600" dirty="0"/>
              <a:t>: For developing and deploying the bot</a:t>
            </a:r>
          </a:p>
          <a:p>
            <a:pPr>
              <a:lnSpc>
                <a:spcPct val="150000"/>
              </a:lnSpc>
              <a:buFont typeface="Arial" panose="020B0604020202020204" pitchFamily="34" charset="0"/>
              <a:buChar char="•"/>
            </a:pPr>
            <a:r>
              <a:rPr lang="en-IN" sz="1600" b="1" dirty="0"/>
              <a:t>Microsoft Excel</a:t>
            </a:r>
            <a:r>
              <a:rPr lang="en-IN" sz="1600" dirty="0"/>
              <a:t>: For managing input and output data</a:t>
            </a:r>
          </a:p>
          <a:p>
            <a:pPr>
              <a:lnSpc>
                <a:spcPct val="150000"/>
              </a:lnSpc>
              <a:buFont typeface="Arial" panose="020B0604020202020204" pitchFamily="34" charset="0"/>
              <a:buChar char="•"/>
            </a:pPr>
            <a:r>
              <a:rPr lang="en-IN" sz="1600" b="1" dirty="0"/>
              <a:t>Web Browser</a:t>
            </a:r>
            <a:r>
              <a:rPr lang="en-IN" sz="1600" dirty="0"/>
              <a:t>: Google Chrome or Microsoft Edge for web automation</a:t>
            </a:r>
          </a:p>
          <a:p>
            <a:pPr>
              <a:lnSpc>
                <a:spcPct val="150000"/>
              </a:lnSpc>
              <a:buFont typeface="Arial" panose="020B0604020202020204" pitchFamily="34" charset="0"/>
              <a:buChar char="•"/>
            </a:pPr>
            <a:r>
              <a:rPr lang="en-IN" sz="1600" b="1" dirty="0"/>
              <a:t>Email Client</a:t>
            </a:r>
            <a:r>
              <a:rPr lang="en-IN" sz="1600" dirty="0"/>
              <a:t>: SMTP-supported email service (e.g., Gmail, Outlook)</a:t>
            </a:r>
          </a:p>
          <a:p>
            <a:pPr>
              <a:lnSpc>
                <a:spcPct val="150000"/>
              </a:lnSpc>
              <a:buFont typeface="Arial" panose="020B0604020202020204" pitchFamily="34" charset="0"/>
              <a:buChar char="•"/>
            </a:pPr>
            <a:r>
              <a:rPr lang="en-IN" sz="1600" b="1" dirty="0"/>
              <a:t>Operating System</a:t>
            </a:r>
            <a:r>
              <a:rPr lang="en-IN" sz="1600" dirty="0"/>
              <a:t>: Windows 10 or higher</a:t>
            </a:r>
          </a:p>
          <a:p>
            <a:pPr>
              <a:lnSpc>
                <a:spcPct val="150000"/>
              </a:lnSpc>
            </a:pPr>
            <a:endParaRPr lang="en-IN" sz="1600" dirty="0"/>
          </a:p>
          <a:p>
            <a:pPr marL="310515" indent="-297815">
              <a:lnSpc>
                <a:spcPct val="100000"/>
              </a:lnSpc>
              <a:spcBef>
                <a:spcPts val="980"/>
              </a:spcBef>
              <a:buFont typeface="Lucida Sans Unicode"/>
              <a:buChar char="▪"/>
              <a:tabLst>
                <a:tab pos="310515" algn="l"/>
              </a:tabLst>
            </a:pPr>
            <a:endParaRPr sz="1600" dirty="0">
              <a:latin typeface="Calibri"/>
              <a:cs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dirty="0"/>
              <a:t>Functional</a:t>
            </a:r>
            <a:r>
              <a:rPr spc="-240" dirty="0"/>
              <a:t> </a:t>
            </a:r>
            <a:r>
              <a:rPr spc="-10" dirty="0"/>
              <a:t>Description</a:t>
            </a: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620"/>
              </a:lnSpc>
            </a:pPr>
            <a:r>
              <a:rPr spc="-10" dirty="0"/>
              <a:t>Department</a:t>
            </a:r>
            <a:r>
              <a:rPr spc="-30" dirty="0"/>
              <a:t> </a:t>
            </a:r>
            <a:r>
              <a:rPr dirty="0"/>
              <a:t>of</a:t>
            </a:r>
            <a:r>
              <a:rPr spc="-25" dirty="0"/>
              <a:t> </a:t>
            </a:r>
            <a:r>
              <a:rPr spc="-10" dirty="0"/>
              <a:t>Computer</a:t>
            </a:r>
            <a:r>
              <a:rPr spc="-25" dirty="0"/>
              <a:t> </a:t>
            </a:r>
            <a:r>
              <a:rPr dirty="0"/>
              <a:t>Science</a:t>
            </a:r>
            <a:r>
              <a:rPr spc="-25" dirty="0"/>
              <a:t> </a:t>
            </a:r>
            <a:r>
              <a:rPr dirty="0"/>
              <a:t>and</a:t>
            </a:r>
            <a:r>
              <a:rPr spc="-25" dirty="0"/>
              <a:t> </a:t>
            </a:r>
            <a:r>
              <a:rPr spc="-10" dirty="0"/>
              <a:t>Engineering</a:t>
            </a:r>
          </a:p>
        </p:txBody>
      </p:sp>
      <p:sp>
        <p:nvSpPr>
          <p:cNvPr id="5" name="object 5"/>
          <p:cNvSpPr txBox="1">
            <a:spLocks noGrp="1"/>
          </p:cNvSpPr>
          <p:nvPr>
            <p:ph type="dt" sz="half" idx="6"/>
          </p:nvPr>
        </p:nvSpPr>
        <p:spPr>
          <a:prstGeom prst="rect">
            <a:avLst/>
          </a:prstGeom>
        </p:spPr>
        <p:txBody>
          <a:bodyPr vert="horz" wrap="square" lIns="0" tIns="0" rIns="0" bIns="0" rtlCol="0">
            <a:spAutoFit/>
          </a:bodyPr>
          <a:lstStyle/>
          <a:p>
            <a:pPr marL="12700">
              <a:lnSpc>
                <a:spcPts val="1620"/>
              </a:lnSpc>
            </a:pPr>
            <a:r>
              <a:rPr dirty="0"/>
              <a:t>Rajalakshmi</a:t>
            </a:r>
            <a:r>
              <a:rPr spc="-55" dirty="0"/>
              <a:t> </a:t>
            </a:r>
            <a:r>
              <a:rPr dirty="0"/>
              <a:t>Engineering</a:t>
            </a:r>
            <a:r>
              <a:rPr spc="-55" dirty="0"/>
              <a:t> </a:t>
            </a:r>
            <a:r>
              <a:rPr spc="-10" dirty="0"/>
              <a:t>College</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620"/>
              </a:lnSpc>
            </a:pPr>
            <a:fld id="{81D60167-4931-47E6-BA6A-407CBD079E47}" type="slidenum">
              <a:rPr spc="-25" dirty="0"/>
              <a:t>8</a:t>
            </a:fld>
            <a:endParaRPr spc="-25" dirty="0"/>
          </a:p>
        </p:txBody>
      </p:sp>
      <p:sp>
        <p:nvSpPr>
          <p:cNvPr id="3" name="object 3"/>
          <p:cNvSpPr txBox="1"/>
          <p:nvPr/>
        </p:nvSpPr>
        <p:spPr>
          <a:xfrm>
            <a:off x="304800" y="1143000"/>
            <a:ext cx="8610600" cy="3704797"/>
          </a:xfrm>
          <a:prstGeom prst="rect">
            <a:avLst/>
          </a:prstGeom>
        </p:spPr>
        <p:txBody>
          <a:bodyPr vert="horz" wrap="square" lIns="0" tIns="137160" rIns="0" bIns="0" rtlCol="0">
            <a:spAutoFit/>
          </a:bodyPr>
          <a:lstStyle/>
          <a:p>
            <a:pPr algn="just">
              <a:lnSpc>
                <a:spcPct val="150000"/>
              </a:lnSpc>
            </a:pPr>
            <a:r>
              <a:rPr lang="en-US" sz="1600" b="1" dirty="0">
                <a:latin typeface="Times New Roman" panose="02020603050405020304" pitchFamily="18" charset="0"/>
                <a:cs typeface="Times New Roman" panose="02020603050405020304" pitchFamily="18" charset="0"/>
              </a:rPr>
              <a:t>Module 1: Input Handling and Initialization</a:t>
            </a:r>
            <a:endParaRPr lang="en-US" sz="1600" dirty="0">
              <a:latin typeface="Times New Roman" panose="02020603050405020304" pitchFamily="18" charset="0"/>
              <a:cs typeface="Times New Roman" panose="02020603050405020304" pitchFamily="18" charset="0"/>
            </a:endParaRPr>
          </a:p>
          <a:p>
            <a:pPr algn="just">
              <a:lnSpc>
                <a:spcPct val="150000"/>
              </a:lnSpc>
            </a:pPr>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    This module manages the retrieval of the medicine list from a pre-saved Excel file and initializes the search process by ensuring all inputs are structured and ready for automation. It also sets up configurations like pharmacy website details and email preferences.</a:t>
            </a:r>
          </a:p>
          <a:p>
            <a:pPr marL="12700" algn="just">
              <a:lnSpc>
                <a:spcPct val="150000"/>
              </a:lnSpc>
              <a:spcBef>
                <a:spcPts val="1080"/>
              </a:spcBef>
              <a:tabLst>
                <a:tab pos="310515" algn="l"/>
              </a:tabLst>
            </a:pPr>
            <a:r>
              <a:rPr lang="en-US" sz="1600" b="1" dirty="0">
                <a:latin typeface="Times New Roman" panose="02020603050405020304" pitchFamily="18" charset="0"/>
                <a:cs typeface="Times New Roman" panose="02020603050405020304" pitchFamily="18" charset="0"/>
              </a:rPr>
              <a:t>Module 2: Medicine Search and Price Extraction</a:t>
            </a:r>
          </a:p>
          <a:p>
            <a:pPr marL="12700" algn="just">
              <a:lnSpc>
                <a:spcPct val="150000"/>
              </a:lnSpc>
              <a:spcBef>
                <a:spcPts val="1080"/>
              </a:spcBef>
              <a:tabLst>
                <a:tab pos="310515" algn="l"/>
              </a:tabLst>
            </a:pPr>
            <a:r>
              <a:rPr lang="en-US" sz="1600" dirty="0">
                <a:latin typeface="Times New Roman" panose="02020603050405020304" pitchFamily="18" charset="0"/>
                <a:cs typeface="Times New Roman" panose="02020603050405020304" pitchFamily="18" charset="0"/>
              </a:rPr>
              <a:t>    This module automates the process of navigating the pharmacy website, searching for each medicine, extracting price details, and validating the data. Extracted information is sorted and stored in a dynamic Excel report.</a:t>
            </a:r>
            <a:endParaRPr sz="16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dirty="0"/>
              <a:t>Table</a:t>
            </a:r>
            <a:r>
              <a:rPr spc="-125" dirty="0"/>
              <a:t> </a:t>
            </a:r>
            <a:r>
              <a:rPr spc="-10" dirty="0"/>
              <a:t>Design</a:t>
            </a: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620"/>
              </a:lnSpc>
            </a:pPr>
            <a:r>
              <a:rPr spc="-10" dirty="0"/>
              <a:t>Department</a:t>
            </a:r>
            <a:r>
              <a:rPr spc="-30" dirty="0"/>
              <a:t> </a:t>
            </a:r>
            <a:r>
              <a:rPr dirty="0"/>
              <a:t>of</a:t>
            </a:r>
            <a:r>
              <a:rPr spc="-25" dirty="0"/>
              <a:t> </a:t>
            </a:r>
            <a:r>
              <a:rPr spc="-10" dirty="0"/>
              <a:t>Computer</a:t>
            </a:r>
            <a:r>
              <a:rPr spc="-25" dirty="0"/>
              <a:t> </a:t>
            </a:r>
            <a:r>
              <a:rPr dirty="0"/>
              <a:t>Science</a:t>
            </a:r>
            <a:r>
              <a:rPr spc="-25" dirty="0"/>
              <a:t> </a:t>
            </a:r>
            <a:r>
              <a:rPr dirty="0"/>
              <a:t>and</a:t>
            </a:r>
            <a:r>
              <a:rPr spc="-25" dirty="0"/>
              <a:t> </a:t>
            </a:r>
            <a:r>
              <a:rPr spc="-10" dirty="0"/>
              <a:t>Engineering</a:t>
            </a:r>
          </a:p>
        </p:txBody>
      </p:sp>
      <p:sp>
        <p:nvSpPr>
          <p:cNvPr id="5" name="object 5"/>
          <p:cNvSpPr txBox="1">
            <a:spLocks noGrp="1"/>
          </p:cNvSpPr>
          <p:nvPr>
            <p:ph type="dt" sz="half" idx="6"/>
          </p:nvPr>
        </p:nvSpPr>
        <p:spPr>
          <a:prstGeom prst="rect">
            <a:avLst/>
          </a:prstGeom>
        </p:spPr>
        <p:txBody>
          <a:bodyPr vert="horz" wrap="square" lIns="0" tIns="0" rIns="0" bIns="0" rtlCol="0">
            <a:spAutoFit/>
          </a:bodyPr>
          <a:lstStyle/>
          <a:p>
            <a:pPr marL="12700">
              <a:lnSpc>
                <a:spcPts val="1620"/>
              </a:lnSpc>
            </a:pPr>
            <a:r>
              <a:rPr dirty="0"/>
              <a:t>Rajalakshmi</a:t>
            </a:r>
            <a:r>
              <a:rPr spc="-55" dirty="0"/>
              <a:t> </a:t>
            </a:r>
            <a:r>
              <a:rPr dirty="0"/>
              <a:t>Engineering</a:t>
            </a:r>
            <a:r>
              <a:rPr spc="-55" dirty="0"/>
              <a:t> </a:t>
            </a:r>
            <a:r>
              <a:rPr spc="-10" dirty="0"/>
              <a:t>College</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620"/>
              </a:lnSpc>
            </a:pPr>
            <a:fld id="{81D60167-4931-47E6-BA6A-407CBD079E47}" type="slidenum">
              <a:rPr spc="-25" dirty="0"/>
              <a:t>9</a:t>
            </a:fld>
            <a:endParaRPr spc="-25" dirty="0"/>
          </a:p>
        </p:txBody>
      </p:sp>
      <p:pic>
        <p:nvPicPr>
          <p:cNvPr id="8" name="Picture 7">
            <a:extLst>
              <a:ext uri="{FF2B5EF4-FFF2-40B4-BE49-F238E27FC236}">
                <a16:creationId xmlns:a16="http://schemas.microsoft.com/office/drawing/2014/main" id="{DCF7D0DA-AF7B-6C33-8265-14F0B2C87651}"/>
              </a:ext>
            </a:extLst>
          </p:cNvPr>
          <p:cNvPicPr>
            <a:picLocks noChangeAspect="1"/>
          </p:cNvPicPr>
          <p:nvPr/>
        </p:nvPicPr>
        <p:blipFill>
          <a:blip r:embed="rId2"/>
          <a:stretch>
            <a:fillRect/>
          </a:stretch>
        </p:blipFill>
        <p:spPr>
          <a:xfrm>
            <a:off x="381000" y="990600"/>
            <a:ext cx="8534399" cy="487680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82</TotalTime>
  <Words>1179</Words>
  <Application>Microsoft Office PowerPoint</Application>
  <PresentationFormat>On-screen Show (4:3)</PresentationFormat>
  <Paragraphs>140</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Lucida Sans Unicode</vt:lpstr>
      <vt:lpstr>Times New Roman</vt:lpstr>
      <vt:lpstr>Office Theme</vt:lpstr>
      <vt:lpstr>Introduction to Robotic Process Automation</vt:lpstr>
      <vt:lpstr>Abstract</vt:lpstr>
      <vt:lpstr>Need for the Proposed System</vt:lpstr>
      <vt:lpstr>Advantages of the Proposed System</vt:lpstr>
      <vt:lpstr>Main Objective</vt:lpstr>
      <vt:lpstr>Architecture</vt:lpstr>
      <vt:lpstr>System Requirements</vt:lpstr>
      <vt:lpstr>Functional Description</vt:lpstr>
      <vt:lpstr>Table Design</vt:lpstr>
      <vt:lpstr>Process Design</vt:lpstr>
      <vt:lpstr>Implementation</vt:lpstr>
      <vt:lpstr>Implementation</vt:lpstr>
      <vt:lpstr>Implementation</vt:lpstr>
      <vt:lpstr>Implementation</vt:lpstr>
      <vt:lpstr>Implementation</vt:lpstr>
      <vt:lpstr>Conclusions</vt:lpstr>
      <vt:lpstr>Future Enhancement</vt:lpstr>
      <vt:lpstr>References</vt:lpstr>
      <vt:lpstr>Queries</vt:lpstr>
      <vt:lpstr>Demonstration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Gopinath R</dc:creator>
  <cp:lastModifiedBy>Gopinath R</cp:lastModifiedBy>
  <cp:revision>1</cp:revision>
  <dcterms:created xsi:type="dcterms:W3CDTF">2024-11-21T12:37:26Z</dcterms:created>
  <dcterms:modified xsi:type="dcterms:W3CDTF">2024-11-21T15:16:59Z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ies>
</file>