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225040"/>
          </a:xfrm>
          <a:prstGeom prst="rect"/>
          <a:noFill/>
        </p:spPr>
        <p:txBody>
          <a:bodyPr rtlCol="0" wrap="square">
            <a:spAutoFit/>
          </a:bodyPr>
          <a:p>
            <a:r>
              <a:rPr dirty="0" sz="2400" lang="en-US"/>
              <a:t>STUDENT NAME:</a:t>
            </a:r>
            <a:r>
              <a:rPr dirty="0" sz="2400" lang="en-GB"/>
              <a:t> GOPINATH A</a:t>
            </a:r>
          </a:p>
          <a:p>
            <a:r>
              <a:rPr dirty="0" sz="2400" lang="en-US"/>
              <a:t>REGISTER NO:</a:t>
            </a:r>
            <a:r>
              <a:rPr dirty="0" sz="2400" lang="en-GB"/>
              <a:t> 312200296 / FCD45B777A334EA87EB429A8391FFF57</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2024-08-31T08:50:34Z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a6b1856f32b44b95bea1f99126bcc279</vt:lpwstr>
  </property>
</Properties>
</file>