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ppt/media/image13.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7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GOPI R</a:t>
            </a:r>
          </a:p>
          <a:p>
            <a:r>
              <a:rPr lang="en-US" sz="2400" dirty="0"/>
              <a:t>REGISTER NO AND NMID:asunm1703222410124</a:t>
            </a:r>
            <a:endParaRPr lang="en-US" sz="2400" dirty="0">
              <a:cs typeface="Calibri"/>
            </a:endParaRPr>
          </a:p>
          <a:p>
            <a:r>
              <a:rPr lang="en-US" sz="2400" dirty="0" err="1"/>
              <a:t>DEPARTMENT:B.sc</a:t>
            </a:r>
            <a:r>
              <a:rPr lang="en-US" sz="2400" dirty="0"/>
              <a:t> Computer </a:t>
            </a:r>
            <a:r>
              <a:rPr lang="en-US" sz="2400" dirty="0" err="1"/>
              <a:t>Sicence</a:t>
            </a:r>
            <a:endParaRPr lang="en-US" sz="2400" dirty="0"/>
          </a:p>
          <a:p>
            <a:r>
              <a:rPr lang="en-US" sz="2400" dirty="0"/>
              <a:t>COLLEGE: </a:t>
            </a:r>
            <a:r>
              <a:rPr lang="en-US" sz="2400" dirty="0" err="1"/>
              <a:t>Aksheyaa</a:t>
            </a:r>
            <a:r>
              <a:rPr lang="en-US" sz="2400" dirty="0"/>
              <a:t> college of arts and science/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phone">
            <a:extLst>
              <a:ext uri="{FF2B5EF4-FFF2-40B4-BE49-F238E27FC236}">
                <a16:creationId xmlns:a16="http://schemas.microsoft.com/office/drawing/2014/main" id="{F2D56570-8DEA-5727-96F3-4F46DB339F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1437" y="1695451"/>
            <a:ext cx="3665143" cy="2343150"/>
          </a:xfrm>
          <a:prstGeom prst="rect">
            <a:avLst/>
          </a:prstGeom>
        </p:spPr>
      </p:pic>
      <p:pic>
        <p:nvPicPr>
          <p:cNvPr id="13" name="Picture 12" descr="A screenshot of a phone">
            <a:extLst>
              <a:ext uri="{FF2B5EF4-FFF2-40B4-BE49-F238E27FC236}">
                <a16:creationId xmlns:a16="http://schemas.microsoft.com/office/drawing/2014/main" id="{B35ADAAB-0410-F7FA-87B8-427B7579A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1" y="1447800"/>
            <a:ext cx="3200399" cy="2982498"/>
          </a:xfrm>
          <a:prstGeom prst="rect">
            <a:avLst/>
          </a:prstGeom>
        </p:spPr>
      </p:pic>
      <p:pic>
        <p:nvPicPr>
          <p:cNvPr id="15" name="Picture 14" descr="A screenshot of a black and white screen">
            <a:extLst>
              <a:ext uri="{FF2B5EF4-FFF2-40B4-BE49-F238E27FC236}">
                <a16:creationId xmlns:a16="http://schemas.microsoft.com/office/drawing/2014/main" id="{4E541FCB-CD27-E83E-69AE-C3A149415F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76801" y="4356652"/>
            <a:ext cx="3437334" cy="25013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0B1BD96-AAE9-BEC3-419A-AFAE719ECFEC}"/>
              </a:ext>
            </a:extLst>
          </p:cNvPr>
          <p:cNvSpPr txBox="1"/>
          <p:nvPr/>
        </p:nvSpPr>
        <p:spPr>
          <a:xfrm>
            <a:off x="228600" y="1219200"/>
            <a:ext cx="8922774" cy="5262979"/>
          </a:xfrm>
          <a:prstGeom prst="rect">
            <a:avLst/>
          </a:prstGeom>
          <a:noFill/>
        </p:spPr>
        <p:txBody>
          <a:bodyPr wrap="square">
            <a:spAutoFit/>
          </a:bodyPr>
          <a:lstStyle/>
          <a:p>
            <a:r>
              <a:rPr lang="en-IN" sz="2800" dirty="0"/>
              <a:t>A digital resume portfolio provides a modern and professional way to showcase personal and academic achievements.                                                                                          </a:t>
            </a:r>
          </a:p>
          <a:p>
            <a:endParaRPr lang="en-IN" sz="2800" dirty="0"/>
          </a:p>
          <a:p>
            <a:r>
              <a:rPr lang="en-IN" sz="2800" dirty="0"/>
              <a:t>It is built using HTML, CSS, and JavaScript, ensuring a responsive and interactive design.                                                </a:t>
            </a:r>
          </a:p>
          <a:p>
            <a:endParaRPr lang="en-IN" sz="2800" dirty="0"/>
          </a:p>
          <a:p>
            <a:r>
              <a:rPr lang="en-IN" sz="2800" dirty="0"/>
              <a:t>The portfolio helps job seekers, students, and professionals present their skills effectively.                                                     </a:t>
            </a:r>
          </a:p>
          <a:p>
            <a:endParaRPr lang="en-IN" sz="2800"/>
          </a:p>
          <a:p>
            <a:r>
              <a:rPr lang="en-IN" sz="2800"/>
              <a:t>Recruiters </a:t>
            </a:r>
            <a:r>
              <a:rPr lang="en-IN" sz="2800" dirty="0"/>
              <a:t>and clients gain easy access to evaluate profiles and projects online.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307671EE-E320-01BC-B924-DB75D2A1F434}"/>
              </a:ext>
            </a:extLst>
          </p:cNvPr>
          <p:cNvSpPr txBox="1"/>
          <p:nvPr/>
        </p:nvSpPr>
        <p:spPr>
          <a:xfrm>
            <a:off x="1066800" y="1905000"/>
            <a:ext cx="8084574" cy="1077218"/>
          </a:xfrm>
          <a:prstGeom prst="rect">
            <a:avLst/>
          </a:prstGeom>
          <a:noFill/>
        </p:spPr>
        <p:txBody>
          <a:bodyPr wrap="square">
            <a:spAutoFit/>
          </a:bodyPr>
          <a:lstStyle/>
          <a:p>
            <a:r>
              <a:rPr lang="en-IN" sz="3200" dirty="0"/>
              <a:t>Simple and formal resume digital             portfolio using </a:t>
            </a:r>
            <a:r>
              <a:rPr lang="en-IN" sz="3200" dirty="0" err="1"/>
              <a:t>frent</a:t>
            </a:r>
            <a:r>
              <a:rPr lang="en-IN" sz="3200" dirty="0"/>
              <a:t> end </a:t>
            </a:r>
            <a:r>
              <a:rPr lang="en-IN" sz="3200" dirty="0" err="1"/>
              <a:t>devlopment</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A649F92-F26B-BA12-DA31-CF0ED3D36D03}"/>
              </a:ext>
            </a:extLst>
          </p:cNvPr>
          <p:cNvSpPr txBox="1"/>
          <p:nvPr/>
        </p:nvSpPr>
        <p:spPr>
          <a:xfrm>
            <a:off x="533400" y="1471487"/>
            <a:ext cx="8617974" cy="3970318"/>
          </a:xfrm>
          <a:prstGeom prst="rect">
            <a:avLst/>
          </a:prstGeom>
          <a:noFill/>
        </p:spPr>
        <p:txBody>
          <a:bodyPr wrap="square">
            <a:spAutoFit/>
          </a:bodyPr>
          <a:lstStyle/>
          <a:p>
            <a:r>
              <a:rPr lang="en-IN" sz="2800" dirty="0"/>
              <a:t>Traditional resumes are static documents (PDF/Word) that limit interactivity and </a:t>
            </a:r>
            <a:r>
              <a:rPr lang="en-IN" sz="2800" dirty="0" err="1"/>
              <a:t>creativity.Recruiters</a:t>
            </a:r>
            <a:r>
              <a:rPr lang="en-IN" sz="2800" dirty="0"/>
              <a:t> often find it difficult to quickly evaluate skills and projects from plain text-based </a:t>
            </a:r>
            <a:r>
              <a:rPr lang="en-IN" sz="2800" dirty="0" err="1"/>
              <a:t>resumes.Lack</a:t>
            </a:r>
            <a:r>
              <a:rPr lang="en-IN" sz="2800" dirty="0"/>
              <a:t> of a centralized, accessible, and visually appealing platform to showcase an individual’s skills, education, and </a:t>
            </a:r>
            <a:r>
              <a:rPr lang="en-IN" sz="2800" dirty="0" err="1"/>
              <a:t>achievements.Need</a:t>
            </a:r>
            <a:r>
              <a:rPr lang="en-IN" sz="2800" dirty="0"/>
              <a:t> for a simple, formal, and professional digital portfolio that is easy to navigate and highlights core competencies effectively using front-end development technologies.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B056653-03B2-3942-A6A0-DE11E1873401}"/>
              </a:ext>
            </a:extLst>
          </p:cNvPr>
          <p:cNvSpPr txBox="1"/>
          <p:nvPr/>
        </p:nvSpPr>
        <p:spPr>
          <a:xfrm>
            <a:off x="595158" y="1695450"/>
            <a:ext cx="9768041" cy="4832092"/>
          </a:xfrm>
          <a:prstGeom prst="rect">
            <a:avLst/>
          </a:prstGeom>
          <a:noFill/>
        </p:spPr>
        <p:txBody>
          <a:bodyPr wrap="square">
            <a:spAutoFit/>
          </a:bodyPr>
          <a:lstStyle/>
          <a:p>
            <a:r>
              <a:rPr lang="en-IN" sz="2800" dirty="0"/>
              <a:t>The project focuses on creating a simple and formal digital resume portfolio using front-end development technologies such as HTML, CSS, and JavaScript. Unlike traditional resumes, this portfolio provides an interactive and visually appealing platform to present an individual’s skills, education, projects, and achievements in a structured way. With a clean and responsive design, the portfolio ensures accessibility across devices like desktops, tablets, and mobiles. The main objective is to offer recruiters and employers an easy-to-navigate, professional platform that enhances visibility and increases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05C950D-C90B-D0D4-050F-DB73FCE36877}"/>
              </a:ext>
            </a:extLst>
          </p:cNvPr>
          <p:cNvSpPr txBox="1"/>
          <p:nvPr/>
        </p:nvSpPr>
        <p:spPr>
          <a:xfrm>
            <a:off x="609600" y="1600200"/>
            <a:ext cx="8541774" cy="3539430"/>
          </a:xfrm>
          <a:prstGeom prst="rect">
            <a:avLst/>
          </a:prstGeom>
          <a:noFill/>
        </p:spPr>
        <p:txBody>
          <a:bodyPr wrap="square">
            <a:spAutoFit/>
          </a:bodyPr>
          <a:lstStyle/>
          <a:p>
            <a:r>
              <a:rPr lang="en-IN" sz="2800" dirty="0"/>
              <a:t>Job Seekers &amp; Students – To showcase resumes, skills, and projects online.                                                   </a:t>
            </a:r>
          </a:p>
          <a:p>
            <a:endParaRPr lang="en-IN" sz="2800" dirty="0"/>
          </a:p>
          <a:p>
            <a:r>
              <a:rPr lang="en-IN" sz="2800" dirty="0"/>
              <a:t>Recruiters &amp; Hiring Managers – To easily evaluate candidate profiles.                                                            </a:t>
            </a:r>
          </a:p>
          <a:p>
            <a:endParaRPr lang="en-IN" sz="2800" dirty="0"/>
          </a:p>
          <a:p>
            <a:r>
              <a:rPr lang="en-IN" sz="2800" dirty="0"/>
              <a:t>Freelancers &amp; Professionals – To present work portfolios to clients and peers.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342FA4C-8384-507B-1C88-AFDADC54C190}"/>
              </a:ext>
            </a:extLst>
          </p:cNvPr>
          <p:cNvSpPr txBox="1"/>
          <p:nvPr/>
        </p:nvSpPr>
        <p:spPr>
          <a:xfrm>
            <a:off x="2695573" y="1600200"/>
            <a:ext cx="6838951" cy="2677656"/>
          </a:xfrm>
          <a:prstGeom prst="rect">
            <a:avLst/>
          </a:prstGeom>
          <a:noFill/>
        </p:spPr>
        <p:txBody>
          <a:bodyPr wrap="square">
            <a:spAutoFit/>
          </a:bodyPr>
          <a:lstStyle/>
          <a:p>
            <a:r>
              <a:rPr lang="en-US" sz="2800" dirty="0"/>
              <a:t>Nice — I made a single-file, professional HTML resume that includes a Problem Statement (aka objective/summary) section at the top, is responsive, print-friendly, and easy to edit. Copy–paste the code into a file named resume.html and open it in a browser.</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C09CAE6-EEE2-F9E0-8ADB-02EE74259A80}"/>
              </a:ext>
            </a:extLst>
          </p:cNvPr>
          <p:cNvSpPr txBox="1"/>
          <p:nvPr/>
        </p:nvSpPr>
        <p:spPr>
          <a:xfrm>
            <a:off x="356624" y="1143000"/>
            <a:ext cx="8794750" cy="4832092"/>
          </a:xfrm>
          <a:prstGeom prst="rect">
            <a:avLst/>
          </a:prstGeom>
          <a:noFill/>
        </p:spPr>
        <p:txBody>
          <a:bodyPr wrap="square">
            <a:spAutoFit/>
          </a:bodyPr>
          <a:lstStyle/>
          <a:p>
            <a:r>
              <a:rPr lang="en-IN" sz="2800" dirty="0"/>
              <a:t>Homepage – Clean introduction with name, designation, and a short tagline.                                                                      </a:t>
            </a:r>
          </a:p>
          <a:p>
            <a:endParaRPr lang="en-IN" sz="2800" dirty="0"/>
          </a:p>
          <a:p>
            <a:r>
              <a:rPr lang="en-IN" sz="2800" dirty="0"/>
              <a:t>About Section – Personal details, education, and career goals.                                                                                                </a:t>
            </a:r>
          </a:p>
          <a:p>
            <a:endParaRPr lang="en-IN" sz="2800" dirty="0"/>
          </a:p>
          <a:p>
            <a:r>
              <a:rPr lang="en-US" sz="2800" dirty="0"/>
              <a:t>Projects Section – Showcase completed projects with descriptions and links.                                                                  </a:t>
            </a:r>
          </a:p>
          <a:p>
            <a:endParaRPr lang="en-US" sz="2800" dirty="0"/>
          </a:p>
          <a:p>
            <a:r>
              <a:rPr lang="en-IN" sz="2800" dirty="0"/>
              <a:t>Skills Section – Highlight technical and soft skills with simple visuals.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3706CD2-F4DD-F853-AB17-325DEFF04935}"/>
              </a:ext>
            </a:extLst>
          </p:cNvPr>
          <p:cNvSpPr txBox="1"/>
          <p:nvPr/>
        </p:nvSpPr>
        <p:spPr>
          <a:xfrm>
            <a:off x="228600" y="1371600"/>
            <a:ext cx="8922774" cy="4832092"/>
          </a:xfrm>
          <a:prstGeom prst="rect">
            <a:avLst/>
          </a:prstGeom>
          <a:noFill/>
        </p:spPr>
        <p:txBody>
          <a:bodyPr wrap="square">
            <a:spAutoFit/>
          </a:bodyPr>
          <a:lstStyle/>
          <a:p>
            <a:r>
              <a:rPr lang="en-IN" sz="2800" dirty="0"/>
              <a:t>Responsive Design – Works smoothly on desktop, tablet, and mobile devices.                                                                  </a:t>
            </a:r>
          </a:p>
          <a:p>
            <a:endParaRPr lang="en-IN" sz="2800" dirty="0"/>
          </a:p>
          <a:p>
            <a:r>
              <a:rPr lang="en-IN" sz="2800" dirty="0"/>
              <a:t>Interactive Navigation – Easy access to different sections like About, Skills, and Projects.                                                                </a:t>
            </a:r>
          </a:p>
          <a:p>
            <a:endParaRPr lang="en-IN" sz="2800" dirty="0"/>
          </a:p>
          <a:p>
            <a:r>
              <a:rPr lang="en-US" sz="2800" dirty="0"/>
              <a:t>Project Showcase – Detailed display of projects with links and descriptions.                                                                                      </a:t>
            </a:r>
          </a:p>
          <a:p>
            <a:endParaRPr lang="en-US" sz="2800" dirty="0"/>
          </a:p>
          <a:p>
            <a:r>
              <a:rPr lang="en-IN" sz="2800" dirty="0"/>
              <a:t>Skill Highlights – Visual representation of technical and soft skills.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549</Words>
  <Application>Microsoft Office PowerPoint</Application>
  <PresentationFormat>Widescreen</PresentationFormat>
  <Paragraphs>69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Varun RV</cp:lastModifiedBy>
  <cp:revision>24</cp:revision>
  <dcterms:created xsi:type="dcterms:W3CDTF">2024-03-29T15:07:22Z</dcterms:created>
  <dcterms:modified xsi:type="dcterms:W3CDTF">2025-09-15T13:43:11Z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