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BB370-F5CA-4BA5-873F-049F6700A1C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F3A751-61D8-41D4-901D-CB36C81CF30F}">
      <dgm:prSet/>
      <dgm:spPr/>
      <dgm:t>
        <a:bodyPr/>
        <a:lstStyle/>
        <a:p>
          <a:r>
            <a:rPr lang="en-US" b="1"/>
            <a:t>Thank You</a:t>
          </a:r>
          <a:endParaRPr lang="en-US"/>
        </a:p>
      </dgm:t>
    </dgm:pt>
    <dgm:pt modelId="{1F017372-202B-4A5E-BE66-00B1C2A1B5DB}" type="parTrans" cxnId="{61F75C23-2E88-4581-9586-58F4D70DAACA}">
      <dgm:prSet/>
      <dgm:spPr/>
      <dgm:t>
        <a:bodyPr/>
        <a:lstStyle/>
        <a:p>
          <a:endParaRPr lang="en-US"/>
        </a:p>
      </dgm:t>
    </dgm:pt>
    <dgm:pt modelId="{8DDCF8B2-18F1-4D51-973D-BC1503A2F9D2}" type="sibTrans" cxnId="{61F75C23-2E88-4581-9586-58F4D70DAACA}">
      <dgm:prSet/>
      <dgm:spPr/>
      <dgm:t>
        <a:bodyPr/>
        <a:lstStyle/>
        <a:p>
          <a:endParaRPr lang="en-US"/>
        </a:p>
      </dgm:t>
    </dgm:pt>
    <dgm:pt modelId="{01F77E29-B833-497E-B502-62126321E7C8}" type="pres">
      <dgm:prSet presAssocID="{6A0BB370-F5CA-4BA5-873F-049F6700A1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5508C3-06C7-4C16-BCC6-2357B15F2806}" type="pres">
      <dgm:prSet presAssocID="{71F3A751-61D8-41D4-901D-CB36C81CF30F}" presName="hierRoot1" presStyleCnt="0"/>
      <dgm:spPr/>
    </dgm:pt>
    <dgm:pt modelId="{CFCDD160-35CE-4A75-A334-43E53E99A3B2}" type="pres">
      <dgm:prSet presAssocID="{71F3A751-61D8-41D4-901D-CB36C81CF30F}" presName="composite" presStyleCnt="0"/>
      <dgm:spPr/>
    </dgm:pt>
    <dgm:pt modelId="{DB7EA581-8706-420A-9BC3-6E82795F0E4C}" type="pres">
      <dgm:prSet presAssocID="{71F3A751-61D8-41D4-901D-CB36C81CF30F}" presName="background" presStyleLbl="node0" presStyleIdx="0" presStyleCnt="1"/>
      <dgm:spPr/>
    </dgm:pt>
    <dgm:pt modelId="{C01567E4-FD33-4A81-9CCD-61A9C0ECA73B}" type="pres">
      <dgm:prSet presAssocID="{71F3A751-61D8-41D4-901D-CB36C81CF30F}" presName="text" presStyleLbl="fgAcc0" presStyleIdx="0" presStyleCnt="1" custLinFactNeighborX="2181" custLinFactNeighborY="2531">
        <dgm:presLayoutVars>
          <dgm:chPref val="3"/>
        </dgm:presLayoutVars>
      </dgm:prSet>
      <dgm:spPr/>
    </dgm:pt>
    <dgm:pt modelId="{A1D56279-4A80-4E9A-B17A-340BF97F202A}" type="pres">
      <dgm:prSet presAssocID="{71F3A751-61D8-41D4-901D-CB36C81CF30F}" presName="hierChild2" presStyleCnt="0"/>
      <dgm:spPr/>
    </dgm:pt>
  </dgm:ptLst>
  <dgm:cxnLst>
    <dgm:cxn modelId="{61F75C23-2E88-4581-9586-58F4D70DAACA}" srcId="{6A0BB370-F5CA-4BA5-873F-049F6700A1CB}" destId="{71F3A751-61D8-41D4-901D-CB36C81CF30F}" srcOrd="0" destOrd="0" parTransId="{1F017372-202B-4A5E-BE66-00B1C2A1B5DB}" sibTransId="{8DDCF8B2-18F1-4D51-973D-BC1503A2F9D2}"/>
    <dgm:cxn modelId="{A0523B65-FCCF-46D6-A06B-E4C157C2D7F8}" type="presOf" srcId="{6A0BB370-F5CA-4BA5-873F-049F6700A1CB}" destId="{01F77E29-B833-497E-B502-62126321E7C8}" srcOrd="0" destOrd="0" presId="urn:microsoft.com/office/officeart/2005/8/layout/hierarchy1"/>
    <dgm:cxn modelId="{99124579-13FF-43B8-AEB7-24417711BD2A}" type="presOf" srcId="{71F3A751-61D8-41D4-901D-CB36C81CF30F}" destId="{C01567E4-FD33-4A81-9CCD-61A9C0ECA73B}" srcOrd="0" destOrd="0" presId="urn:microsoft.com/office/officeart/2005/8/layout/hierarchy1"/>
    <dgm:cxn modelId="{49CDACEA-E0BC-4406-ABA7-FFF5E82ABC41}" type="presParOf" srcId="{01F77E29-B833-497E-B502-62126321E7C8}" destId="{815508C3-06C7-4C16-BCC6-2357B15F2806}" srcOrd="0" destOrd="0" presId="urn:microsoft.com/office/officeart/2005/8/layout/hierarchy1"/>
    <dgm:cxn modelId="{65CFC32A-7E36-4736-9925-1B48E2043F8D}" type="presParOf" srcId="{815508C3-06C7-4C16-BCC6-2357B15F2806}" destId="{CFCDD160-35CE-4A75-A334-43E53E99A3B2}" srcOrd="0" destOrd="0" presId="urn:microsoft.com/office/officeart/2005/8/layout/hierarchy1"/>
    <dgm:cxn modelId="{14160AF2-282F-4810-9463-BAF54DD8EC5B}" type="presParOf" srcId="{CFCDD160-35CE-4A75-A334-43E53E99A3B2}" destId="{DB7EA581-8706-420A-9BC3-6E82795F0E4C}" srcOrd="0" destOrd="0" presId="urn:microsoft.com/office/officeart/2005/8/layout/hierarchy1"/>
    <dgm:cxn modelId="{A6C70F5F-E73E-446B-9CA1-5FBDE80624B8}" type="presParOf" srcId="{CFCDD160-35CE-4A75-A334-43E53E99A3B2}" destId="{C01567E4-FD33-4A81-9CCD-61A9C0ECA73B}" srcOrd="1" destOrd="0" presId="urn:microsoft.com/office/officeart/2005/8/layout/hierarchy1"/>
    <dgm:cxn modelId="{643B9669-C9B6-4C03-B701-AAA1D75ACCF4}" type="presParOf" srcId="{815508C3-06C7-4C16-BCC6-2357B15F2806}" destId="{A1D56279-4A80-4E9A-B17A-340BF97F20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EA581-8706-420A-9BC3-6E82795F0E4C}">
      <dsp:nvSpPr>
        <dsp:cNvPr id="0" name=""/>
        <dsp:cNvSpPr/>
      </dsp:nvSpPr>
      <dsp:spPr>
        <a:xfrm>
          <a:off x="2314869" y="298"/>
          <a:ext cx="4659088" cy="2958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567E4-FD33-4A81-9CCD-61A9C0ECA73B}">
      <dsp:nvSpPr>
        <dsp:cNvPr id="0" name=""/>
        <dsp:cNvSpPr/>
      </dsp:nvSpPr>
      <dsp:spPr>
        <a:xfrm>
          <a:off x="2832546" y="492091"/>
          <a:ext cx="4659088" cy="2958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Thank You</a:t>
          </a:r>
          <a:endParaRPr lang="en-US" sz="6500" kern="1200"/>
        </a:p>
      </dsp:txBody>
      <dsp:txXfrm>
        <a:off x="2919198" y="578743"/>
        <a:ext cx="4485784" cy="278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D43-CB2F-4120-B89F-348F08E9F94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4CDDEF4-715C-4808-80CB-AD37A72F7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2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D43-CB2F-4120-B89F-348F08E9F94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DEF4-715C-4808-80CB-AD37A72F7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5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D43-CB2F-4120-B89F-348F08E9F94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DEF4-715C-4808-80CB-AD37A72F7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3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D43-CB2F-4120-B89F-348F08E9F94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DEF4-715C-4808-80CB-AD37A72F7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80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D43-CB2F-4120-B89F-348F08E9F94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DEF4-715C-4808-80CB-AD37A72F7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2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D43-CB2F-4120-B89F-348F08E9F94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DEF4-715C-4808-80CB-AD37A72F7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6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D43-CB2F-4120-B89F-348F08E9F94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DEF4-715C-4808-80CB-AD37A72F7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8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D43-CB2F-4120-B89F-348F08E9F94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DEF4-715C-4808-80CB-AD37A72F7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6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D43-CB2F-4120-B89F-348F08E9F94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DEF4-715C-4808-80CB-AD37A72F7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5D43-CB2F-4120-B89F-348F08E9F94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DEF4-715C-4808-80CB-AD37A72F7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6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C25D43-CB2F-4120-B89F-348F08E9F94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DEF4-715C-4808-80CB-AD37A72F7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5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5D43-CB2F-4120-B89F-348F08E9F94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CDDEF4-715C-4808-80CB-AD37A72F7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E82BB-E18A-4EE3-AD8E-5998C3B76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8" y="802298"/>
            <a:ext cx="6015784" cy="5116985"/>
          </a:xfrm>
        </p:spPr>
        <p:txBody>
          <a:bodyPr anchor="ctr">
            <a:normAutofit/>
          </a:bodyPr>
          <a:lstStyle/>
          <a:p>
            <a:r>
              <a:rPr lang="en-US" dirty="0"/>
              <a:t>       Gopi’s                          Kitchen Story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874FF-377C-4B10-BD17-CD761E8ED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anchor="ctr">
            <a:normAutofit/>
          </a:bodyPr>
          <a:lstStyle/>
          <a:p>
            <a:pPr algn="r"/>
            <a:r>
              <a:rPr lang="en-US" sz="1600" dirty="0"/>
              <a:t>Web Project</a:t>
            </a:r>
          </a:p>
          <a:p>
            <a:pPr algn="r"/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EE62D-EE07-4D0D-AE11-92247FB2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Pay/BUY </a:t>
            </a:r>
            <a:r>
              <a:rPr lang="en-US" dirty="0" err="1"/>
              <a:t>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96C2C-B3DD-4903-B858-063BCC295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01" t="6302" r="-1"/>
          <a:stretch/>
        </p:blipFill>
        <p:spPr>
          <a:xfrm>
            <a:off x="1772262" y="100325"/>
            <a:ext cx="8182332" cy="436047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4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F02D-AEE4-4CA5-8829-B4D5D1D6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Order successful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5DFA7-1FC7-4DB6-9BF7-F40005C04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01" t="5433" r="-1"/>
          <a:stretch/>
        </p:blipFill>
        <p:spPr>
          <a:xfrm>
            <a:off x="1776728" y="288901"/>
            <a:ext cx="8364286" cy="410594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3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A6749-05A6-48F5-906F-2D180695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AD989-7651-433F-80D3-CED3F7779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19" t="4026" r="698" b="-1107"/>
          <a:stretch/>
        </p:blipFill>
        <p:spPr>
          <a:xfrm>
            <a:off x="1967207" y="-35237"/>
            <a:ext cx="8257283" cy="456007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11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41B73-9314-4CD6-AE07-E705C9B3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778090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Change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A88C3-F1C8-48BC-8C58-B3FB91111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12" t="6737"/>
          <a:stretch/>
        </p:blipFill>
        <p:spPr>
          <a:xfrm>
            <a:off x="1983215" y="110623"/>
            <a:ext cx="8241547" cy="43501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3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E7C1B0-AB45-729C-E818-FBB5BFBB2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235451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74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8DB09-DFBE-4087-8CDE-FFDD7764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Home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DD5CE-DEF3-4689-B7A8-2F3E4B212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12" t="14993"/>
          <a:stretch/>
        </p:blipFill>
        <p:spPr>
          <a:xfrm>
            <a:off x="1776728" y="210839"/>
            <a:ext cx="8654522" cy="416376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4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C625A-39B4-414B-B99D-791ED549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271" y="5044508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 err="1"/>
              <a:t>VegetablES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DBA33-567B-4B7A-8D2A-51244BAB3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65" t="16297"/>
          <a:stretch/>
        </p:blipFill>
        <p:spPr>
          <a:xfrm>
            <a:off x="1584770" y="222453"/>
            <a:ext cx="9114012" cy="478741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4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73D02-8AB8-4805-8C9F-C72F73FF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Fruits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53B10-3B0C-4806-BEB2-4B38A8A0A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04" t="16560" r="-1"/>
          <a:stretch/>
        </p:blipFill>
        <p:spPr>
          <a:xfrm>
            <a:off x="1771136" y="360036"/>
            <a:ext cx="8789967" cy="410076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5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A34CF-D686-4ABE-8DD5-A78009C9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216" y="4870759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ABOUT Us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5ED88-D28C-4E17-973D-3F65E8EA5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559" r="198"/>
          <a:stretch/>
        </p:blipFill>
        <p:spPr>
          <a:xfrm>
            <a:off x="1776727" y="-86150"/>
            <a:ext cx="8643009" cy="449327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7DF89-D126-4818-B847-BBB6C14E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Register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7EE28-B455-47D2-B281-A7ADC6201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19" t="14247" r="851" b="-955"/>
          <a:stretch/>
        </p:blipFill>
        <p:spPr>
          <a:xfrm>
            <a:off x="1776728" y="283337"/>
            <a:ext cx="8654522" cy="424366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64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CB1C6-5CC6-415A-BB21-928DC051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36" y="4729431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00280-170A-4994-B5A1-1D2D819F8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94" t="15629" r="-398" b="567"/>
          <a:stretch/>
        </p:blipFill>
        <p:spPr>
          <a:xfrm>
            <a:off x="1539946" y="42664"/>
            <a:ext cx="9521623" cy="441813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5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353D3-80CF-4A90-B560-F8FF669A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778090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Kitchen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A85B5-8988-4DEB-8226-4057DE03F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12" t="15428"/>
          <a:stretch/>
        </p:blipFill>
        <p:spPr>
          <a:xfrm>
            <a:off x="1666206" y="0"/>
            <a:ext cx="9295720" cy="444936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6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537A9-5E13-40CF-B8B4-3CF7AB15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41AD0-ABEF-4FD9-8534-21B67E168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098" t="15862"/>
          <a:stretch/>
        </p:blipFill>
        <p:spPr>
          <a:xfrm>
            <a:off x="1772262" y="196120"/>
            <a:ext cx="9109904" cy="426467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732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31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       Gopi’s                          Kitchen Story </vt:lpstr>
      <vt:lpstr>Home Page</vt:lpstr>
      <vt:lpstr>VegetablES</vt:lpstr>
      <vt:lpstr>Fruits</vt:lpstr>
      <vt:lpstr>ABOUT Us </vt:lpstr>
      <vt:lpstr>Register page</vt:lpstr>
      <vt:lpstr>Login Page</vt:lpstr>
      <vt:lpstr>Kitchen Page</vt:lpstr>
      <vt:lpstr>CART</vt:lpstr>
      <vt:lpstr>Pay/BUY pAGE</vt:lpstr>
      <vt:lpstr>Order successful</vt:lpstr>
      <vt:lpstr>ADMIN</vt:lpstr>
      <vt:lpstr>Change Password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Gopi’s                          Kitchen Story</dc:title>
  <dc:creator>Kesapragada, Gopi Kalyan</dc:creator>
  <cp:lastModifiedBy>Kesapragada, Gopi Kalyan</cp:lastModifiedBy>
  <cp:revision>4</cp:revision>
  <dcterms:created xsi:type="dcterms:W3CDTF">2022-04-29T10:48:21Z</dcterms:created>
  <dcterms:modified xsi:type="dcterms:W3CDTF">2022-04-29T11:17:05Z</dcterms:modified>
</cp:coreProperties>
</file>