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2668773" y="4586365"/>
            <a:ext cx="842894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K.Gopinath</a:t>
            </a:r>
            <a:r>
              <a:rPr lang="en-US" sz="2000" b="1">
                <a:solidFill>
                  <a:schemeClr val="accent1">
                    <a:lumMod val="75000"/>
                  </a:schemeClr>
                </a:solidFill>
                <a:latin typeface="Arial"/>
                <a:cs typeface="Arial"/>
              </a:rPr>
              <a:t> -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Söhne"/>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Söhne"/>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Söhne"/>
              </a:rPr>
              <a:t>Detection and Prevention: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Söhne"/>
              </a:rPr>
              <a:t>Implement preventive measures to stop keyloggers from installing or executing on systems.</a:t>
            </a:r>
          </a:p>
          <a:p>
            <a:pPr algn="l">
              <a:buFont typeface="+mj-lt"/>
              <a:buAutoNum type="arabicPeriod"/>
            </a:pPr>
            <a:r>
              <a:rPr lang="en-US" b="1" i="0" dirty="0">
                <a:solidFill>
                  <a:srgbClr val="0D0D0D"/>
                </a:solidFill>
                <a:effectLst/>
                <a:latin typeface="Söhne"/>
              </a:rPr>
              <a:t>User Education and Awareness: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Söhne"/>
              </a:rPr>
              <a:t>Raise awareness about safe computing practices to minimize the likelihood of falling victim to keylogger attacks.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algn="l"/>
            <a:r>
              <a:rPr lang="en-US" sz="1200" b="0" i="0" dirty="0">
                <a:solidFill>
                  <a:srgbClr val="0D0D0D"/>
                </a:solidFill>
                <a:effectLst/>
                <a:latin typeface="Söhne"/>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Söhne"/>
              </a:rPr>
              <a:t>Endpoint Security Software</a:t>
            </a:r>
            <a:r>
              <a:rPr lang="en-US" sz="1200" b="0" i="0" dirty="0">
                <a:solidFill>
                  <a:srgbClr val="0D0D0D"/>
                </a:solidFill>
                <a:effectLst/>
                <a:latin typeface="Söhne"/>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Söhne"/>
              </a:rPr>
              <a:t>User Education and Awareness</a:t>
            </a:r>
            <a:r>
              <a:rPr lang="en-US" sz="1200" b="0" i="0" dirty="0">
                <a:solidFill>
                  <a:srgbClr val="0D0D0D"/>
                </a:solidFill>
                <a:effectLst/>
                <a:latin typeface="Söhne"/>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Söhne"/>
              </a:rPr>
              <a:t>Implement Multi-factor Authentication (MFA)</a:t>
            </a:r>
            <a:r>
              <a:rPr lang="en-US" sz="1200" b="0" i="0" dirty="0">
                <a:solidFill>
                  <a:srgbClr val="0D0D0D"/>
                </a:solidFill>
                <a:effectLst/>
                <a:latin typeface="Söhne"/>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Söhne"/>
              </a:rPr>
              <a:t>Regular Software Updates and Patch Management</a:t>
            </a:r>
            <a:r>
              <a:rPr lang="en-US" sz="1200" b="0" i="0" dirty="0">
                <a:solidFill>
                  <a:srgbClr val="0D0D0D"/>
                </a:solidFill>
                <a:effectLst/>
                <a:latin typeface="Söhne"/>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Söhne"/>
              </a:rPr>
              <a:t>Network Monitoring and Intrusion Detection Systems (IDS)</a:t>
            </a:r>
            <a:r>
              <a:rPr lang="en-US" sz="1200" b="0" i="0" dirty="0">
                <a:solidFill>
                  <a:srgbClr val="0D0D0D"/>
                </a:solidFill>
                <a:effectLst/>
                <a:latin typeface="Söhne"/>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a16="http://schemas.microsoft.com/office/drawing/2014/main"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1128</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Georgia</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27</cp:revision>
  <dcterms:created xsi:type="dcterms:W3CDTF">2021-05-26T16:50:10Z</dcterms:created>
  <dcterms:modified xsi:type="dcterms:W3CDTF">2024-04-24T08:06:55Z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