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94" r:id="rId3"/>
    <p:sldId id="257" r:id="rId4"/>
    <p:sldId id="258" r:id="rId5"/>
    <p:sldId id="259" r:id="rId6"/>
    <p:sldId id="295" r:id="rId7"/>
    <p:sldId id="292" r:id="rId8"/>
    <p:sldId id="260" r:id="rId9"/>
    <p:sldId id="267" r:id="rId10"/>
    <p:sldId id="261" r:id="rId11"/>
    <p:sldId id="268" r:id="rId12"/>
    <p:sldId id="293" r:id="rId13"/>
    <p:sldId id="29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1262"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ram sarma" userId="b4c3fe380136ffaa" providerId="LiveId" clId="{F1C8283A-7754-422F-B48F-CE3E82D1E35B}"/>
    <pc:docChg chg="undo custSel addSld delSld modSld">
      <pc:chgData name="abhi ram sarma" userId="b4c3fe380136ffaa" providerId="LiveId" clId="{F1C8283A-7754-422F-B48F-CE3E82D1E35B}" dt="2022-05-02T19:38:38.659" v="723" actId="1076"/>
      <pc:docMkLst>
        <pc:docMk/>
      </pc:docMkLst>
      <pc:sldChg chg="modSp mod">
        <pc:chgData name="abhi ram sarma" userId="b4c3fe380136ffaa" providerId="LiveId" clId="{F1C8283A-7754-422F-B48F-CE3E82D1E35B}" dt="2022-05-02T18:34:49.951" v="719" actId="2711"/>
        <pc:sldMkLst>
          <pc:docMk/>
          <pc:sldMk cId="4288576956" sldId="257"/>
        </pc:sldMkLst>
        <pc:spChg chg="mod">
          <ac:chgData name="abhi ram sarma" userId="b4c3fe380136ffaa" providerId="LiveId" clId="{F1C8283A-7754-422F-B48F-CE3E82D1E35B}" dt="2022-05-02T18:34:49.951" v="719" actId="2711"/>
          <ac:spMkLst>
            <pc:docMk/>
            <pc:sldMk cId="4288576956" sldId="257"/>
            <ac:spMk id="3" creationId="{696E8CB7-CFEC-4BE5-BFA1-3C2972B2BEE6}"/>
          </ac:spMkLst>
        </pc:spChg>
      </pc:sldChg>
      <pc:sldChg chg="modSp mod">
        <pc:chgData name="abhi ram sarma" userId="b4c3fe380136ffaa" providerId="LiveId" clId="{F1C8283A-7754-422F-B48F-CE3E82D1E35B}" dt="2022-05-02T18:34:39.194" v="718" actId="2711"/>
        <pc:sldMkLst>
          <pc:docMk/>
          <pc:sldMk cId="2515036822" sldId="258"/>
        </pc:sldMkLst>
        <pc:spChg chg="mod">
          <ac:chgData name="abhi ram sarma" userId="b4c3fe380136ffaa" providerId="LiveId" clId="{F1C8283A-7754-422F-B48F-CE3E82D1E35B}" dt="2022-05-02T18:34:39.194" v="718" actId="2711"/>
          <ac:spMkLst>
            <pc:docMk/>
            <pc:sldMk cId="2515036822" sldId="258"/>
            <ac:spMk id="3" creationId="{357E5B75-7D6D-44F8-BD3D-BB4D8F5539D3}"/>
          </ac:spMkLst>
        </pc:spChg>
      </pc:sldChg>
      <pc:sldChg chg="modSp mod">
        <pc:chgData name="abhi ram sarma" userId="b4c3fe380136ffaa" providerId="LiveId" clId="{F1C8283A-7754-422F-B48F-CE3E82D1E35B}" dt="2022-05-02T18:33:51.370" v="713" actId="114"/>
        <pc:sldMkLst>
          <pc:docMk/>
          <pc:sldMk cId="1788703789" sldId="260"/>
        </pc:sldMkLst>
        <pc:spChg chg="mod">
          <ac:chgData name="abhi ram sarma" userId="b4c3fe380136ffaa" providerId="LiveId" clId="{F1C8283A-7754-422F-B48F-CE3E82D1E35B}" dt="2022-05-02T18:33:51.370" v="713" actId="114"/>
          <ac:spMkLst>
            <pc:docMk/>
            <pc:sldMk cId="1788703789" sldId="260"/>
            <ac:spMk id="3" creationId="{BA9C86AF-06D1-4ACE-94BE-583EA60285F6}"/>
          </ac:spMkLst>
        </pc:spChg>
      </pc:sldChg>
      <pc:sldChg chg="modSp mod">
        <pc:chgData name="abhi ram sarma" userId="b4c3fe380136ffaa" providerId="LiveId" clId="{F1C8283A-7754-422F-B48F-CE3E82D1E35B}" dt="2022-05-02T18:33:37.287" v="711" actId="114"/>
        <pc:sldMkLst>
          <pc:docMk/>
          <pc:sldMk cId="1783828511" sldId="267"/>
        </pc:sldMkLst>
        <pc:spChg chg="mod">
          <ac:chgData name="abhi ram sarma" userId="b4c3fe380136ffaa" providerId="LiveId" clId="{F1C8283A-7754-422F-B48F-CE3E82D1E35B}" dt="2022-05-02T18:33:37.287" v="711" actId="114"/>
          <ac:spMkLst>
            <pc:docMk/>
            <pc:sldMk cId="1783828511" sldId="267"/>
            <ac:spMk id="7" creationId="{5B0F98F0-053C-429C-AE9C-2D4E321ABF5C}"/>
          </ac:spMkLst>
        </pc:spChg>
      </pc:sldChg>
      <pc:sldChg chg="modSp mod">
        <pc:chgData name="abhi ram sarma" userId="b4c3fe380136ffaa" providerId="LiveId" clId="{F1C8283A-7754-422F-B48F-CE3E82D1E35B}" dt="2022-05-02T18:34:20.019" v="717" actId="14100"/>
        <pc:sldMkLst>
          <pc:docMk/>
          <pc:sldMk cId="3503349282" sldId="292"/>
        </pc:sldMkLst>
        <pc:spChg chg="mod">
          <ac:chgData name="abhi ram sarma" userId="b4c3fe380136ffaa" providerId="LiveId" clId="{F1C8283A-7754-422F-B48F-CE3E82D1E35B}" dt="2022-05-02T18:34:20.019" v="717" actId="14100"/>
          <ac:spMkLst>
            <pc:docMk/>
            <pc:sldMk cId="3503349282" sldId="292"/>
            <ac:spMk id="3" creationId="{52D44730-DD3D-45CA-8715-4B043D6E8D5F}"/>
          </ac:spMkLst>
        </pc:spChg>
      </pc:sldChg>
      <pc:sldChg chg="addSp delSp modSp mod">
        <pc:chgData name="abhi ram sarma" userId="b4c3fe380136ffaa" providerId="LiveId" clId="{F1C8283A-7754-422F-B48F-CE3E82D1E35B}" dt="2022-05-02T18:33:22.210" v="709" actId="2711"/>
        <pc:sldMkLst>
          <pc:docMk/>
          <pc:sldMk cId="2631306734" sldId="293"/>
        </pc:sldMkLst>
        <pc:spChg chg="mod">
          <ac:chgData name="abhi ram sarma" userId="b4c3fe380136ffaa" providerId="LiveId" clId="{F1C8283A-7754-422F-B48F-CE3E82D1E35B}" dt="2022-05-02T18:29:42.131" v="475" actId="20577"/>
          <ac:spMkLst>
            <pc:docMk/>
            <pc:sldMk cId="2631306734" sldId="293"/>
            <ac:spMk id="2" creationId="{94617EA2-E5CF-4C25-B578-09EE5C7552A1}"/>
          </ac:spMkLst>
        </pc:spChg>
        <pc:spChg chg="mod">
          <ac:chgData name="abhi ram sarma" userId="b4c3fe380136ffaa" providerId="LiveId" clId="{F1C8283A-7754-422F-B48F-CE3E82D1E35B}" dt="2022-05-02T18:33:22.210" v="709" actId="2711"/>
          <ac:spMkLst>
            <pc:docMk/>
            <pc:sldMk cId="2631306734" sldId="293"/>
            <ac:spMk id="3" creationId="{06D3DF25-A060-4D29-B375-610A4C627FE1}"/>
          </ac:spMkLst>
        </pc:spChg>
        <pc:picChg chg="add del">
          <ac:chgData name="abhi ram sarma" userId="b4c3fe380136ffaa" providerId="LiveId" clId="{F1C8283A-7754-422F-B48F-CE3E82D1E35B}" dt="2022-05-02T18:28:33.270" v="456" actId="22"/>
          <ac:picMkLst>
            <pc:docMk/>
            <pc:sldMk cId="2631306734" sldId="293"/>
            <ac:picMk id="5" creationId="{87F74370-B9F3-452C-AFD5-730104D04C04}"/>
          </ac:picMkLst>
        </pc:picChg>
      </pc:sldChg>
      <pc:sldChg chg="modSp new mod">
        <pc:chgData name="abhi ram sarma" userId="b4c3fe380136ffaa" providerId="LiveId" clId="{F1C8283A-7754-422F-B48F-CE3E82D1E35B}" dt="2022-05-02T18:35:08.222" v="722" actId="114"/>
        <pc:sldMkLst>
          <pc:docMk/>
          <pc:sldMk cId="4223863405" sldId="294"/>
        </pc:sldMkLst>
        <pc:spChg chg="mod">
          <ac:chgData name="abhi ram sarma" userId="b4c3fe380136ffaa" providerId="LiveId" clId="{F1C8283A-7754-422F-B48F-CE3E82D1E35B}" dt="2022-05-02T15:12:43.833" v="37" actId="20577"/>
          <ac:spMkLst>
            <pc:docMk/>
            <pc:sldMk cId="4223863405" sldId="294"/>
            <ac:spMk id="2" creationId="{21A52C36-D304-41DB-BC42-21183930F286}"/>
          </ac:spMkLst>
        </pc:spChg>
        <pc:spChg chg="mod">
          <ac:chgData name="abhi ram sarma" userId="b4c3fe380136ffaa" providerId="LiveId" clId="{F1C8283A-7754-422F-B48F-CE3E82D1E35B}" dt="2022-05-02T18:35:08.222" v="722" actId="114"/>
          <ac:spMkLst>
            <pc:docMk/>
            <pc:sldMk cId="4223863405" sldId="294"/>
            <ac:spMk id="3" creationId="{884961F2-5442-4352-8845-B8201D71632E}"/>
          </ac:spMkLst>
        </pc:spChg>
      </pc:sldChg>
      <pc:sldChg chg="addSp modSp new mod">
        <pc:chgData name="abhi ram sarma" userId="b4c3fe380136ffaa" providerId="LiveId" clId="{F1C8283A-7754-422F-B48F-CE3E82D1E35B}" dt="2022-05-02T19:38:38.659" v="723" actId="1076"/>
        <pc:sldMkLst>
          <pc:docMk/>
          <pc:sldMk cId="1456185104" sldId="295"/>
        </pc:sldMkLst>
        <pc:spChg chg="mod">
          <ac:chgData name="abhi ram sarma" userId="b4c3fe380136ffaa" providerId="LiveId" clId="{F1C8283A-7754-422F-B48F-CE3E82D1E35B}" dt="2022-05-02T15:18:48.770" v="363" actId="20577"/>
          <ac:spMkLst>
            <pc:docMk/>
            <pc:sldMk cId="1456185104" sldId="295"/>
            <ac:spMk id="2" creationId="{5CC4CA08-A744-4CBB-81E7-A0F92DEE512A}"/>
          </ac:spMkLst>
        </pc:spChg>
        <pc:spChg chg="add mod">
          <ac:chgData name="abhi ram sarma" userId="b4c3fe380136ffaa" providerId="LiveId" clId="{F1C8283A-7754-422F-B48F-CE3E82D1E35B}" dt="2022-05-02T15:19:31.039" v="367" actId="13822"/>
          <ac:spMkLst>
            <pc:docMk/>
            <pc:sldMk cId="1456185104" sldId="295"/>
            <ac:spMk id="4" creationId="{1D83ADD5-2FDC-44F3-B158-28988F14DF05}"/>
          </ac:spMkLst>
        </pc:spChg>
        <pc:spChg chg="add mod">
          <ac:chgData name="abhi ram sarma" userId="b4c3fe380136ffaa" providerId="LiveId" clId="{F1C8283A-7754-422F-B48F-CE3E82D1E35B}" dt="2022-05-02T15:20:29.314" v="387" actId="20577"/>
          <ac:spMkLst>
            <pc:docMk/>
            <pc:sldMk cId="1456185104" sldId="295"/>
            <ac:spMk id="5" creationId="{147D2329-F324-4EDF-ABE0-BA05DD5933F3}"/>
          </ac:spMkLst>
        </pc:spChg>
        <pc:spChg chg="add mod">
          <ac:chgData name="abhi ram sarma" userId="b4c3fe380136ffaa" providerId="LiveId" clId="{F1C8283A-7754-422F-B48F-CE3E82D1E35B}" dt="2022-05-02T15:20:56.633" v="400" actId="20577"/>
          <ac:spMkLst>
            <pc:docMk/>
            <pc:sldMk cId="1456185104" sldId="295"/>
            <ac:spMk id="6" creationId="{CAFD3578-2CBF-4E73-B1BD-0466F50FE2F8}"/>
          </ac:spMkLst>
        </pc:spChg>
        <pc:spChg chg="add mod">
          <ac:chgData name="abhi ram sarma" userId="b4c3fe380136ffaa" providerId="LiveId" clId="{F1C8283A-7754-422F-B48F-CE3E82D1E35B}" dt="2022-05-02T19:38:38.659" v="723" actId="1076"/>
          <ac:spMkLst>
            <pc:docMk/>
            <pc:sldMk cId="1456185104" sldId="295"/>
            <ac:spMk id="11" creationId="{82228F5B-EAFF-43A4-BBFB-F88D36060579}"/>
          </ac:spMkLst>
        </pc:spChg>
        <pc:spChg chg="add mod">
          <ac:chgData name="abhi ram sarma" userId="b4c3fe380136ffaa" providerId="LiveId" clId="{F1C8283A-7754-422F-B48F-CE3E82D1E35B}" dt="2022-05-02T15:22:43.840" v="417" actId="20577"/>
          <ac:spMkLst>
            <pc:docMk/>
            <pc:sldMk cId="1456185104" sldId="295"/>
            <ac:spMk id="14" creationId="{5248D26A-996A-45F8-8264-D50073CB64F5}"/>
          </ac:spMkLst>
        </pc:spChg>
        <pc:spChg chg="add mod">
          <ac:chgData name="abhi ram sarma" userId="b4c3fe380136ffaa" providerId="LiveId" clId="{F1C8283A-7754-422F-B48F-CE3E82D1E35B}" dt="2022-05-02T15:23:14.718" v="427" actId="14100"/>
          <ac:spMkLst>
            <pc:docMk/>
            <pc:sldMk cId="1456185104" sldId="295"/>
            <ac:spMk id="15" creationId="{30456ABC-EF4F-4AB8-B8DB-3E107FBD11B8}"/>
          </ac:spMkLst>
        </pc:spChg>
        <pc:cxnChg chg="add mod">
          <ac:chgData name="abhi ram sarma" userId="b4c3fe380136ffaa" providerId="LiveId" clId="{F1C8283A-7754-422F-B48F-CE3E82D1E35B}" dt="2022-05-02T15:21:10.367" v="402" actId="13822"/>
          <ac:cxnSpMkLst>
            <pc:docMk/>
            <pc:sldMk cId="1456185104" sldId="295"/>
            <ac:cxnSpMk id="8" creationId="{441ACD2E-A318-4291-AF6F-8B9971E3CBC9}"/>
          </ac:cxnSpMkLst>
        </pc:cxnChg>
        <pc:cxnChg chg="add mod">
          <ac:chgData name="abhi ram sarma" userId="b4c3fe380136ffaa" providerId="LiveId" clId="{F1C8283A-7754-422F-B48F-CE3E82D1E35B}" dt="2022-05-02T15:21:21.107" v="404" actId="13822"/>
          <ac:cxnSpMkLst>
            <pc:docMk/>
            <pc:sldMk cId="1456185104" sldId="295"/>
            <ac:cxnSpMk id="10" creationId="{5CED996C-075F-4430-93DB-D4F4E102C480}"/>
          </ac:cxnSpMkLst>
        </pc:cxnChg>
        <pc:cxnChg chg="add mod">
          <ac:chgData name="abhi ram sarma" userId="b4c3fe380136ffaa" providerId="LiveId" clId="{F1C8283A-7754-422F-B48F-CE3E82D1E35B}" dt="2022-05-02T19:38:38.659" v="723" actId="1076"/>
          <ac:cxnSpMkLst>
            <pc:docMk/>
            <pc:sldMk cId="1456185104" sldId="295"/>
            <ac:cxnSpMk id="13" creationId="{8236B892-0D55-4790-BCAA-C7DFABF661CB}"/>
          </ac:cxnSpMkLst>
        </pc:cxnChg>
        <pc:cxnChg chg="add mod">
          <ac:chgData name="abhi ram sarma" userId="b4c3fe380136ffaa" providerId="LiveId" clId="{F1C8283A-7754-422F-B48F-CE3E82D1E35B}" dt="2022-05-02T15:23:24.466" v="429" actId="13822"/>
          <ac:cxnSpMkLst>
            <pc:docMk/>
            <pc:sldMk cId="1456185104" sldId="295"/>
            <ac:cxnSpMk id="17" creationId="{EFC638F7-89E6-4775-ADDD-331CB320E16B}"/>
          </ac:cxnSpMkLst>
        </pc:cxnChg>
        <pc:cxnChg chg="add mod">
          <ac:chgData name="abhi ram sarma" userId="b4c3fe380136ffaa" providerId="LiveId" clId="{F1C8283A-7754-422F-B48F-CE3E82D1E35B}" dt="2022-05-02T15:23:35.367" v="431" actId="13822"/>
          <ac:cxnSpMkLst>
            <pc:docMk/>
            <pc:sldMk cId="1456185104" sldId="295"/>
            <ac:cxnSpMk id="19" creationId="{ACE995C0-81EA-4CBE-B648-AEC4E9EA69D6}"/>
          </ac:cxnSpMkLst>
        </pc:cxnChg>
      </pc:sldChg>
      <pc:sldChg chg="delSp new del mod">
        <pc:chgData name="abhi ram sarma" userId="b4c3fe380136ffaa" providerId="LiveId" clId="{F1C8283A-7754-422F-B48F-CE3E82D1E35B}" dt="2022-05-02T18:32:32.479" v="693" actId="47"/>
        <pc:sldMkLst>
          <pc:docMk/>
          <pc:sldMk cId="192104091" sldId="296"/>
        </pc:sldMkLst>
        <pc:spChg chg="del">
          <ac:chgData name="abhi ram sarma" userId="b4c3fe380136ffaa" providerId="LiveId" clId="{F1C8283A-7754-422F-B48F-CE3E82D1E35B}" dt="2022-05-02T18:32:20.580" v="691" actId="21"/>
          <ac:spMkLst>
            <pc:docMk/>
            <pc:sldMk cId="192104091" sldId="296"/>
            <ac:spMk id="2" creationId="{F7044A9A-3CE8-4303-9468-61E289984484}"/>
          </ac:spMkLst>
        </pc:spChg>
        <pc:spChg chg="del">
          <ac:chgData name="abhi ram sarma" userId="b4c3fe380136ffaa" providerId="LiveId" clId="{F1C8283A-7754-422F-B48F-CE3E82D1E35B}" dt="2022-05-02T18:32:28.992" v="692" actId="21"/>
          <ac:spMkLst>
            <pc:docMk/>
            <pc:sldMk cId="192104091" sldId="296"/>
            <ac:spMk id="3" creationId="{F19107C6-11D6-46D6-9E0D-89BCE05FA823}"/>
          </ac:spMkLst>
        </pc:spChg>
      </pc:sldChg>
      <pc:sldChg chg="delSp modSp new mod">
        <pc:chgData name="abhi ram sarma" userId="b4c3fe380136ffaa" providerId="LiveId" clId="{F1C8283A-7754-422F-B48F-CE3E82D1E35B}" dt="2022-05-02T18:33:04.457" v="708" actId="255"/>
        <pc:sldMkLst>
          <pc:docMk/>
          <pc:sldMk cId="669771522" sldId="296"/>
        </pc:sldMkLst>
        <pc:spChg chg="mod">
          <ac:chgData name="abhi ram sarma" userId="b4c3fe380136ffaa" providerId="LiveId" clId="{F1C8283A-7754-422F-B48F-CE3E82D1E35B}" dt="2022-05-02T18:33:04.457" v="708" actId="255"/>
          <ac:spMkLst>
            <pc:docMk/>
            <pc:sldMk cId="669771522" sldId="296"/>
            <ac:spMk id="2" creationId="{608F90D9-ABA2-48EB-87E6-C8C2A32CF91C}"/>
          </ac:spMkLst>
        </pc:spChg>
        <pc:spChg chg="del">
          <ac:chgData name="abhi ram sarma" userId="b4c3fe380136ffaa" providerId="LiveId" clId="{F1C8283A-7754-422F-B48F-CE3E82D1E35B}" dt="2022-05-02T18:32:52.124" v="705" actId="21"/>
          <ac:spMkLst>
            <pc:docMk/>
            <pc:sldMk cId="669771522" sldId="296"/>
            <ac:spMk id="3" creationId="{DBB21A32-16D9-4994-B0B3-945A0564289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FF5B0-1F45-4D4B-A78A-9B871638D2A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303376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16036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394366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B275961-6727-4ACE-950B-EAE221D48C4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7303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262705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8FF5B0-1F45-4D4B-A78A-9B871638D2A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1787001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8FF5B0-1F45-4D4B-A78A-9B871638D2A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3140177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FF5B0-1F45-4D4B-A78A-9B871638D2A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305245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48FF5B0-1F45-4D4B-A78A-9B871638D2A7}" type="datetimeFigureOut">
              <a:rPr lang="en-US" smtClean="0"/>
              <a:t>4/27/2022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B275961-6727-4ACE-950B-EAE221D48C4A}" type="slidenum">
              <a:rPr lang="en-US" smtClean="0"/>
              <a:t>‹#›</a:t>
            </a:fld>
            <a:endParaRPr lang="en-US"/>
          </a:p>
        </p:txBody>
      </p:sp>
    </p:spTree>
    <p:extLst>
      <p:ext uri="{BB962C8B-B14F-4D97-AF65-F5344CB8AC3E}">
        <p14:creationId xmlns:p14="http://schemas.microsoft.com/office/powerpoint/2010/main" val="188702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FF5B0-1F45-4D4B-A78A-9B871638D2A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103450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FF5B0-1F45-4D4B-A78A-9B871638D2A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213559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407229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FF5B0-1F45-4D4B-A78A-9B871638D2A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122960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FF5B0-1F45-4D4B-A78A-9B871638D2A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70964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48FF5B0-1F45-4D4B-A78A-9B871638D2A7}"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11541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214390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8FF5B0-1F45-4D4B-A78A-9B871638D2A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75961-6727-4ACE-950B-EAE221D48C4A}" type="slidenum">
              <a:rPr lang="en-US" smtClean="0"/>
              <a:t>‹#›</a:t>
            </a:fld>
            <a:endParaRPr lang="en-US"/>
          </a:p>
        </p:txBody>
      </p:sp>
    </p:spTree>
    <p:extLst>
      <p:ext uri="{BB962C8B-B14F-4D97-AF65-F5344CB8AC3E}">
        <p14:creationId xmlns:p14="http://schemas.microsoft.com/office/powerpoint/2010/main" val="38827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8FF5B0-1F45-4D4B-A78A-9B871638D2A7}" type="datetimeFigureOut">
              <a:rPr lang="en-US" smtClean="0"/>
              <a:t>4/27/2022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B275961-6727-4ACE-950B-EAE221D48C4A}" type="slidenum">
              <a:rPr lang="en-US" smtClean="0"/>
              <a:t>‹#›</a:t>
            </a:fld>
            <a:endParaRPr lang="en-US"/>
          </a:p>
        </p:txBody>
      </p:sp>
    </p:spTree>
    <p:extLst>
      <p:ext uri="{BB962C8B-B14F-4D97-AF65-F5344CB8AC3E}">
        <p14:creationId xmlns:p14="http://schemas.microsoft.com/office/powerpoint/2010/main" val="70091196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52A6-5D08-4DF9-8688-6D697E5C4242}"/>
              </a:ext>
            </a:extLst>
          </p:cNvPr>
          <p:cNvSpPr>
            <a:spLocks noGrp="1"/>
          </p:cNvSpPr>
          <p:nvPr>
            <p:ph type="ctrTitle"/>
          </p:nvPr>
        </p:nvSpPr>
        <p:spPr>
          <a:xfrm>
            <a:off x="680322" y="1714500"/>
            <a:ext cx="8144134" cy="3181350"/>
          </a:xfrm>
        </p:spPr>
        <p:txBody>
          <a:bodyPr/>
          <a:lstStyle/>
          <a:p>
            <a:r>
              <a:rPr lang="en-US" b="0" i="0" dirty="0">
                <a:effectLst/>
                <a:latin typeface="Roboto" panose="02000000000000000000" pitchFamily="2" charset="0"/>
              </a:rPr>
              <a:t>NLP Project - Emotion In Text Classifier App</a:t>
            </a:r>
            <a:br>
              <a:rPr lang="en-US" b="0" i="0" dirty="0">
                <a:effectLst/>
                <a:latin typeface="Roboto" panose="02000000000000000000" pitchFamily="2" charset="0"/>
              </a:rPr>
            </a:br>
            <a:endParaRPr lang="en-US" dirty="0"/>
          </a:p>
        </p:txBody>
      </p:sp>
      <p:sp>
        <p:nvSpPr>
          <p:cNvPr id="3" name="Subtitle 2">
            <a:extLst>
              <a:ext uri="{FF2B5EF4-FFF2-40B4-BE49-F238E27FC236}">
                <a16:creationId xmlns:a16="http://schemas.microsoft.com/office/drawing/2014/main" id="{C8C7001C-AF20-4598-B288-E0DC86E774AA}"/>
              </a:ext>
            </a:extLst>
          </p:cNvPr>
          <p:cNvSpPr>
            <a:spLocks noGrp="1"/>
          </p:cNvSpPr>
          <p:nvPr>
            <p:ph type="subTitle" idx="1"/>
          </p:nvPr>
        </p:nvSpPr>
        <p:spPr/>
        <p:txBody>
          <a:bodyPr>
            <a:noAutofit/>
          </a:bodyPr>
          <a:lstStyle/>
          <a:p>
            <a:pPr algn="r"/>
            <a:r>
              <a:rPr lang="en-US" sz="2800" dirty="0" err="1"/>
              <a:t>Gandham</a:t>
            </a:r>
            <a:r>
              <a:rPr lang="en-US" sz="2800" dirty="0"/>
              <a:t> Sushma</a:t>
            </a:r>
          </a:p>
          <a:p>
            <a:pPr algn="r"/>
            <a:r>
              <a:rPr lang="en-US" sz="2800" dirty="0" err="1"/>
              <a:t>Gandham</a:t>
            </a:r>
            <a:r>
              <a:rPr lang="en-US" sz="2800" dirty="0"/>
              <a:t> </a:t>
            </a:r>
            <a:r>
              <a:rPr lang="en-US" sz="2800" dirty="0" err="1"/>
              <a:t>vishwanadh</a:t>
            </a:r>
            <a:endParaRPr lang="en-US" sz="2800" dirty="0"/>
          </a:p>
          <a:p>
            <a:pPr algn="r"/>
            <a:r>
              <a:rPr lang="en-US" sz="2800" dirty="0" err="1"/>
              <a:t>Achyutha</a:t>
            </a:r>
            <a:r>
              <a:rPr lang="en-US" sz="2800" dirty="0"/>
              <a:t> Gopi</a:t>
            </a:r>
          </a:p>
          <a:p>
            <a:pPr algn="r"/>
            <a:r>
              <a:rPr lang="en-US" sz="2800" dirty="0"/>
              <a:t>Suresh Gopi</a:t>
            </a:r>
          </a:p>
        </p:txBody>
      </p:sp>
    </p:spTree>
    <p:extLst>
      <p:ext uri="{BB962C8B-B14F-4D97-AF65-F5344CB8AC3E}">
        <p14:creationId xmlns:p14="http://schemas.microsoft.com/office/powerpoint/2010/main" val="3341818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7830-30E3-49EA-B833-7A16FB0239DE}"/>
              </a:ext>
            </a:extLst>
          </p:cNvPr>
          <p:cNvSpPr>
            <a:spLocks noGrp="1"/>
          </p:cNvSpPr>
          <p:nvPr>
            <p:ph type="title"/>
          </p:nvPr>
        </p:nvSpPr>
        <p:spPr/>
        <p:txBody>
          <a:bodyPr/>
          <a:lstStyle/>
          <a:p>
            <a:r>
              <a:rPr lang="en-US" dirty="0"/>
              <a:t>Code and App Explanation</a:t>
            </a:r>
          </a:p>
        </p:txBody>
      </p:sp>
      <p:sp>
        <p:nvSpPr>
          <p:cNvPr id="3" name="Content Placeholder 2">
            <a:extLst>
              <a:ext uri="{FF2B5EF4-FFF2-40B4-BE49-F238E27FC236}">
                <a16:creationId xmlns:a16="http://schemas.microsoft.com/office/drawing/2014/main" id="{D2DF0B7A-7193-4144-9000-8920861C0CC8}"/>
              </a:ext>
            </a:extLst>
          </p:cNvPr>
          <p:cNvSpPr>
            <a:spLocks noGrp="1"/>
          </p:cNvSpPr>
          <p:nvPr>
            <p:ph idx="1"/>
          </p:nvPr>
        </p:nvSpPr>
        <p:spPr>
          <a:xfrm>
            <a:off x="213064" y="2032985"/>
            <a:ext cx="10315853" cy="5237825"/>
          </a:xfrm>
        </p:spPr>
        <p:txBody>
          <a:bodyPr>
            <a:normAutofit/>
          </a:bodyPr>
          <a:lstStyle/>
          <a:p>
            <a:pPr lvl="2"/>
            <a:r>
              <a:rPr lang="en-US" sz="3600" b="1" i="0" dirty="0">
                <a:effectLst/>
                <a:latin typeface="charter"/>
              </a:rPr>
              <a:t>Enter the text in the input box.</a:t>
            </a:r>
            <a:endParaRPr lang="en-US" sz="3600" b="0" i="0" dirty="0">
              <a:effectLst/>
              <a:latin typeface="charter"/>
            </a:endParaRPr>
          </a:p>
          <a:p>
            <a:pPr lvl="2"/>
            <a:endParaRPr lang="en-US" sz="3600" dirty="0"/>
          </a:p>
        </p:txBody>
      </p:sp>
      <p:pic>
        <p:nvPicPr>
          <p:cNvPr id="5" name="Picture 4" descr="Graphical user interface, application&#10;&#10;Description automatically generated">
            <a:extLst>
              <a:ext uri="{FF2B5EF4-FFF2-40B4-BE49-F238E27FC236}">
                <a16:creationId xmlns:a16="http://schemas.microsoft.com/office/drawing/2014/main" id="{7E40E7BD-58E3-4D1F-8CBB-CC4E985DE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314" y="2849729"/>
            <a:ext cx="5573859" cy="3604335"/>
          </a:xfrm>
          <a:prstGeom prst="rect">
            <a:avLst/>
          </a:prstGeom>
        </p:spPr>
      </p:pic>
    </p:spTree>
    <p:extLst>
      <p:ext uri="{BB962C8B-B14F-4D97-AF65-F5344CB8AC3E}">
        <p14:creationId xmlns:p14="http://schemas.microsoft.com/office/powerpoint/2010/main" val="204415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F0B7A-7193-4144-9000-8920861C0CC8}"/>
              </a:ext>
            </a:extLst>
          </p:cNvPr>
          <p:cNvSpPr>
            <a:spLocks noGrp="1"/>
          </p:cNvSpPr>
          <p:nvPr>
            <p:ph idx="1"/>
          </p:nvPr>
        </p:nvSpPr>
        <p:spPr>
          <a:xfrm>
            <a:off x="497150" y="2574523"/>
            <a:ext cx="10856650" cy="4492101"/>
          </a:xfrm>
        </p:spPr>
        <p:txBody>
          <a:bodyPr>
            <a:normAutofit/>
          </a:bodyPr>
          <a:lstStyle/>
          <a:p>
            <a:pPr lvl="2"/>
            <a:r>
              <a:rPr lang="en-US" sz="3200" b="1" i="0" dirty="0">
                <a:effectLst/>
                <a:latin typeface="charter"/>
              </a:rPr>
              <a:t>Hit the submit button, We get the output of a chart, Emotion.</a:t>
            </a:r>
            <a:endParaRPr lang="en-US" sz="3200" dirty="0"/>
          </a:p>
        </p:txBody>
      </p:sp>
      <p:pic>
        <p:nvPicPr>
          <p:cNvPr id="6" name="Picture 5" descr="A picture containing chart&#10;&#10;Description automatically generated">
            <a:extLst>
              <a:ext uri="{FF2B5EF4-FFF2-40B4-BE49-F238E27FC236}">
                <a16:creationId xmlns:a16="http://schemas.microsoft.com/office/drawing/2014/main" id="{543ABD9E-73FC-4D9B-8B86-D2572DDB2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54" y="3606554"/>
            <a:ext cx="6924584" cy="2989555"/>
          </a:xfrm>
          <a:prstGeom prst="rect">
            <a:avLst/>
          </a:prstGeom>
        </p:spPr>
      </p:pic>
    </p:spTree>
    <p:extLst>
      <p:ext uri="{BB962C8B-B14F-4D97-AF65-F5344CB8AC3E}">
        <p14:creationId xmlns:p14="http://schemas.microsoft.com/office/powerpoint/2010/main" val="54632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7EA2-E5CF-4C25-B578-09EE5C7552A1}"/>
              </a:ext>
            </a:extLst>
          </p:cNvPr>
          <p:cNvSpPr>
            <a:spLocks noGrp="1"/>
          </p:cNvSpPr>
          <p:nvPr>
            <p:ph type="title"/>
          </p:nvPr>
        </p:nvSpPr>
        <p:spPr/>
        <p:txBody>
          <a:bodyPr/>
          <a:lstStyle/>
          <a:p>
            <a:r>
              <a:rPr lang="en-US" dirty="0"/>
              <a:t>Drawbacks and Future Scope</a:t>
            </a:r>
          </a:p>
        </p:txBody>
      </p:sp>
      <p:sp>
        <p:nvSpPr>
          <p:cNvPr id="3" name="Content Placeholder 2">
            <a:extLst>
              <a:ext uri="{FF2B5EF4-FFF2-40B4-BE49-F238E27FC236}">
                <a16:creationId xmlns:a16="http://schemas.microsoft.com/office/drawing/2014/main" id="{06D3DF25-A060-4D29-B375-610A4C627FE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Drawbacks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It only limits to the words present in the dictionary.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It only consider English word for the prediction</a:t>
            </a:r>
          </a:p>
          <a:p>
            <a:pPr marL="0" indent="0">
              <a:buNone/>
            </a:pPr>
            <a:r>
              <a:rPr lang="en-US" dirty="0">
                <a:latin typeface="Times New Roman" panose="02020603050405020304" pitchFamily="18" charset="0"/>
                <a:cs typeface="Times New Roman" panose="02020603050405020304" pitchFamily="18" charset="0"/>
              </a:rPr>
              <a:t>Future Scope: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Multilingual System</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Handling all types of emotions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30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90D9-ABA2-48EB-87E6-C8C2A32CF91C}"/>
              </a:ext>
            </a:extLst>
          </p:cNvPr>
          <p:cNvSpPr>
            <a:spLocks noGrp="1"/>
          </p:cNvSpPr>
          <p:nvPr>
            <p:ph type="title"/>
          </p:nvPr>
        </p:nvSpPr>
        <p:spPr>
          <a:xfrm>
            <a:off x="680321" y="753228"/>
            <a:ext cx="9613861" cy="6008816"/>
          </a:xfrm>
        </p:spPr>
        <p:txBody>
          <a:bodyPr>
            <a:normAutofit/>
          </a:bodyPr>
          <a:lstStyle/>
          <a:p>
            <a:pPr algn="ctr"/>
            <a:r>
              <a:rPr lang="en-US" sz="4400" b="1" dirty="0"/>
              <a:t>Thank you</a:t>
            </a:r>
          </a:p>
        </p:txBody>
      </p:sp>
    </p:spTree>
    <p:extLst>
      <p:ext uri="{BB962C8B-B14F-4D97-AF65-F5344CB8AC3E}">
        <p14:creationId xmlns:p14="http://schemas.microsoft.com/office/powerpoint/2010/main" val="66977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2C36-D304-41DB-BC42-21183930F28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84961F2-5442-4352-8845-B8201D71632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want to design and implement the text to emotion system that which is capable of recognizing the emotion and convert it. Here the challenge is to provide the correct emotion for the product or the statement. The design consists of the </a:t>
            </a:r>
            <a:r>
              <a:rPr lang="en-US" sz="2400" b="1" cap="all" dirty="0">
                <a:effectLst/>
                <a:latin typeface="Times New Roman" panose="02020603050405020304" pitchFamily="18" charset="0"/>
                <a:cs typeface="Times New Roman" panose="02020603050405020304" pitchFamily="18" charset="0"/>
              </a:rPr>
              <a:t>TEXT PRE-PROCESSING, </a:t>
            </a:r>
            <a:r>
              <a:rPr lang="en-US" b="1" cap="all" dirty="0">
                <a:effectLst/>
                <a:latin typeface="Times New Roman" panose="02020603050405020304" pitchFamily="18" charset="0"/>
                <a:cs typeface="Times New Roman" panose="02020603050405020304" pitchFamily="18" charset="0"/>
              </a:rPr>
              <a:t>EMOTION INVESTIGATION, EMOTION ANALYSIS.</a:t>
            </a:r>
          </a:p>
          <a:p>
            <a:endParaRPr lang="en-US" sz="2400" b="1" cap="all"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8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9A57-E459-4DF8-8B55-87541DE7DAB5}"/>
              </a:ext>
            </a:extLst>
          </p:cNvPr>
          <p:cNvSpPr>
            <a:spLocks noGrp="1"/>
          </p:cNvSpPr>
          <p:nvPr>
            <p:ph type="title"/>
          </p:nvPr>
        </p:nvSpPr>
        <p:spPr/>
        <p:txBody>
          <a:bodyPr>
            <a:normAutofit/>
          </a:bodyPr>
          <a:lstStyle/>
          <a:p>
            <a:pPr algn="l"/>
            <a:r>
              <a:rPr lang="en-US" b="1" i="0" dirty="0">
                <a:effectLst/>
                <a:latin typeface="sohne"/>
              </a:rPr>
              <a:t>Introduction</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696E8CB7-CFEC-4BE5-BFA1-3C2972B2BEE6}"/>
              </a:ext>
            </a:extLst>
          </p:cNvPr>
          <p:cNvSpPr>
            <a:spLocks noGrp="1"/>
          </p:cNvSpPr>
          <p:nvPr>
            <p:ph idx="1"/>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Emotion is the state of mind that is aligned with feelings, and thoughts usually directed toward a specific object.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Emotion is a behavior that reflects personal significance or opinion regarding the interaction we have with other human beings or related to a certain event. The human being is able to identify the emotions from textual data and can understand the matter of the text.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57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FB81-EB2F-42DB-A02E-2222FB221C17}"/>
              </a:ext>
            </a:extLst>
          </p:cNvPr>
          <p:cNvSpPr>
            <a:spLocks noGrp="1"/>
          </p:cNvSpPr>
          <p:nvPr>
            <p:ph type="title"/>
          </p:nvPr>
        </p:nvSpPr>
        <p:spPr/>
        <p:txBody>
          <a:bodyPr/>
          <a:lstStyle/>
          <a:p>
            <a:pPr algn="l"/>
            <a:r>
              <a:rPr lang="en-US" b="1" i="0" dirty="0">
                <a:effectLst/>
                <a:latin typeface="sohne"/>
              </a:rPr>
              <a:t>What is text2emotion</a:t>
            </a:r>
          </a:p>
        </p:txBody>
      </p:sp>
      <p:sp>
        <p:nvSpPr>
          <p:cNvPr id="3" name="Content Placeholder 2">
            <a:extLst>
              <a:ext uri="{FF2B5EF4-FFF2-40B4-BE49-F238E27FC236}">
                <a16:creationId xmlns:a16="http://schemas.microsoft.com/office/drawing/2014/main" id="{357E5B75-7D6D-44F8-BD3D-BB4D8F5539D3}"/>
              </a:ext>
            </a:extLst>
          </p:cNvPr>
          <p:cNvSpPr>
            <a:spLocks noGrp="1"/>
          </p:cNvSpPr>
          <p:nvPr>
            <p:ph idx="1"/>
          </p:nvPr>
        </p:nvSpPr>
        <p:spPr/>
        <p:txBody>
          <a:bodyPr>
            <a:normAutofit/>
          </a:bodyPr>
          <a:lstStyle/>
          <a:p>
            <a:r>
              <a:rPr lang="en-US" b="1" i="1" dirty="0">
                <a:effectLst/>
                <a:latin typeface="Times New Roman" panose="02020603050405020304" pitchFamily="18" charset="0"/>
                <a:cs typeface="Times New Roman" panose="02020603050405020304" pitchFamily="18" charset="0"/>
              </a:rPr>
              <a:t>Text2emotion</a:t>
            </a:r>
            <a:r>
              <a:rPr lang="en-US" b="0" i="0" dirty="0">
                <a:effectLst/>
                <a:latin typeface="Times New Roman" panose="02020603050405020304" pitchFamily="18" charset="0"/>
                <a:cs typeface="Times New Roman" panose="02020603050405020304" pitchFamily="18" charset="0"/>
              </a:rPr>
              <a:t> is developed with the clear intension to find the appropriate emotions embedded in the text data.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research says that when the human is in the thinking process and he is damn sure about his statement then he will express his emotions in the right context of manner and it will be proper aligned in case of words expressing those emotions.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03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E6C1-66DD-4828-9B8B-625AEB6C93E9}"/>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2011BDC4-867D-44C3-9459-1A4BE3BBF30C}"/>
              </a:ext>
            </a:extLst>
          </p:cNvPr>
          <p:cNvSpPr>
            <a:spLocks noGrp="1"/>
          </p:cNvSpPr>
          <p:nvPr>
            <p:ph idx="1"/>
          </p:nvPr>
        </p:nvSpPr>
        <p:spPr/>
        <p:txBody>
          <a:bodyPr/>
          <a:lstStyle/>
          <a:p>
            <a:r>
              <a:rPr lang="en-US" b="0" dirty="0">
                <a:effectLst/>
                <a:latin typeface="Times New Roman" panose="02020603050405020304" pitchFamily="18" charset="0"/>
                <a:cs typeface="Times New Roman" panose="02020603050405020304" pitchFamily="18" charset="0"/>
              </a:rPr>
              <a:t>If I want to tell you in simple words then consider if the customer did not like the product by investing the large amount then he will surely give his feedback like </a:t>
            </a:r>
            <a:r>
              <a:rPr lang="en-US" b="1" dirty="0">
                <a:effectLst/>
                <a:latin typeface="Times New Roman" panose="02020603050405020304" pitchFamily="18" charset="0"/>
                <a:cs typeface="Times New Roman" panose="02020603050405020304" pitchFamily="18" charset="0"/>
              </a:rPr>
              <a:t>“I am very angry by your product services and </a:t>
            </a:r>
            <a:r>
              <a:rPr lang="en-US" b="1" dirty="0" err="1">
                <a:effectLst/>
                <a:latin typeface="Times New Roman" panose="02020603050405020304" pitchFamily="18" charset="0"/>
                <a:cs typeface="Times New Roman" panose="02020603050405020304" pitchFamily="18" charset="0"/>
              </a:rPr>
              <a:t>gonna</a:t>
            </a:r>
            <a:r>
              <a:rPr lang="en-US" b="1" dirty="0">
                <a:effectLst/>
                <a:latin typeface="Times New Roman" panose="02020603050405020304" pitchFamily="18" charset="0"/>
                <a:cs typeface="Times New Roman" panose="02020603050405020304" pitchFamily="18" charset="0"/>
              </a:rPr>
              <a:t> file a complaint regarding this issue”. </a:t>
            </a:r>
            <a:r>
              <a:rPr lang="en-US" b="0" dirty="0">
                <a:effectLst/>
                <a:latin typeface="Times New Roman" panose="02020603050405020304" pitchFamily="18" charset="0"/>
                <a:cs typeface="Times New Roman" panose="02020603050405020304" pitchFamily="18" charset="0"/>
              </a:rPr>
              <a:t>When you read this kind of feedback then you will be sure that the customer is completely angry about product services and we have to improve it as soon as possible.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06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CA08-A744-4CBB-81E7-A0F92DEE512A}"/>
              </a:ext>
            </a:extLst>
          </p:cNvPr>
          <p:cNvSpPr>
            <a:spLocks noGrp="1"/>
          </p:cNvSpPr>
          <p:nvPr>
            <p:ph type="title"/>
          </p:nvPr>
        </p:nvSpPr>
        <p:spPr/>
        <p:txBody>
          <a:bodyPr/>
          <a:lstStyle/>
          <a:p>
            <a:r>
              <a:rPr lang="en-US" dirty="0"/>
              <a:t>Solution Architecture</a:t>
            </a:r>
          </a:p>
        </p:txBody>
      </p:sp>
      <p:sp>
        <p:nvSpPr>
          <p:cNvPr id="3" name="Content Placeholder 2">
            <a:extLst>
              <a:ext uri="{FF2B5EF4-FFF2-40B4-BE49-F238E27FC236}">
                <a16:creationId xmlns:a16="http://schemas.microsoft.com/office/drawing/2014/main" id="{8F9E8A47-45E2-4889-BC52-C4C677417C8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1D83ADD5-2FDC-44F3-B158-28988F14DF05}"/>
              </a:ext>
            </a:extLst>
          </p:cNvPr>
          <p:cNvSpPr/>
          <p:nvPr/>
        </p:nvSpPr>
        <p:spPr>
          <a:xfrm>
            <a:off x="781234" y="2405849"/>
            <a:ext cx="3373515" cy="3409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147D2329-F324-4EDF-ABE0-BA05DD5933F3}"/>
              </a:ext>
            </a:extLst>
          </p:cNvPr>
          <p:cNvSpPr/>
          <p:nvPr/>
        </p:nvSpPr>
        <p:spPr>
          <a:xfrm>
            <a:off x="1455938" y="2716567"/>
            <a:ext cx="1873188" cy="461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Text Area</a:t>
            </a:r>
          </a:p>
        </p:txBody>
      </p:sp>
      <p:sp>
        <p:nvSpPr>
          <p:cNvPr id="6" name="Rectangle 5">
            <a:extLst>
              <a:ext uri="{FF2B5EF4-FFF2-40B4-BE49-F238E27FC236}">
                <a16:creationId xmlns:a16="http://schemas.microsoft.com/office/drawing/2014/main" id="{CAFD3578-2CBF-4E73-B1BD-0466F50FE2F8}"/>
              </a:ext>
            </a:extLst>
          </p:cNvPr>
          <p:cNvSpPr/>
          <p:nvPr/>
        </p:nvSpPr>
        <p:spPr>
          <a:xfrm>
            <a:off x="4509856" y="3429000"/>
            <a:ext cx="1828800" cy="110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Application</a:t>
            </a:r>
          </a:p>
        </p:txBody>
      </p:sp>
      <p:cxnSp>
        <p:nvCxnSpPr>
          <p:cNvPr id="8" name="Straight Arrow Connector 7">
            <a:extLst>
              <a:ext uri="{FF2B5EF4-FFF2-40B4-BE49-F238E27FC236}">
                <a16:creationId xmlns:a16="http://schemas.microsoft.com/office/drawing/2014/main" id="{441ACD2E-A318-4291-AF6F-8B9971E3CBC9}"/>
              </a:ext>
            </a:extLst>
          </p:cNvPr>
          <p:cNvCxnSpPr/>
          <p:nvPr/>
        </p:nvCxnSpPr>
        <p:spPr>
          <a:xfrm>
            <a:off x="3329126" y="2926293"/>
            <a:ext cx="1633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CED996C-075F-4430-93DB-D4F4E102C480}"/>
              </a:ext>
            </a:extLst>
          </p:cNvPr>
          <p:cNvCxnSpPr/>
          <p:nvPr/>
        </p:nvCxnSpPr>
        <p:spPr>
          <a:xfrm>
            <a:off x="4962617" y="2926293"/>
            <a:ext cx="0" cy="502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2228F5B-EAFF-43A4-BBFB-F88D36060579}"/>
              </a:ext>
            </a:extLst>
          </p:cNvPr>
          <p:cNvSpPr/>
          <p:nvPr/>
        </p:nvSpPr>
        <p:spPr>
          <a:xfrm>
            <a:off x="1415988" y="3931707"/>
            <a:ext cx="2179468" cy="13616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8236B892-0D55-4790-BCAA-C7DFABF661CB}"/>
              </a:ext>
            </a:extLst>
          </p:cNvPr>
          <p:cNvCxnSpPr>
            <a:stCxn id="11" idx="0"/>
          </p:cNvCxnSpPr>
          <p:nvPr/>
        </p:nvCxnSpPr>
        <p:spPr>
          <a:xfrm>
            <a:off x="2505722" y="3931707"/>
            <a:ext cx="24414" cy="1398595"/>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248D26A-996A-45F8-8264-D50073CB64F5}"/>
              </a:ext>
            </a:extLst>
          </p:cNvPr>
          <p:cNvSpPr/>
          <p:nvPr/>
        </p:nvSpPr>
        <p:spPr>
          <a:xfrm>
            <a:off x="2631049" y="4438835"/>
            <a:ext cx="866753" cy="4616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Result</a:t>
            </a:r>
          </a:p>
        </p:txBody>
      </p:sp>
      <p:sp>
        <p:nvSpPr>
          <p:cNvPr id="15" name="Rectangle 14">
            <a:extLst>
              <a:ext uri="{FF2B5EF4-FFF2-40B4-BE49-F238E27FC236}">
                <a16:creationId xmlns:a16="http://schemas.microsoft.com/office/drawing/2014/main" id="{30456ABC-EF4F-4AB8-B8DB-3E107FBD11B8}"/>
              </a:ext>
            </a:extLst>
          </p:cNvPr>
          <p:cNvSpPr/>
          <p:nvPr/>
        </p:nvSpPr>
        <p:spPr>
          <a:xfrm>
            <a:off x="1440402" y="4438835"/>
            <a:ext cx="979943" cy="523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Orginal</a:t>
            </a:r>
            <a:endParaRPr lang="en-US" dirty="0"/>
          </a:p>
        </p:txBody>
      </p:sp>
      <p:cxnSp>
        <p:nvCxnSpPr>
          <p:cNvPr id="17" name="Straight Arrow Connector 16">
            <a:extLst>
              <a:ext uri="{FF2B5EF4-FFF2-40B4-BE49-F238E27FC236}">
                <a16:creationId xmlns:a16="http://schemas.microsoft.com/office/drawing/2014/main" id="{EFC638F7-89E6-4775-ADDD-331CB320E16B}"/>
              </a:ext>
            </a:extLst>
          </p:cNvPr>
          <p:cNvCxnSpPr/>
          <p:nvPr/>
        </p:nvCxnSpPr>
        <p:spPr>
          <a:xfrm>
            <a:off x="5273336" y="4536489"/>
            <a:ext cx="0" cy="683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CE995C0-81EA-4CBE-B648-AEC4E9EA69D6}"/>
              </a:ext>
            </a:extLst>
          </p:cNvPr>
          <p:cNvCxnSpPr/>
          <p:nvPr/>
        </p:nvCxnSpPr>
        <p:spPr>
          <a:xfrm flipH="1">
            <a:off x="3595456" y="5157926"/>
            <a:ext cx="16601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618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BBE4-48C0-4906-B215-D9E61E686253}"/>
              </a:ext>
            </a:extLst>
          </p:cNvPr>
          <p:cNvSpPr>
            <a:spLocks noGrp="1"/>
          </p:cNvSpPr>
          <p:nvPr>
            <p:ph type="title"/>
          </p:nvPr>
        </p:nvSpPr>
        <p:spPr/>
        <p:txBody>
          <a:bodyPr/>
          <a:lstStyle/>
          <a:p>
            <a:r>
              <a:rPr lang="en-US" b="1" i="0" dirty="0">
                <a:effectLst/>
                <a:latin typeface="Source Sans Pro" panose="020B0503030403020204" pitchFamily="34" charset="0"/>
              </a:rPr>
              <a:t>Features</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52D44730-DD3D-45CA-8715-4B043D6E8D5F}"/>
              </a:ext>
            </a:extLst>
          </p:cNvPr>
          <p:cNvSpPr>
            <a:spLocks noGrp="1"/>
          </p:cNvSpPr>
          <p:nvPr>
            <p:ph idx="1"/>
          </p:nvPr>
        </p:nvSpPr>
        <p:spPr>
          <a:xfrm>
            <a:off x="680321" y="2336872"/>
            <a:ext cx="9613861" cy="4063927"/>
          </a:xfrm>
        </p:spPr>
        <p:txBody>
          <a:bodyPr>
            <a:noAutofit/>
          </a:bodyPr>
          <a:lstStyle/>
          <a:p>
            <a:pPr algn="l"/>
            <a:r>
              <a:rPr lang="en-US" b="1" cap="all" dirty="0">
                <a:effectLst/>
                <a:latin typeface="Times New Roman" panose="02020603050405020304" pitchFamily="18" charset="0"/>
                <a:cs typeface="Times New Roman" panose="02020603050405020304" pitchFamily="18" charset="0"/>
              </a:rPr>
              <a:t>1. TEXT PRE-PROCESSING</a:t>
            </a:r>
          </a:p>
          <a:p>
            <a:pPr algn="l"/>
            <a:r>
              <a:rPr lang="en-US" b="0" dirty="0">
                <a:effectLst/>
                <a:latin typeface="Times New Roman" panose="02020603050405020304" pitchFamily="18" charset="0"/>
                <a:cs typeface="Times New Roman" panose="02020603050405020304" pitchFamily="18" charset="0"/>
              </a:rPr>
              <a:t>At first we have the major goal to perform data cleaning and make the content suitable for emotion analysis.</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Remove the unwanted textual part from the message.</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Perform the natural language processing techniques.</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Bring out the well pre-processed text from the text pre-processing.</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There will be keys as emotion categories and values as emotion score.</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Higher the score of a particular emotion category, we can conclude that the message belongs to that category.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34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C86AF-06D1-4ACE-94BE-583EA60285F6}"/>
              </a:ext>
            </a:extLst>
          </p:cNvPr>
          <p:cNvSpPr>
            <a:spLocks noGrp="1"/>
          </p:cNvSpPr>
          <p:nvPr>
            <p:ph idx="1"/>
          </p:nvPr>
        </p:nvSpPr>
        <p:spPr/>
        <p:txBody>
          <a:bodyPr/>
          <a:lstStyle/>
          <a:p>
            <a:pPr algn="l"/>
            <a:r>
              <a:rPr lang="en-US" b="1" cap="all" dirty="0">
                <a:effectLst/>
                <a:latin typeface="Times New Roman" panose="02020603050405020304" pitchFamily="18" charset="0"/>
                <a:cs typeface="Times New Roman" panose="02020603050405020304" pitchFamily="18" charset="0"/>
              </a:rPr>
              <a:t>2. EMOTION INVESTIGATION</a:t>
            </a:r>
          </a:p>
          <a:p>
            <a:pPr algn="l"/>
            <a:r>
              <a:rPr lang="en-US" b="0" dirty="0">
                <a:effectLst/>
                <a:latin typeface="Times New Roman" panose="02020603050405020304" pitchFamily="18" charset="0"/>
                <a:cs typeface="Times New Roman" panose="02020603050405020304" pitchFamily="18" charset="0"/>
              </a:rPr>
              <a:t>Detect emotion from every word that we got from pre-processed text and take a count of it for further analytical process.</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Find the appropriate words that express emotions or feelings.</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Check the emotion category of each word.</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Store the count of emotions relevant to the words found.</a:t>
            </a:r>
          </a:p>
          <a:p>
            <a:pPr marL="0" indent="0">
              <a:buNone/>
            </a:pP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70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0F98F0-053C-429C-AE9C-2D4E321ABF5C}"/>
              </a:ext>
            </a:extLst>
          </p:cNvPr>
          <p:cNvSpPr>
            <a:spLocks noGrp="1"/>
          </p:cNvSpPr>
          <p:nvPr>
            <p:ph idx="1"/>
          </p:nvPr>
        </p:nvSpPr>
        <p:spPr>
          <a:xfrm>
            <a:off x="681038" y="2336800"/>
            <a:ext cx="9613900" cy="3598863"/>
          </a:xfrm>
        </p:spPr>
        <p:txBody>
          <a:bodyPr/>
          <a:lstStyle/>
          <a:p>
            <a:pPr algn="l"/>
            <a:r>
              <a:rPr lang="en-US" b="1" cap="all" dirty="0">
                <a:effectLst/>
                <a:latin typeface="Times New Roman" panose="02020603050405020304" pitchFamily="18" charset="0"/>
                <a:cs typeface="Times New Roman" panose="02020603050405020304" pitchFamily="18" charset="0"/>
              </a:rPr>
              <a:t>3. EMOTION ANALYSIS</a:t>
            </a:r>
          </a:p>
          <a:p>
            <a:pPr algn="l"/>
            <a:r>
              <a:rPr lang="en-US" b="0" dirty="0">
                <a:effectLst/>
                <a:latin typeface="Times New Roman" panose="02020603050405020304" pitchFamily="18" charset="0"/>
                <a:cs typeface="Times New Roman" panose="02020603050405020304" pitchFamily="18" charset="0"/>
              </a:rPr>
              <a:t>After emotion investigation, there is the time of getting the significant output for the textual message we input earlier.</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 output will be in the form of dictionary.</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There will be keys as emotion categories and values as emotion score.</a:t>
            </a:r>
          </a:p>
          <a:p>
            <a:pPr algn="l">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Higher the score of a particular emotion category, we can conclude that the message belongs to that category.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8285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7220</TotalTime>
  <Words>572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charter</vt:lpstr>
      <vt:lpstr>Roboto</vt:lpstr>
      <vt:lpstr>sohne</vt:lpstr>
      <vt:lpstr>Source Sans Pro</vt:lpstr>
      <vt:lpstr>Times New Roman</vt:lpstr>
      <vt:lpstr>Trebuchet MS</vt:lpstr>
      <vt:lpstr>Berlin</vt:lpstr>
      <vt:lpstr>NLP Project - Emotion In Text Classifier App </vt:lpstr>
      <vt:lpstr>Problem Statement</vt:lpstr>
      <vt:lpstr>Introduction </vt:lpstr>
      <vt:lpstr>What is text2emotion</vt:lpstr>
      <vt:lpstr>Example </vt:lpstr>
      <vt:lpstr>Solution Architecture</vt:lpstr>
      <vt:lpstr>Features </vt:lpstr>
      <vt:lpstr>PowerPoint Presentation</vt:lpstr>
      <vt:lpstr>PowerPoint Presentation</vt:lpstr>
      <vt:lpstr>Code and App Explanation</vt:lpstr>
      <vt:lpstr>PowerPoint Presentation</vt:lpstr>
      <vt:lpstr>Drawbacks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 Project-2</dc:title>
  <dc:creator>abhi ram sarma</dc:creator>
  <cp:lastModifiedBy>abhi ram sarma</cp:lastModifiedBy>
  <cp:revision>16</cp:revision>
  <dcterms:created xsi:type="dcterms:W3CDTF">2022-04-26T22:37:06Z</dcterms:created>
  <dcterms:modified xsi:type="dcterms:W3CDTF">2022-05-02T19:38:47Z</dcterms:modified>
</cp:coreProperties>
</file>