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sldIdLst>
    <p:sldId id="256" r:id="rId5"/>
    <p:sldId id="263" r:id="rId6"/>
    <p:sldId id="319" r:id="rId7"/>
    <p:sldId id="265" r:id="rId8"/>
    <p:sldId id="314" r:id="rId9"/>
    <p:sldId id="337" r:id="rId10"/>
    <p:sldId id="316" r:id="rId11"/>
    <p:sldId id="347" r:id="rId12"/>
    <p:sldId id="320" r:id="rId13"/>
    <p:sldId id="321" r:id="rId14"/>
    <p:sldId id="322" r:id="rId15"/>
    <p:sldId id="284" r:id="rId16"/>
    <p:sldId id="330" r:id="rId17"/>
    <p:sldId id="325" r:id="rId18"/>
    <p:sldId id="326" r:id="rId19"/>
    <p:sldId id="328" r:id="rId20"/>
    <p:sldId id="340" r:id="rId21"/>
    <p:sldId id="339" r:id="rId22"/>
    <p:sldId id="341" r:id="rId23"/>
    <p:sldId id="333" r:id="rId24"/>
    <p:sldId id="313" r:id="rId25"/>
    <p:sldId id="334" r:id="rId26"/>
    <p:sldId id="348" r:id="rId27"/>
    <p:sldId id="343" r:id="rId28"/>
    <p:sldId id="312" r:id="rId29"/>
    <p:sldId id="34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  <a:srgbClr val="FFFFFF"/>
    <a:srgbClr val="C9E4FC"/>
    <a:srgbClr val="D4D9EC"/>
    <a:srgbClr val="8FAADC"/>
    <a:srgbClr val="4472C4"/>
    <a:srgbClr val="E3EAF6"/>
    <a:srgbClr val="A9D18E"/>
    <a:srgbClr val="EDEDED"/>
    <a:srgbClr val="A3C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58" autoAdjust="0"/>
    <p:restoredTop sz="94660"/>
  </p:normalViewPr>
  <p:slideViewPr>
    <p:cSldViewPr snapToGrid="0">
      <p:cViewPr varScale="1">
        <p:scale>
          <a:sx n="74" d="100"/>
          <a:sy n="74" d="100"/>
        </p:scale>
        <p:origin x="3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C1ED32-A3FD-4B83-9E38-CBC58FF31FE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CD94115-8CBB-47AB-9D51-DE45BB7509E4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 collection and  processing </a:t>
          </a:r>
        </a:p>
      </dgm:t>
    </dgm:pt>
    <dgm:pt modelId="{D8CB5AB4-48BC-415C-99E3-EB6075BAF156}" type="parTrans" cxnId="{0A379A08-A2FD-40C5-8B31-90458C9AFC33}">
      <dgm:prSet/>
      <dgm:spPr/>
      <dgm:t>
        <a:bodyPr/>
        <a:lstStyle/>
        <a:p>
          <a:endParaRPr lang="en-US"/>
        </a:p>
      </dgm:t>
    </dgm:pt>
    <dgm:pt modelId="{6E30FEA1-61B1-45ED-AD36-7D83E7D1BFDF}" type="sibTrans" cxnId="{0A379A08-A2FD-40C5-8B31-90458C9AFC33}">
      <dgm:prSet/>
      <dgm:spPr/>
      <dgm:t>
        <a:bodyPr/>
        <a:lstStyle/>
        <a:p>
          <a:endParaRPr lang="en-US"/>
        </a:p>
      </dgm:t>
    </dgm:pt>
    <dgm:pt modelId="{F6A119E4-4352-43C7-A89E-83613864A2B8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Deciding the model</a:t>
          </a:r>
        </a:p>
      </dgm:t>
    </dgm:pt>
    <dgm:pt modelId="{161F900E-D7DE-4781-8CC0-AD2596BBE20E}" type="parTrans" cxnId="{C2553B00-9DCA-4DFF-9700-1F4D1DA81508}">
      <dgm:prSet/>
      <dgm:spPr/>
      <dgm:t>
        <a:bodyPr/>
        <a:lstStyle/>
        <a:p>
          <a:endParaRPr lang="en-US"/>
        </a:p>
      </dgm:t>
    </dgm:pt>
    <dgm:pt modelId="{073CC42D-7781-428D-B5B0-3AD8CCCF392E}" type="sibTrans" cxnId="{C2553B00-9DCA-4DFF-9700-1F4D1DA81508}">
      <dgm:prSet/>
      <dgm:spPr/>
      <dgm:t>
        <a:bodyPr/>
        <a:lstStyle/>
        <a:p>
          <a:endParaRPr lang="en-US"/>
        </a:p>
      </dgm:t>
    </dgm:pt>
    <dgm:pt modelId="{B06DA756-D477-48FF-8EF7-9978B3151281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Training</a:t>
          </a:r>
        </a:p>
        <a:p>
          <a:r>
            <a: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Model</a:t>
          </a:r>
        </a:p>
      </dgm:t>
    </dgm:pt>
    <dgm:pt modelId="{AF3443B6-9F15-401A-AF41-1B40EEE3B6AA}" type="parTrans" cxnId="{F9FE5E13-6FEB-45EA-9217-863DF3057076}">
      <dgm:prSet/>
      <dgm:spPr/>
      <dgm:t>
        <a:bodyPr/>
        <a:lstStyle/>
        <a:p>
          <a:endParaRPr lang="en-US"/>
        </a:p>
      </dgm:t>
    </dgm:pt>
    <dgm:pt modelId="{A287086A-F29C-46BE-9113-8272C267DBF1}" type="sibTrans" cxnId="{F9FE5E13-6FEB-45EA-9217-863DF3057076}">
      <dgm:prSet/>
      <dgm:spPr/>
      <dgm:t>
        <a:bodyPr/>
        <a:lstStyle/>
        <a:p>
          <a:endParaRPr lang="en-US"/>
        </a:p>
      </dgm:t>
    </dgm:pt>
    <dgm:pt modelId="{55464100-7330-47D5-9207-3789EA27A563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Save the model</a:t>
          </a:r>
        </a:p>
      </dgm:t>
    </dgm:pt>
    <dgm:pt modelId="{EAED363B-5909-40CC-84DD-33F0D338DA0D}" type="parTrans" cxnId="{C153EF4A-B51C-4504-B2EA-42CBFF5C6DE6}">
      <dgm:prSet/>
      <dgm:spPr/>
      <dgm:t>
        <a:bodyPr/>
        <a:lstStyle/>
        <a:p>
          <a:endParaRPr lang="en-US"/>
        </a:p>
      </dgm:t>
    </dgm:pt>
    <dgm:pt modelId="{142D36B2-DA01-4700-8AC6-DD3D84283798}" type="sibTrans" cxnId="{C153EF4A-B51C-4504-B2EA-42CBFF5C6DE6}">
      <dgm:prSet/>
      <dgm:spPr/>
      <dgm:t>
        <a:bodyPr/>
        <a:lstStyle/>
        <a:p>
          <a:endParaRPr lang="en-US"/>
        </a:p>
      </dgm:t>
    </dgm:pt>
    <dgm:pt modelId="{EE7C9756-0EF2-496D-94F8-D7A2564057BE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Testing the model</a:t>
          </a:r>
        </a:p>
      </dgm:t>
    </dgm:pt>
    <dgm:pt modelId="{FF825EED-ADAC-4045-95AC-DB65999D7A9D}" type="parTrans" cxnId="{151343E5-6A29-4E30-B28A-F4A0C0517544}">
      <dgm:prSet/>
      <dgm:spPr/>
      <dgm:t>
        <a:bodyPr/>
        <a:lstStyle/>
        <a:p>
          <a:endParaRPr lang="en-US"/>
        </a:p>
      </dgm:t>
    </dgm:pt>
    <dgm:pt modelId="{F1B5CF02-87EE-4870-AC66-DB998655E601}" type="sibTrans" cxnId="{151343E5-6A29-4E30-B28A-F4A0C0517544}">
      <dgm:prSet/>
      <dgm:spPr/>
      <dgm:t>
        <a:bodyPr/>
        <a:lstStyle/>
        <a:p>
          <a:endParaRPr lang="en-US"/>
        </a:p>
      </dgm:t>
    </dgm:pt>
    <dgm:pt modelId="{0DC2D7B2-E69A-4D55-B40E-5D388E86234C}" type="pres">
      <dgm:prSet presAssocID="{A5C1ED32-A3FD-4B83-9E38-CBC58FF31FE1}" presName="Name0" presStyleCnt="0">
        <dgm:presLayoutVars>
          <dgm:dir/>
          <dgm:resizeHandles val="exact"/>
        </dgm:presLayoutVars>
      </dgm:prSet>
      <dgm:spPr/>
    </dgm:pt>
    <dgm:pt modelId="{B10E281F-1438-4363-BE32-277923DD3C81}" type="pres">
      <dgm:prSet presAssocID="{2CD94115-8CBB-47AB-9D51-DE45BB7509E4}" presName="node" presStyleLbl="node1" presStyleIdx="0" presStyleCnt="5" custScaleX="162835" custScaleY="175378">
        <dgm:presLayoutVars>
          <dgm:bulletEnabled val="1"/>
        </dgm:presLayoutVars>
      </dgm:prSet>
      <dgm:spPr/>
    </dgm:pt>
    <dgm:pt modelId="{F045B8EB-770F-4AFD-9A3F-A1C765259059}" type="pres">
      <dgm:prSet presAssocID="{6E30FEA1-61B1-45ED-AD36-7D83E7D1BFDF}" presName="sibTrans" presStyleLbl="sibTrans2D1" presStyleIdx="0" presStyleCnt="4" custLinFactNeighborY="-6961"/>
      <dgm:spPr/>
    </dgm:pt>
    <dgm:pt modelId="{EB5631FE-EF2A-4075-86CD-2DBB2A74AF0F}" type="pres">
      <dgm:prSet presAssocID="{6E30FEA1-61B1-45ED-AD36-7D83E7D1BFDF}" presName="connectorText" presStyleLbl="sibTrans2D1" presStyleIdx="0" presStyleCnt="4"/>
      <dgm:spPr/>
    </dgm:pt>
    <dgm:pt modelId="{BFA14107-FCC2-4CAE-B6B5-F0C6EC52E601}" type="pres">
      <dgm:prSet presAssocID="{F6A119E4-4352-43C7-A89E-83613864A2B8}" presName="node" presStyleLbl="node1" presStyleIdx="1" presStyleCnt="5" custScaleX="156540" custScaleY="176250" custLinFactNeighborY="-3172">
        <dgm:presLayoutVars>
          <dgm:bulletEnabled val="1"/>
        </dgm:presLayoutVars>
      </dgm:prSet>
      <dgm:spPr/>
    </dgm:pt>
    <dgm:pt modelId="{C1324534-3643-4E4E-8193-1280CBA42EB5}" type="pres">
      <dgm:prSet presAssocID="{073CC42D-7781-428D-B5B0-3AD8CCCF392E}" presName="sibTrans" presStyleLbl="sibTrans2D1" presStyleIdx="1" presStyleCnt="4"/>
      <dgm:spPr/>
    </dgm:pt>
    <dgm:pt modelId="{8F311529-7AB1-4A7D-B5F5-48178CB53D3E}" type="pres">
      <dgm:prSet presAssocID="{073CC42D-7781-428D-B5B0-3AD8CCCF392E}" presName="connectorText" presStyleLbl="sibTrans2D1" presStyleIdx="1" presStyleCnt="4"/>
      <dgm:spPr/>
    </dgm:pt>
    <dgm:pt modelId="{FD3B738F-81E3-45FF-A44E-5095C0C3EA6C}" type="pres">
      <dgm:prSet presAssocID="{B06DA756-D477-48FF-8EF7-9978B3151281}" presName="node" presStyleLbl="node1" presStyleIdx="2" presStyleCnt="5" custScaleX="152047" custScaleY="165251">
        <dgm:presLayoutVars>
          <dgm:bulletEnabled val="1"/>
        </dgm:presLayoutVars>
      </dgm:prSet>
      <dgm:spPr/>
    </dgm:pt>
    <dgm:pt modelId="{0A7F422D-AA47-4A61-B070-E9133F88B807}" type="pres">
      <dgm:prSet presAssocID="{A287086A-F29C-46BE-9113-8272C267DBF1}" presName="sibTrans" presStyleLbl="sibTrans2D1" presStyleIdx="2" presStyleCnt="4"/>
      <dgm:spPr/>
    </dgm:pt>
    <dgm:pt modelId="{77B1D658-FA5A-4846-BEAB-36BBF3A5427C}" type="pres">
      <dgm:prSet presAssocID="{A287086A-F29C-46BE-9113-8272C267DBF1}" presName="connectorText" presStyleLbl="sibTrans2D1" presStyleIdx="2" presStyleCnt="4"/>
      <dgm:spPr/>
    </dgm:pt>
    <dgm:pt modelId="{0BEBE47C-D9DF-4F25-A9DC-F20942E525F1}" type="pres">
      <dgm:prSet presAssocID="{EE7C9756-0EF2-496D-94F8-D7A2564057BE}" presName="node" presStyleLbl="node1" presStyleIdx="3" presStyleCnt="5" custScaleX="148808" custScaleY="168535" custLinFactNeighborX="3139">
        <dgm:presLayoutVars>
          <dgm:bulletEnabled val="1"/>
        </dgm:presLayoutVars>
      </dgm:prSet>
      <dgm:spPr/>
    </dgm:pt>
    <dgm:pt modelId="{692F4EE6-293D-4E4C-8880-045ACE716A10}" type="pres">
      <dgm:prSet presAssocID="{F1B5CF02-87EE-4870-AC66-DB998655E601}" presName="sibTrans" presStyleLbl="sibTrans2D1" presStyleIdx="3" presStyleCnt="4"/>
      <dgm:spPr/>
    </dgm:pt>
    <dgm:pt modelId="{DB8A0218-B0C2-4B80-899A-13B3144C3795}" type="pres">
      <dgm:prSet presAssocID="{F1B5CF02-87EE-4870-AC66-DB998655E601}" presName="connectorText" presStyleLbl="sibTrans2D1" presStyleIdx="3" presStyleCnt="4"/>
      <dgm:spPr/>
    </dgm:pt>
    <dgm:pt modelId="{37E8DF6B-A034-4321-9778-8C35E501CBC8}" type="pres">
      <dgm:prSet presAssocID="{55464100-7330-47D5-9207-3789EA27A563}" presName="node" presStyleLbl="node1" presStyleIdx="4" presStyleCnt="5" custScaleX="158514" custScaleY="175120">
        <dgm:presLayoutVars>
          <dgm:bulletEnabled val="1"/>
        </dgm:presLayoutVars>
      </dgm:prSet>
      <dgm:spPr/>
    </dgm:pt>
  </dgm:ptLst>
  <dgm:cxnLst>
    <dgm:cxn modelId="{C2553B00-9DCA-4DFF-9700-1F4D1DA81508}" srcId="{A5C1ED32-A3FD-4B83-9E38-CBC58FF31FE1}" destId="{F6A119E4-4352-43C7-A89E-83613864A2B8}" srcOrd="1" destOrd="0" parTransId="{161F900E-D7DE-4781-8CC0-AD2596BBE20E}" sibTransId="{073CC42D-7781-428D-B5B0-3AD8CCCF392E}"/>
    <dgm:cxn modelId="{0A379A08-A2FD-40C5-8B31-90458C9AFC33}" srcId="{A5C1ED32-A3FD-4B83-9E38-CBC58FF31FE1}" destId="{2CD94115-8CBB-47AB-9D51-DE45BB7509E4}" srcOrd="0" destOrd="0" parTransId="{D8CB5AB4-48BC-415C-99E3-EB6075BAF156}" sibTransId="{6E30FEA1-61B1-45ED-AD36-7D83E7D1BFDF}"/>
    <dgm:cxn modelId="{F2A7210E-AEE4-421E-B338-B5A59C228EE7}" type="presOf" srcId="{A287086A-F29C-46BE-9113-8272C267DBF1}" destId="{0A7F422D-AA47-4A61-B070-E9133F88B807}" srcOrd="0" destOrd="0" presId="urn:microsoft.com/office/officeart/2005/8/layout/process1"/>
    <dgm:cxn modelId="{F9FE5E13-6FEB-45EA-9217-863DF3057076}" srcId="{A5C1ED32-A3FD-4B83-9E38-CBC58FF31FE1}" destId="{B06DA756-D477-48FF-8EF7-9978B3151281}" srcOrd="2" destOrd="0" parTransId="{AF3443B6-9F15-401A-AF41-1B40EEE3B6AA}" sibTransId="{A287086A-F29C-46BE-9113-8272C267DBF1}"/>
    <dgm:cxn modelId="{9B2ED117-9CCB-41EF-A2E2-28A90AAAA11F}" type="presOf" srcId="{55464100-7330-47D5-9207-3789EA27A563}" destId="{37E8DF6B-A034-4321-9778-8C35E501CBC8}" srcOrd="0" destOrd="0" presId="urn:microsoft.com/office/officeart/2005/8/layout/process1"/>
    <dgm:cxn modelId="{10AA1F28-5F07-40BB-B3DC-C516A6B6A2A1}" type="presOf" srcId="{073CC42D-7781-428D-B5B0-3AD8CCCF392E}" destId="{8F311529-7AB1-4A7D-B5F5-48178CB53D3E}" srcOrd="1" destOrd="0" presId="urn:microsoft.com/office/officeart/2005/8/layout/process1"/>
    <dgm:cxn modelId="{7E7AA72E-ECBD-4C4D-9233-364066667041}" type="presOf" srcId="{6E30FEA1-61B1-45ED-AD36-7D83E7D1BFDF}" destId="{F045B8EB-770F-4AFD-9A3F-A1C765259059}" srcOrd="0" destOrd="0" presId="urn:microsoft.com/office/officeart/2005/8/layout/process1"/>
    <dgm:cxn modelId="{C8469430-3535-43A9-9EF2-E06D892A708E}" type="presOf" srcId="{F1B5CF02-87EE-4870-AC66-DB998655E601}" destId="{DB8A0218-B0C2-4B80-899A-13B3144C3795}" srcOrd="1" destOrd="0" presId="urn:microsoft.com/office/officeart/2005/8/layout/process1"/>
    <dgm:cxn modelId="{3F06A962-F57D-450E-ACEE-3A1250AE9A47}" type="presOf" srcId="{073CC42D-7781-428D-B5B0-3AD8CCCF392E}" destId="{C1324534-3643-4E4E-8193-1280CBA42EB5}" srcOrd="0" destOrd="0" presId="urn:microsoft.com/office/officeart/2005/8/layout/process1"/>
    <dgm:cxn modelId="{C153EF4A-B51C-4504-B2EA-42CBFF5C6DE6}" srcId="{A5C1ED32-A3FD-4B83-9E38-CBC58FF31FE1}" destId="{55464100-7330-47D5-9207-3789EA27A563}" srcOrd="4" destOrd="0" parTransId="{EAED363B-5909-40CC-84DD-33F0D338DA0D}" sibTransId="{142D36B2-DA01-4700-8AC6-DD3D84283798}"/>
    <dgm:cxn modelId="{6DA32C55-5E79-43E8-BDDF-7B0FE556042B}" type="presOf" srcId="{6E30FEA1-61B1-45ED-AD36-7D83E7D1BFDF}" destId="{EB5631FE-EF2A-4075-86CD-2DBB2A74AF0F}" srcOrd="1" destOrd="0" presId="urn:microsoft.com/office/officeart/2005/8/layout/process1"/>
    <dgm:cxn modelId="{A7295990-6AFB-4D13-A856-CA9A63ACC428}" type="presOf" srcId="{2CD94115-8CBB-47AB-9D51-DE45BB7509E4}" destId="{B10E281F-1438-4363-BE32-277923DD3C81}" srcOrd="0" destOrd="0" presId="urn:microsoft.com/office/officeart/2005/8/layout/process1"/>
    <dgm:cxn modelId="{45A4C7C1-DCE0-4B8B-AF7E-28584DD52F91}" type="presOf" srcId="{B06DA756-D477-48FF-8EF7-9978B3151281}" destId="{FD3B738F-81E3-45FF-A44E-5095C0C3EA6C}" srcOrd="0" destOrd="0" presId="urn:microsoft.com/office/officeart/2005/8/layout/process1"/>
    <dgm:cxn modelId="{0ADF7FD2-6803-4314-BF8C-F46059D928F4}" type="presOf" srcId="{A287086A-F29C-46BE-9113-8272C267DBF1}" destId="{77B1D658-FA5A-4846-BEAB-36BBF3A5427C}" srcOrd="1" destOrd="0" presId="urn:microsoft.com/office/officeart/2005/8/layout/process1"/>
    <dgm:cxn modelId="{9016B2D2-F28D-4A55-BD58-205CF1C608CF}" type="presOf" srcId="{F1B5CF02-87EE-4870-AC66-DB998655E601}" destId="{692F4EE6-293D-4E4C-8880-045ACE716A10}" srcOrd="0" destOrd="0" presId="urn:microsoft.com/office/officeart/2005/8/layout/process1"/>
    <dgm:cxn modelId="{069F6DD8-B4DE-4929-8D7E-D123617E5AF3}" type="presOf" srcId="{A5C1ED32-A3FD-4B83-9E38-CBC58FF31FE1}" destId="{0DC2D7B2-E69A-4D55-B40E-5D388E86234C}" srcOrd="0" destOrd="0" presId="urn:microsoft.com/office/officeart/2005/8/layout/process1"/>
    <dgm:cxn modelId="{E754D5E0-5744-4326-9C4D-77F777A4EC7F}" type="presOf" srcId="{F6A119E4-4352-43C7-A89E-83613864A2B8}" destId="{BFA14107-FCC2-4CAE-B6B5-F0C6EC52E601}" srcOrd="0" destOrd="0" presId="urn:microsoft.com/office/officeart/2005/8/layout/process1"/>
    <dgm:cxn modelId="{151343E5-6A29-4E30-B28A-F4A0C0517544}" srcId="{A5C1ED32-A3FD-4B83-9E38-CBC58FF31FE1}" destId="{EE7C9756-0EF2-496D-94F8-D7A2564057BE}" srcOrd="3" destOrd="0" parTransId="{FF825EED-ADAC-4045-95AC-DB65999D7A9D}" sibTransId="{F1B5CF02-87EE-4870-AC66-DB998655E601}"/>
    <dgm:cxn modelId="{A686A5F6-D1F3-4AAA-A48F-62DB49B15A22}" type="presOf" srcId="{EE7C9756-0EF2-496D-94F8-D7A2564057BE}" destId="{0BEBE47C-D9DF-4F25-A9DC-F20942E525F1}" srcOrd="0" destOrd="0" presId="urn:microsoft.com/office/officeart/2005/8/layout/process1"/>
    <dgm:cxn modelId="{5354151E-AEAB-4D29-B5F8-296D776EFF40}" type="presParOf" srcId="{0DC2D7B2-E69A-4D55-B40E-5D388E86234C}" destId="{B10E281F-1438-4363-BE32-277923DD3C81}" srcOrd="0" destOrd="0" presId="urn:microsoft.com/office/officeart/2005/8/layout/process1"/>
    <dgm:cxn modelId="{9CA3EAB1-168E-4114-9EED-5754D3317E86}" type="presParOf" srcId="{0DC2D7B2-E69A-4D55-B40E-5D388E86234C}" destId="{F045B8EB-770F-4AFD-9A3F-A1C765259059}" srcOrd="1" destOrd="0" presId="urn:microsoft.com/office/officeart/2005/8/layout/process1"/>
    <dgm:cxn modelId="{DAADFA5A-AD44-4E55-81A2-DF5DE2DC2CBC}" type="presParOf" srcId="{F045B8EB-770F-4AFD-9A3F-A1C765259059}" destId="{EB5631FE-EF2A-4075-86CD-2DBB2A74AF0F}" srcOrd="0" destOrd="0" presId="urn:microsoft.com/office/officeart/2005/8/layout/process1"/>
    <dgm:cxn modelId="{21C442D7-6D39-4A2C-B3E2-477D346C31E2}" type="presParOf" srcId="{0DC2D7B2-E69A-4D55-B40E-5D388E86234C}" destId="{BFA14107-FCC2-4CAE-B6B5-F0C6EC52E601}" srcOrd="2" destOrd="0" presId="urn:microsoft.com/office/officeart/2005/8/layout/process1"/>
    <dgm:cxn modelId="{D2522E57-1612-4BC7-8F54-016277BE9D36}" type="presParOf" srcId="{0DC2D7B2-E69A-4D55-B40E-5D388E86234C}" destId="{C1324534-3643-4E4E-8193-1280CBA42EB5}" srcOrd="3" destOrd="0" presId="urn:microsoft.com/office/officeart/2005/8/layout/process1"/>
    <dgm:cxn modelId="{32BCDDE9-DB05-4FFE-8962-4E9FB745BBEC}" type="presParOf" srcId="{C1324534-3643-4E4E-8193-1280CBA42EB5}" destId="{8F311529-7AB1-4A7D-B5F5-48178CB53D3E}" srcOrd="0" destOrd="0" presId="urn:microsoft.com/office/officeart/2005/8/layout/process1"/>
    <dgm:cxn modelId="{C7089443-57B0-4C92-B6BF-F6FB7A7E3F6F}" type="presParOf" srcId="{0DC2D7B2-E69A-4D55-B40E-5D388E86234C}" destId="{FD3B738F-81E3-45FF-A44E-5095C0C3EA6C}" srcOrd="4" destOrd="0" presId="urn:microsoft.com/office/officeart/2005/8/layout/process1"/>
    <dgm:cxn modelId="{2B884B54-08C3-40BC-8EEB-D574BB552F3F}" type="presParOf" srcId="{0DC2D7B2-E69A-4D55-B40E-5D388E86234C}" destId="{0A7F422D-AA47-4A61-B070-E9133F88B807}" srcOrd="5" destOrd="0" presId="urn:microsoft.com/office/officeart/2005/8/layout/process1"/>
    <dgm:cxn modelId="{49938AAD-F294-4610-9146-C520CB85A9BB}" type="presParOf" srcId="{0A7F422D-AA47-4A61-B070-E9133F88B807}" destId="{77B1D658-FA5A-4846-BEAB-36BBF3A5427C}" srcOrd="0" destOrd="0" presId="urn:microsoft.com/office/officeart/2005/8/layout/process1"/>
    <dgm:cxn modelId="{D627D539-CE8E-4285-9730-D16E8C8C664F}" type="presParOf" srcId="{0DC2D7B2-E69A-4D55-B40E-5D388E86234C}" destId="{0BEBE47C-D9DF-4F25-A9DC-F20942E525F1}" srcOrd="6" destOrd="0" presId="urn:microsoft.com/office/officeart/2005/8/layout/process1"/>
    <dgm:cxn modelId="{E3912ED2-5B5B-459E-841B-15425228C9FC}" type="presParOf" srcId="{0DC2D7B2-E69A-4D55-B40E-5D388E86234C}" destId="{692F4EE6-293D-4E4C-8880-045ACE716A10}" srcOrd="7" destOrd="0" presId="urn:microsoft.com/office/officeart/2005/8/layout/process1"/>
    <dgm:cxn modelId="{63B2D87E-F321-47A8-87FF-54030A8A8E6C}" type="presParOf" srcId="{692F4EE6-293D-4E4C-8880-045ACE716A10}" destId="{DB8A0218-B0C2-4B80-899A-13B3144C3795}" srcOrd="0" destOrd="0" presId="urn:microsoft.com/office/officeart/2005/8/layout/process1"/>
    <dgm:cxn modelId="{51BF8087-3F9B-43B3-9B14-64E79C0D1C9A}" type="presParOf" srcId="{0DC2D7B2-E69A-4D55-B40E-5D388E86234C}" destId="{37E8DF6B-A034-4321-9778-8C35E501CBC8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76166E-BDAF-40FF-8E71-B170BEADB47B}" type="doc">
      <dgm:prSet loTypeId="urn:microsoft.com/office/officeart/2005/8/layout/hierarchy3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24DD6F-8049-49A3-97AB-FC47519E3DD3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PVOD</a:t>
          </a:r>
        </a:p>
      </dgm:t>
    </dgm:pt>
    <dgm:pt modelId="{23FAB32C-04DF-4193-8BD2-3A7F51E1B712}" type="parTrans" cxnId="{D35FCA46-B277-490F-B44B-2669F82354E0}">
      <dgm:prSet/>
      <dgm:spPr/>
      <dgm:t>
        <a:bodyPr/>
        <a:lstStyle/>
        <a:p>
          <a:endParaRPr lang="en-US"/>
        </a:p>
      </dgm:t>
    </dgm:pt>
    <dgm:pt modelId="{471B9829-DE27-419C-8887-468E6441CD9C}" type="sibTrans" cxnId="{D35FCA46-B277-490F-B44B-2669F82354E0}">
      <dgm:prSet/>
      <dgm:spPr/>
      <dgm:t>
        <a:bodyPr/>
        <a:lstStyle/>
        <a:p>
          <a:endParaRPr lang="en-US"/>
        </a:p>
      </dgm:t>
    </dgm:pt>
    <dgm:pt modelId="{393BD1FC-F594-4126-A92A-CACE6EF75DB0}">
      <dgm:prSet phldrT="[Text]"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Ten stations data </a:t>
          </a:r>
          <a:r>
            <a:rPr lang="en-US" sz="1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and Meta </a:t>
          </a:r>
          <a:r>
            <a: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</a:t>
          </a:r>
        </a:p>
      </dgm:t>
    </dgm:pt>
    <dgm:pt modelId="{D0E0A414-651C-4701-8414-5789DF162321}" type="parTrans" cxnId="{51BCA770-5E50-48C4-9F96-5800CAA30AB0}">
      <dgm:prSet/>
      <dgm:spPr/>
      <dgm:t>
        <a:bodyPr/>
        <a:lstStyle/>
        <a:p>
          <a:endParaRPr lang="en-US"/>
        </a:p>
      </dgm:t>
    </dgm:pt>
    <dgm:pt modelId="{031B7EB8-B3EF-43B7-8CA5-FF82821359B8}" type="sibTrans" cxnId="{51BCA770-5E50-48C4-9F96-5800CAA30AB0}">
      <dgm:prSet/>
      <dgm:spPr/>
      <dgm:t>
        <a:bodyPr/>
        <a:lstStyle/>
        <a:p>
          <a:endParaRPr lang="en-US"/>
        </a:p>
      </dgm:t>
    </dgm:pt>
    <dgm:pt modelId="{819AFA3E-3BAF-44F8-9F06-817AD858A3E4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Six features15 min time stamp</a:t>
          </a:r>
        </a:p>
      </dgm:t>
    </dgm:pt>
    <dgm:pt modelId="{ABE9BB52-5D7E-40E2-A310-D79907AE2811}" type="parTrans" cxnId="{553CD51B-7F58-477E-83F7-946AF546D25A}">
      <dgm:prSet/>
      <dgm:spPr/>
      <dgm:t>
        <a:bodyPr/>
        <a:lstStyle/>
        <a:p>
          <a:endParaRPr lang="en-US"/>
        </a:p>
      </dgm:t>
    </dgm:pt>
    <dgm:pt modelId="{9F3C60EB-DBF2-4DFE-82B9-D85C6AD2762C}" type="sibTrans" cxnId="{553CD51B-7F58-477E-83F7-946AF546D25A}">
      <dgm:prSet/>
      <dgm:spPr/>
      <dgm:t>
        <a:bodyPr/>
        <a:lstStyle/>
        <a:p>
          <a:endParaRPr lang="en-US"/>
        </a:p>
      </dgm:t>
    </dgm:pt>
    <dgm:pt modelId="{9B086273-5697-457D-83CB-73C02C112481}" type="pres">
      <dgm:prSet presAssocID="{CD76166E-BDAF-40FF-8E71-B170BEADB47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90E96E1-675A-4F03-8195-473D043CF022}" type="pres">
      <dgm:prSet presAssocID="{9B24DD6F-8049-49A3-97AB-FC47519E3DD3}" presName="root" presStyleCnt="0"/>
      <dgm:spPr/>
    </dgm:pt>
    <dgm:pt modelId="{68E1959B-91D2-4269-B980-359C9EE515FF}" type="pres">
      <dgm:prSet presAssocID="{9B24DD6F-8049-49A3-97AB-FC47519E3DD3}" presName="rootComposite" presStyleCnt="0"/>
      <dgm:spPr/>
    </dgm:pt>
    <dgm:pt modelId="{0C618C0A-20A0-4EBF-8E63-B4897FD17D57}" type="pres">
      <dgm:prSet presAssocID="{9B24DD6F-8049-49A3-97AB-FC47519E3DD3}" presName="rootText" presStyleLbl="node1" presStyleIdx="0" presStyleCnt="1" custScaleX="119906" custLinFactNeighborX="-2534" custLinFactNeighborY="-473"/>
      <dgm:spPr/>
    </dgm:pt>
    <dgm:pt modelId="{4EE22C68-0331-4BBC-8BF5-A8A1E80BA216}" type="pres">
      <dgm:prSet presAssocID="{9B24DD6F-8049-49A3-97AB-FC47519E3DD3}" presName="rootConnector" presStyleLbl="node1" presStyleIdx="0" presStyleCnt="1"/>
      <dgm:spPr/>
    </dgm:pt>
    <dgm:pt modelId="{A913A7CF-8F0E-4953-A46F-1A0A84C8BAB7}" type="pres">
      <dgm:prSet presAssocID="{9B24DD6F-8049-49A3-97AB-FC47519E3DD3}" presName="childShape" presStyleCnt="0"/>
      <dgm:spPr/>
    </dgm:pt>
    <dgm:pt modelId="{63806CBC-5DA1-4060-8AF3-D8E0E6BF2254}" type="pres">
      <dgm:prSet presAssocID="{D0E0A414-651C-4701-8414-5789DF162321}" presName="Name13" presStyleLbl="parChTrans1D2" presStyleIdx="0" presStyleCnt="2"/>
      <dgm:spPr/>
    </dgm:pt>
    <dgm:pt modelId="{70E160AB-C67C-460B-AE02-94F639D1AC25}" type="pres">
      <dgm:prSet presAssocID="{393BD1FC-F594-4126-A92A-CACE6EF75DB0}" presName="childText" presStyleLbl="bgAcc1" presStyleIdx="0" presStyleCnt="2" custLinFactNeighborX="2499" custLinFactNeighborY="-3695">
        <dgm:presLayoutVars>
          <dgm:bulletEnabled val="1"/>
        </dgm:presLayoutVars>
      </dgm:prSet>
      <dgm:spPr/>
    </dgm:pt>
    <dgm:pt modelId="{82275E94-B065-43D2-BC56-DBB3D352DF62}" type="pres">
      <dgm:prSet presAssocID="{ABE9BB52-5D7E-40E2-A310-D79907AE2811}" presName="Name13" presStyleLbl="parChTrans1D2" presStyleIdx="1" presStyleCnt="2"/>
      <dgm:spPr/>
    </dgm:pt>
    <dgm:pt modelId="{6A159B52-B28D-4864-BE75-0D6819E3CB4E}" type="pres">
      <dgm:prSet presAssocID="{819AFA3E-3BAF-44F8-9F06-817AD858A3E4}" presName="childText" presStyleLbl="bgAcc1" presStyleIdx="1" presStyleCnt="2" custLinFactNeighborX="714" custLinFactNeighborY="258">
        <dgm:presLayoutVars>
          <dgm:bulletEnabled val="1"/>
        </dgm:presLayoutVars>
      </dgm:prSet>
      <dgm:spPr/>
    </dgm:pt>
  </dgm:ptLst>
  <dgm:cxnLst>
    <dgm:cxn modelId="{553CD51B-7F58-477E-83F7-946AF546D25A}" srcId="{9B24DD6F-8049-49A3-97AB-FC47519E3DD3}" destId="{819AFA3E-3BAF-44F8-9F06-817AD858A3E4}" srcOrd="1" destOrd="0" parTransId="{ABE9BB52-5D7E-40E2-A310-D79907AE2811}" sibTransId="{9F3C60EB-DBF2-4DFE-82B9-D85C6AD2762C}"/>
    <dgm:cxn modelId="{0B422C1F-4C20-49AD-AEE6-46CA253F9CBB}" type="presOf" srcId="{D0E0A414-651C-4701-8414-5789DF162321}" destId="{63806CBC-5DA1-4060-8AF3-D8E0E6BF2254}" srcOrd="0" destOrd="0" presId="urn:microsoft.com/office/officeart/2005/8/layout/hierarchy3"/>
    <dgm:cxn modelId="{D5FF2F24-E519-49ED-A333-65953CC9BC81}" type="presOf" srcId="{ABE9BB52-5D7E-40E2-A310-D79907AE2811}" destId="{82275E94-B065-43D2-BC56-DBB3D352DF62}" srcOrd="0" destOrd="0" presId="urn:microsoft.com/office/officeart/2005/8/layout/hierarchy3"/>
    <dgm:cxn modelId="{27A7532A-62B9-4E8C-9FE9-B3377B6C2C08}" type="presOf" srcId="{CD76166E-BDAF-40FF-8E71-B170BEADB47B}" destId="{9B086273-5697-457D-83CB-73C02C112481}" srcOrd="0" destOrd="0" presId="urn:microsoft.com/office/officeart/2005/8/layout/hierarchy3"/>
    <dgm:cxn modelId="{FEE04343-32AB-405F-B10D-5D10C9FB3080}" type="presOf" srcId="{393BD1FC-F594-4126-A92A-CACE6EF75DB0}" destId="{70E160AB-C67C-460B-AE02-94F639D1AC25}" srcOrd="0" destOrd="0" presId="urn:microsoft.com/office/officeart/2005/8/layout/hierarchy3"/>
    <dgm:cxn modelId="{D35FCA46-B277-490F-B44B-2669F82354E0}" srcId="{CD76166E-BDAF-40FF-8E71-B170BEADB47B}" destId="{9B24DD6F-8049-49A3-97AB-FC47519E3DD3}" srcOrd="0" destOrd="0" parTransId="{23FAB32C-04DF-4193-8BD2-3A7F51E1B712}" sibTransId="{471B9829-DE27-419C-8887-468E6441CD9C}"/>
    <dgm:cxn modelId="{51BCA770-5E50-48C4-9F96-5800CAA30AB0}" srcId="{9B24DD6F-8049-49A3-97AB-FC47519E3DD3}" destId="{393BD1FC-F594-4126-A92A-CACE6EF75DB0}" srcOrd="0" destOrd="0" parTransId="{D0E0A414-651C-4701-8414-5789DF162321}" sibTransId="{031B7EB8-B3EF-43B7-8CA5-FF82821359B8}"/>
    <dgm:cxn modelId="{34D031B9-BE75-478D-ADD5-BB99F04D872D}" type="presOf" srcId="{819AFA3E-3BAF-44F8-9F06-817AD858A3E4}" destId="{6A159B52-B28D-4864-BE75-0D6819E3CB4E}" srcOrd="0" destOrd="0" presId="urn:microsoft.com/office/officeart/2005/8/layout/hierarchy3"/>
    <dgm:cxn modelId="{08DB8BCC-628E-4593-AD0D-58FB5D337AF7}" type="presOf" srcId="{9B24DD6F-8049-49A3-97AB-FC47519E3DD3}" destId="{4EE22C68-0331-4BBC-8BF5-A8A1E80BA216}" srcOrd="1" destOrd="0" presId="urn:microsoft.com/office/officeart/2005/8/layout/hierarchy3"/>
    <dgm:cxn modelId="{78D176CE-9D3B-4588-B55C-F0DCFD3BEC77}" type="presOf" srcId="{9B24DD6F-8049-49A3-97AB-FC47519E3DD3}" destId="{0C618C0A-20A0-4EBF-8E63-B4897FD17D57}" srcOrd="0" destOrd="0" presId="urn:microsoft.com/office/officeart/2005/8/layout/hierarchy3"/>
    <dgm:cxn modelId="{94C66007-C191-4EDE-99C6-8CDA536EDEFA}" type="presParOf" srcId="{9B086273-5697-457D-83CB-73C02C112481}" destId="{190E96E1-675A-4F03-8195-473D043CF022}" srcOrd="0" destOrd="0" presId="urn:microsoft.com/office/officeart/2005/8/layout/hierarchy3"/>
    <dgm:cxn modelId="{D346124F-4AAA-436F-89F4-D63271DB972C}" type="presParOf" srcId="{190E96E1-675A-4F03-8195-473D043CF022}" destId="{68E1959B-91D2-4269-B980-359C9EE515FF}" srcOrd="0" destOrd="0" presId="urn:microsoft.com/office/officeart/2005/8/layout/hierarchy3"/>
    <dgm:cxn modelId="{B40DA21E-4A13-4EE5-BCC6-6BDF23E990A9}" type="presParOf" srcId="{68E1959B-91D2-4269-B980-359C9EE515FF}" destId="{0C618C0A-20A0-4EBF-8E63-B4897FD17D57}" srcOrd="0" destOrd="0" presId="urn:microsoft.com/office/officeart/2005/8/layout/hierarchy3"/>
    <dgm:cxn modelId="{ED9E3067-5088-4B0A-8158-A94F7676FABD}" type="presParOf" srcId="{68E1959B-91D2-4269-B980-359C9EE515FF}" destId="{4EE22C68-0331-4BBC-8BF5-A8A1E80BA216}" srcOrd="1" destOrd="0" presId="urn:microsoft.com/office/officeart/2005/8/layout/hierarchy3"/>
    <dgm:cxn modelId="{3E1B39B1-E65E-4EBE-B5DE-9942C794F06A}" type="presParOf" srcId="{190E96E1-675A-4F03-8195-473D043CF022}" destId="{A913A7CF-8F0E-4953-A46F-1A0A84C8BAB7}" srcOrd="1" destOrd="0" presId="urn:microsoft.com/office/officeart/2005/8/layout/hierarchy3"/>
    <dgm:cxn modelId="{EB47310C-AF6E-4B4D-94F6-8E7C782D0493}" type="presParOf" srcId="{A913A7CF-8F0E-4953-A46F-1A0A84C8BAB7}" destId="{63806CBC-5DA1-4060-8AF3-D8E0E6BF2254}" srcOrd="0" destOrd="0" presId="urn:microsoft.com/office/officeart/2005/8/layout/hierarchy3"/>
    <dgm:cxn modelId="{6D78E7B3-96CC-4D52-8CFF-FC94473574A0}" type="presParOf" srcId="{A913A7CF-8F0E-4953-A46F-1A0A84C8BAB7}" destId="{70E160AB-C67C-460B-AE02-94F639D1AC25}" srcOrd="1" destOrd="0" presId="urn:microsoft.com/office/officeart/2005/8/layout/hierarchy3"/>
    <dgm:cxn modelId="{DC932379-D28A-4308-B737-864E53E6BB45}" type="presParOf" srcId="{A913A7CF-8F0E-4953-A46F-1A0A84C8BAB7}" destId="{82275E94-B065-43D2-BC56-DBB3D352DF62}" srcOrd="2" destOrd="0" presId="urn:microsoft.com/office/officeart/2005/8/layout/hierarchy3"/>
    <dgm:cxn modelId="{DB607376-7F5B-4266-93D7-DF284193ACA1}" type="presParOf" srcId="{A913A7CF-8F0E-4953-A46F-1A0A84C8BAB7}" destId="{6A159B52-B28D-4864-BE75-0D6819E3CB4E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C21B2A-C868-4BAB-8B85-1822D659C332}" type="doc">
      <dgm:prSet loTypeId="urn:microsoft.com/office/officeart/2008/layout/AlternatingHexagons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53B54F-6EA7-487D-A56C-04B168FBB393}">
      <dgm:prSet phldrT="[Text]" custT="1"/>
      <dgm:spPr/>
      <dgm:t>
        <a:bodyPr/>
        <a:lstStyle/>
        <a:p>
          <a:r>
            <a: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temperature</a:t>
          </a:r>
        </a:p>
      </dgm:t>
    </dgm:pt>
    <dgm:pt modelId="{FA86BA42-72B0-4D11-B448-712AE95B9738}" type="parTrans" cxnId="{5E495B79-EC21-4FA9-AAD6-EE388836239B}">
      <dgm:prSet/>
      <dgm:spPr/>
      <dgm:t>
        <a:bodyPr/>
        <a:lstStyle/>
        <a:p>
          <a:endParaRPr lang="en-US"/>
        </a:p>
      </dgm:t>
    </dgm:pt>
    <dgm:pt modelId="{3908D75D-E449-48FC-BF06-EF9FE551184D}" type="sibTrans" cxnId="{5E495B79-EC21-4FA9-AAD6-EE388836239B}">
      <dgm:prSet custT="1"/>
      <dgm:spPr/>
      <dgm:t>
        <a:bodyPr/>
        <a:lstStyle/>
        <a:p>
          <a:r>
            <a: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Irradiance</a:t>
          </a:r>
        </a:p>
      </dgm:t>
    </dgm:pt>
    <dgm:pt modelId="{04ADF472-2AB5-4F00-889A-381B5844B366}">
      <dgm:prSet phldrT="[Text]" custT="1"/>
      <dgm:spPr/>
      <dgm:t>
        <a:bodyPr/>
        <a:lstStyle/>
        <a:p>
          <a:r>
            <a: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power</a:t>
          </a:r>
        </a:p>
      </dgm:t>
    </dgm:pt>
    <dgm:pt modelId="{47ACDCA1-9794-4CBA-A049-9A0567912895}" type="parTrans" cxnId="{C630327C-DCC0-4B45-A50F-BD36FBB2BA78}">
      <dgm:prSet/>
      <dgm:spPr/>
      <dgm:t>
        <a:bodyPr/>
        <a:lstStyle/>
        <a:p>
          <a:endParaRPr lang="en-US"/>
        </a:p>
      </dgm:t>
    </dgm:pt>
    <dgm:pt modelId="{73780D7B-E7ED-4FC0-81F8-56370C66CAC4}" type="sibTrans" cxnId="{C630327C-DCC0-4B45-A50F-BD36FBB2BA78}">
      <dgm:prSet custT="1"/>
      <dgm:spPr/>
      <dgm:t>
        <a:bodyPr/>
        <a:lstStyle/>
        <a:p>
          <a:r>
            <a: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pressure</a:t>
          </a:r>
        </a:p>
      </dgm:t>
    </dgm:pt>
    <dgm:pt modelId="{75646E00-F0EE-4BB6-8715-E51264604AB7}">
      <dgm:prSet phldrT="[Text]" custT="1"/>
      <dgm:spPr/>
      <dgm:t>
        <a:bodyPr/>
        <a:lstStyle/>
        <a:p>
          <a:r>
            <a: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Wind</a:t>
          </a:r>
        </a:p>
        <a:p>
          <a:r>
            <a: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direction</a:t>
          </a:r>
        </a:p>
      </dgm:t>
    </dgm:pt>
    <dgm:pt modelId="{29190621-AFDF-4C70-A7C8-845144285632}" type="parTrans" cxnId="{E7668738-5C12-46A5-B589-891B8CA33A92}">
      <dgm:prSet/>
      <dgm:spPr/>
      <dgm:t>
        <a:bodyPr/>
        <a:lstStyle/>
        <a:p>
          <a:endParaRPr lang="en-US"/>
        </a:p>
      </dgm:t>
    </dgm:pt>
    <dgm:pt modelId="{B26F58CB-145A-4287-B8A5-B9E54F9043A3}" type="sibTrans" cxnId="{E7668738-5C12-46A5-B589-891B8CA33A92}">
      <dgm:prSet custT="1"/>
      <dgm:spPr/>
      <dgm:t>
        <a:bodyPr/>
        <a:lstStyle/>
        <a:p>
          <a:r>
            <a: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Wind</a:t>
          </a:r>
        </a:p>
        <a:p>
          <a:r>
            <a: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speed</a:t>
          </a:r>
        </a:p>
      </dgm:t>
    </dgm:pt>
    <dgm:pt modelId="{692B0894-E2B5-40A8-AA97-C1C2AEEE70AD}" type="pres">
      <dgm:prSet presAssocID="{13C21B2A-C868-4BAB-8B85-1822D659C332}" presName="Name0" presStyleCnt="0">
        <dgm:presLayoutVars>
          <dgm:chMax/>
          <dgm:chPref/>
          <dgm:dir/>
          <dgm:animLvl val="lvl"/>
        </dgm:presLayoutVars>
      </dgm:prSet>
      <dgm:spPr/>
    </dgm:pt>
    <dgm:pt modelId="{7C38EDF3-3B61-4B58-8234-A08C660E1E20}" type="pres">
      <dgm:prSet presAssocID="{E853B54F-6EA7-487D-A56C-04B168FBB393}" presName="composite" presStyleCnt="0"/>
      <dgm:spPr/>
    </dgm:pt>
    <dgm:pt modelId="{A29414A1-7A2F-4955-B7E3-FFAFED8F0C59}" type="pres">
      <dgm:prSet presAssocID="{E853B54F-6EA7-487D-A56C-04B168FBB393}" presName="Parent1" presStyleLbl="node1" presStyleIdx="0" presStyleCnt="6" custScaleX="103122" custLinFactNeighborX="1004" custLinFactNeighborY="462">
        <dgm:presLayoutVars>
          <dgm:chMax val="1"/>
          <dgm:chPref val="1"/>
          <dgm:bulletEnabled val="1"/>
        </dgm:presLayoutVars>
      </dgm:prSet>
      <dgm:spPr/>
    </dgm:pt>
    <dgm:pt modelId="{05C31A96-1FCA-43BF-9321-0B828E7B8291}" type="pres">
      <dgm:prSet presAssocID="{E853B54F-6EA7-487D-A56C-04B168FBB393}" presName="Childtext1" presStyleLbl="revTx" presStyleIdx="0" presStyleCnt="3" custScaleY="97071">
        <dgm:presLayoutVars>
          <dgm:chMax val="0"/>
          <dgm:chPref val="0"/>
          <dgm:bulletEnabled val="1"/>
        </dgm:presLayoutVars>
      </dgm:prSet>
      <dgm:spPr/>
    </dgm:pt>
    <dgm:pt modelId="{5D45A40E-47A0-4765-852C-A4E00668E528}" type="pres">
      <dgm:prSet presAssocID="{E853B54F-6EA7-487D-A56C-04B168FBB393}" presName="BalanceSpacing" presStyleCnt="0"/>
      <dgm:spPr/>
    </dgm:pt>
    <dgm:pt modelId="{98FC90C7-CC58-4204-B07A-F3FF2B337564}" type="pres">
      <dgm:prSet presAssocID="{E853B54F-6EA7-487D-A56C-04B168FBB393}" presName="BalanceSpacing1" presStyleCnt="0"/>
      <dgm:spPr/>
    </dgm:pt>
    <dgm:pt modelId="{6AA878EE-9836-48D4-8898-0B58F020AA6D}" type="pres">
      <dgm:prSet presAssocID="{3908D75D-E449-48FC-BF06-EF9FE551184D}" presName="Accent1Text" presStyleLbl="node1" presStyleIdx="1" presStyleCnt="6" custScaleX="100386" custLinFactNeighborX="2224" custLinFactNeighborY="-3"/>
      <dgm:spPr/>
    </dgm:pt>
    <dgm:pt modelId="{ACC9F078-A6D7-4E65-A3E7-E968EC27658F}" type="pres">
      <dgm:prSet presAssocID="{3908D75D-E449-48FC-BF06-EF9FE551184D}" presName="spaceBetweenRectangles" presStyleCnt="0"/>
      <dgm:spPr/>
    </dgm:pt>
    <dgm:pt modelId="{08068371-F839-4721-A8F7-79DC44DA4F78}" type="pres">
      <dgm:prSet presAssocID="{04ADF472-2AB5-4F00-889A-381B5844B366}" presName="composite" presStyleCnt="0"/>
      <dgm:spPr/>
    </dgm:pt>
    <dgm:pt modelId="{0A5B4A3B-3F51-4EBF-BD34-747DAF0F7C3F}" type="pres">
      <dgm:prSet presAssocID="{04ADF472-2AB5-4F00-889A-381B5844B366}" presName="Parent1" presStyleLbl="node1" presStyleIdx="2" presStyleCnt="6" custScaleX="104749" custScaleY="98354" custLinFactX="-11257" custLinFactNeighborX="-100000" custLinFactNeighborY="-6694">
        <dgm:presLayoutVars>
          <dgm:chMax val="1"/>
          <dgm:chPref val="1"/>
          <dgm:bulletEnabled val="1"/>
        </dgm:presLayoutVars>
      </dgm:prSet>
      <dgm:spPr/>
    </dgm:pt>
    <dgm:pt modelId="{955F9C3C-B21D-40AE-85A4-9D7CA679FC37}" type="pres">
      <dgm:prSet presAssocID="{04ADF472-2AB5-4F00-889A-381B5844B366}" presName="Childtext1" presStyleLbl="revTx" presStyleIdx="1" presStyleCnt="3" custScaleY="116761">
        <dgm:presLayoutVars>
          <dgm:chMax val="0"/>
          <dgm:chPref val="0"/>
          <dgm:bulletEnabled val="1"/>
        </dgm:presLayoutVars>
      </dgm:prSet>
      <dgm:spPr/>
    </dgm:pt>
    <dgm:pt modelId="{80E97807-14E7-4C5C-B94B-D29CB204E592}" type="pres">
      <dgm:prSet presAssocID="{04ADF472-2AB5-4F00-889A-381B5844B366}" presName="BalanceSpacing" presStyleCnt="0"/>
      <dgm:spPr/>
    </dgm:pt>
    <dgm:pt modelId="{4BF1C9F4-DF52-4DA2-B685-6F4D40A7F5E4}" type="pres">
      <dgm:prSet presAssocID="{04ADF472-2AB5-4F00-889A-381B5844B366}" presName="BalanceSpacing1" presStyleCnt="0"/>
      <dgm:spPr/>
    </dgm:pt>
    <dgm:pt modelId="{336F232E-FD9F-4AAE-BA65-239E6F4C6660}" type="pres">
      <dgm:prSet presAssocID="{73780D7B-E7ED-4FC0-81F8-56370C66CAC4}" presName="Accent1Text" presStyleLbl="node1" presStyleIdx="3" presStyleCnt="6" custScaleX="101336" custLinFactNeighborX="4027" custLinFactNeighborY="-3554"/>
      <dgm:spPr/>
    </dgm:pt>
    <dgm:pt modelId="{E13509E2-D7B2-4504-858D-57D01F8A60EC}" type="pres">
      <dgm:prSet presAssocID="{73780D7B-E7ED-4FC0-81F8-56370C66CAC4}" presName="spaceBetweenRectangles" presStyleCnt="0"/>
      <dgm:spPr/>
    </dgm:pt>
    <dgm:pt modelId="{A3461657-E92B-4EAB-B3B6-97B00099FE4B}" type="pres">
      <dgm:prSet presAssocID="{75646E00-F0EE-4BB6-8715-E51264604AB7}" presName="composite" presStyleCnt="0"/>
      <dgm:spPr/>
    </dgm:pt>
    <dgm:pt modelId="{F9C4540A-33C3-4A9C-8219-83FFC868B558}" type="pres">
      <dgm:prSet presAssocID="{75646E00-F0EE-4BB6-8715-E51264604AB7}" presName="Parent1" presStyleLbl="node1" presStyleIdx="4" presStyleCnt="6" custScaleX="115325" custLinFactNeighborX="6478" custLinFactNeighborY="-7104">
        <dgm:presLayoutVars>
          <dgm:chMax val="1"/>
          <dgm:chPref val="1"/>
          <dgm:bulletEnabled val="1"/>
        </dgm:presLayoutVars>
      </dgm:prSet>
      <dgm:spPr/>
    </dgm:pt>
    <dgm:pt modelId="{E460D558-4E9F-4284-807C-E4567658E19A}" type="pres">
      <dgm:prSet presAssocID="{75646E00-F0EE-4BB6-8715-E51264604AB7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B5EF05DD-4DA3-4EB3-A5E5-CFBEECEBFE1C}" type="pres">
      <dgm:prSet presAssocID="{75646E00-F0EE-4BB6-8715-E51264604AB7}" presName="BalanceSpacing" presStyleCnt="0"/>
      <dgm:spPr/>
    </dgm:pt>
    <dgm:pt modelId="{66611C36-B251-4B6E-92E0-818F11F86BF2}" type="pres">
      <dgm:prSet presAssocID="{75646E00-F0EE-4BB6-8715-E51264604AB7}" presName="BalanceSpacing1" presStyleCnt="0"/>
      <dgm:spPr/>
    </dgm:pt>
    <dgm:pt modelId="{C2DBF9FA-5E88-4585-A5B5-6F8C85F4896D}" type="pres">
      <dgm:prSet presAssocID="{B26F58CB-145A-4287-B8A5-B9E54F9043A3}" presName="Accent1Text" presStyleLbl="node1" presStyleIdx="5" presStyleCnt="6" custScaleX="112904" custLinFactNeighborX="-3732" custLinFactNeighborY="-9816"/>
      <dgm:spPr/>
    </dgm:pt>
  </dgm:ptLst>
  <dgm:cxnLst>
    <dgm:cxn modelId="{E7668738-5C12-46A5-B589-891B8CA33A92}" srcId="{13C21B2A-C868-4BAB-8B85-1822D659C332}" destId="{75646E00-F0EE-4BB6-8715-E51264604AB7}" srcOrd="2" destOrd="0" parTransId="{29190621-AFDF-4C70-A7C8-845144285632}" sibTransId="{B26F58CB-145A-4287-B8A5-B9E54F9043A3}"/>
    <dgm:cxn modelId="{D36BFB3A-54E3-4310-84DC-DC5A754B7736}" type="presOf" srcId="{3908D75D-E449-48FC-BF06-EF9FE551184D}" destId="{6AA878EE-9836-48D4-8898-0B58F020AA6D}" srcOrd="0" destOrd="0" presId="urn:microsoft.com/office/officeart/2008/layout/AlternatingHexagons"/>
    <dgm:cxn modelId="{4A295F48-5E86-42B4-A275-86D1023F23E9}" type="presOf" srcId="{04ADF472-2AB5-4F00-889A-381B5844B366}" destId="{0A5B4A3B-3F51-4EBF-BD34-747DAF0F7C3F}" srcOrd="0" destOrd="0" presId="urn:microsoft.com/office/officeart/2008/layout/AlternatingHexagons"/>
    <dgm:cxn modelId="{5E495B79-EC21-4FA9-AAD6-EE388836239B}" srcId="{13C21B2A-C868-4BAB-8B85-1822D659C332}" destId="{E853B54F-6EA7-487D-A56C-04B168FBB393}" srcOrd="0" destOrd="0" parTransId="{FA86BA42-72B0-4D11-B448-712AE95B9738}" sibTransId="{3908D75D-E449-48FC-BF06-EF9FE551184D}"/>
    <dgm:cxn modelId="{C630327C-DCC0-4B45-A50F-BD36FBB2BA78}" srcId="{13C21B2A-C868-4BAB-8B85-1822D659C332}" destId="{04ADF472-2AB5-4F00-889A-381B5844B366}" srcOrd="1" destOrd="0" parTransId="{47ACDCA1-9794-4CBA-A049-9A0567912895}" sibTransId="{73780D7B-E7ED-4FC0-81F8-56370C66CAC4}"/>
    <dgm:cxn modelId="{1C760CA3-2F14-4616-97B9-448A3DA1D7F7}" type="presOf" srcId="{13C21B2A-C868-4BAB-8B85-1822D659C332}" destId="{692B0894-E2B5-40A8-AA97-C1C2AEEE70AD}" srcOrd="0" destOrd="0" presId="urn:microsoft.com/office/officeart/2008/layout/AlternatingHexagons"/>
    <dgm:cxn modelId="{B779E7C8-8AF1-4B95-9393-F944C710E730}" type="presOf" srcId="{73780D7B-E7ED-4FC0-81F8-56370C66CAC4}" destId="{336F232E-FD9F-4AAE-BA65-239E6F4C6660}" srcOrd="0" destOrd="0" presId="urn:microsoft.com/office/officeart/2008/layout/AlternatingHexagons"/>
    <dgm:cxn modelId="{28DD3AE0-05B7-4889-8A9F-53175BB39CA5}" type="presOf" srcId="{B26F58CB-145A-4287-B8A5-B9E54F9043A3}" destId="{C2DBF9FA-5E88-4585-A5B5-6F8C85F4896D}" srcOrd="0" destOrd="0" presId="urn:microsoft.com/office/officeart/2008/layout/AlternatingHexagons"/>
    <dgm:cxn modelId="{92369EFB-9664-4D54-B3E3-04A3F545A02A}" type="presOf" srcId="{75646E00-F0EE-4BB6-8715-E51264604AB7}" destId="{F9C4540A-33C3-4A9C-8219-83FFC868B558}" srcOrd="0" destOrd="0" presId="urn:microsoft.com/office/officeart/2008/layout/AlternatingHexagons"/>
    <dgm:cxn modelId="{DFF3E2FF-356F-4E63-94C6-2AA04BF64D00}" type="presOf" srcId="{E853B54F-6EA7-487D-A56C-04B168FBB393}" destId="{A29414A1-7A2F-4955-B7E3-FFAFED8F0C59}" srcOrd="0" destOrd="0" presId="urn:microsoft.com/office/officeart/2008/layout/AlternatingHexagons"/>
    <dgm:cxn modelId="{27B37706-F6AE-4CB0-BAB4-D36E2FA57A15}" type="presParOf" srcId="{692B0894-E2B5-40A8-AA97-C1C2AEEE70AD}" destId="{7C38EDF3-3B61-4B58-8234-A08C660E1E20}" srcOrd="0" destOrd="0" presId="urn:microsoft.com/office/officeart/2008/layout/AlternatingHexagons"/>
    <dgm:cxn modelId="{CF020EF8-600A-4107-8A4D-070A05A80369}" type="presParOf" srcId="{7C38EDF3-3B61-4B58-8234-A08C660E1E20}" destId="{A29414A1-7A2F-4955-B7E3-FFAFED8F0C59}" srcOrd="0" destOrd="0" presId="urn:microsoft.com/office/officeart/2008/layout/AlternatingHexagons"/>
    <dgm:cxn modelId="{CDD0A041-6478-416F-83CF-09AD63B6A6B2}" type="presParOf" srcId="{7C38EDF3-3B61-4B58-8234-A08C660E1E20}" destId="{05C31A96-1FCA-43BF-9321-0B828E7B8291}" srcOrd="1" destOrd="0" presId="urn:microsoft.com/office/officeart/2008/layout/AlternatingHexagons"/>
    <dgm:cxn modelId="{83508C4F-A44C-47BE-9532-56E6FF63DAF9}" type="presParOf" srcId="{7C38EDF3-3B61-4B58-8234-A08C660E1E20}" destId="{5D45A40E-47A0-4765-852C-A4E00668E528}" srcOrd="2" destOrd="0" presId="urn:microsoft.com/office/officeart/2008/layout/AlternatingHexagons"/>
    <dgm:cxn modelId="{C5F3F06D-88F0-4ED2-9221-5439F9925B43}" type="presParOf" srcId="{7C38EDF3-3B61-4B58-8234-A08C660E1E20}" destId="{98FC90C7-CC58-4204-B07A-F3FF2B337564}" srcOrd="3" destOrd="0" presId="urn:microsoft.com/office/officeart/2008/layout/AlternatingHexagons"/>
    <dgm:cxn modelId="{D3A4271C-F62F-40F1-9940-0F94DA2AD6DA}" type="presParOf" srcId="{7C38EDF3-3B61-4B58-8234-A08C660E1E20}" destId="{6AA878EE-9836-48D4-8898-0B58F020AA6D}" srcOrd="4" destOrd="0" presId="urn:microsoft.com/office/officeart/2008/layout/AlternatingHexagons"/>
    <dgm:cxn modelId="{E47CF03F-C3B0-4EF2-95E4-E229CBD2369D}" type="presParOf" srcId="{692B0894-E2B5-40A8-AA97-C1C2AEEE70AD}" destId="{ACC9F078-A6D7-4E65-A3E7-E968EC27658F}" srcOrd="1" destOrd="0" presId="urn:microsoft.com/office/officeart/2008/layout/AlternatingHexagons"/>
    <dgm:cxn modelId="{EF6308F3-4FBC-4B45-8877-46A832BC7581}" type="presParOf" srcId="{692B0894-E2B5-40A8-AA97-C1C2AEEE70AD}" destId="{08068371-F839-4721-A8F7-79DC44DA4F78}" srcOrd="2" destOrd="0" presId="urn:microsoft.com/office/officeart/2008/layout/AlternatingHexagons"/>
    <dgm:cxn modelId="{5B93B966-4E6F-4AC8-AAF8-94A7C8EDA269}" type="presParOf" srcId="{08068371-F839-4721-A8F7-79DC44DA4F78}" destId="{0A5B4A3B-3F51-4EBF-BD34-747DAF0F7C3F}" srcOrd="0" destOrd="0" presId="urn:microsoft.com/office/officeart/2008/layout/AlternatingHexagons"/>
    <dgm:cxn modelId="{36CF9D79-592B-4DDD-8097-77CFFA1BAA8D}" type="presParOf" srcId="{08068371-F839-4721-A8F7-79DC44DA4F78}" destId="{955F9C3C-B21D-40AE-85A4-9D7CA679FC37}" srcOrd="1" destOrd="0" presId="urn:microsoft.com/office/officeart/2008/layout/AlternatingHexagons"/>
    <dgm:cxn modelId="{6CADEBB8-4868-409E-9296-44039920D162}" type="presParOf" srcId="{08068371-F839-4721-A8F7-79DC44DA4F78}" destId="{80E97807-14E7-4C5C-B94B-D29CB204E592}" srcOrd="2" destOrd="0" presId="urn:microsoft.com/office/officeart/2008/layout/AlternatingHexagons"/>
    <dgm:cxn modelId="{9EB847ED-41BF-4156-B678-9AC1D9674B41}" type="presParOf" srcId="{08068371-F839-4721-A8F7-79DC44DA4F78}" destId="{4BF1C9F4-DF52-4DA2-B685-6F4D40A7F5E4}" srcOrd="3" destOrd="0" presId="urn:microsoft.com/office/officeart/2008/layout/AlternatingHexagons"/>
    <dgm:cxn modelId="{25DE94D0-8D63-429D-948A-B60263EC47B2}" type="presParOf" srcId="{08068371-F839-4721-A8F7-79DC44DA4F78}" destId="{336F232E-FD9F-4AAE-BA65-239E6F4C6660}" srcOrd="4" destOrd="0" presId="urn:microsoft.com/office/officeart/2008/layout/AlternatingHexagons"/>
    <dgm:cxn modelId="{8A38D527-E3CB-48F7-A5AD-DCD267A6A8AC}" type="presParOf" srcId="{692B0894-E2B5-40A8-AA97-C1C2AEEE70AD}" destId="{E13509E2-D7B2-4504-858D-57D01F8A60EC}" srcOrd="3" destOrd="0" presId="urn:microsoft.com/office/officeart/2008/layout/AlternatingHexagons"/>
    <dgm:cxn modelId="{B8ED37B5-A920-420F-95C9-E051D2A66A7A}" type="presParOf" srcId="{692B0894-E2B5-40A8-AA97-C1C2AEEE70AD}" destId="{A3461657-E92B-4EAB-B3B6-97B00099FE4B}" srcOrd="4" destOrd="0" presId="urn:microsoft.com/office/officeart/2008/layout/AlternatingHexagons"/>
    <dgm:cxn modelId="{7FC59E43-0FC6-43B0-A7BF-B93C4D1DEA94}" type="presParOf" srcId="{A3461657-E92B-4EAB-B3B6-97B00099FE4B}" destId="{F9C4540A-33C3-4A9C-8219-83FFC868B558}" srcOrd="0" destOrd="0" presId="urn:microsoft.com/office/officeart/2008/layout/AlternatingHexagons"/>
    <dgm:cxn modelId="{9FA3D01B-57EC-45E3-81E2-A7BC9AEE8282}" type="presParOf" srcId="{A3461657-E92B-4EAB-B3B6-97B00099FE4B}" destId="{E460D558-4E9F-4284-807C-E4567658E19A}" srcOrd="1" destOrd="0" presId="urn:microsoft.com/office/officeart/2008/layout/AlternatingHexagons"/>
    <dgm:cxn modelId="{2E2E4E67-38F8-4F74-9B76-BD26EB66532F}" type="presParOf" srcId="{A3461657-E92B-4EAB-B3B6-97B00099FE4B}" destId="{B5EF05DD-4DA3-4EB3-A5E5-CFBEECEBFE1C}" srcOrd="2" destOrd="0" presId="urn:microsoft.com/office/officeart/2008/layout/AlternatingHexagons"/>
    <dgm:cxn modelId="{CEDD371A-C06C-4ECB-BE44-E488F7A676C8}" type="presParOf" srcId="{A3461657-E92B-4EAB-B3B6-97B00099FE4B}" destId="{66611C36-B251-4B6E-92E0-818F11F86BF2}" srcOrd="3" destOrd="0" presId="urn:microsoft.com/office/officeart/2008/layout/AlternatingHexagons"/>
    <dgm:cxn modelId="{7F237330-FFC7-4C27-A4C9-08952AB8CD1D}" type="presParOf" srcId="{A3461657-E92B-4EAB-B3B6-97B00099FE4B}" destId="{C2DBF9FA-5E88-4585-A5B5-6F8C85F4896D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4EE477-170B-4BBC-87AD-073EAD358F26}" type="doc">
      <dgm:prSet loTypeId="urn:microsoft.com/office/officeart/2008/layout/AlternatingHexagons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6E795E-2D19-42A6-8B4C-7D91CE47A258}" type="pres">
      <dgm:prSet presAssocID="{344EE477-170B-4BBC-87AD-073EAD358F26}" presName="Name0" presStyleCnt="0">
        <dgm:presLayoutVars>
          <dgm:chMax/>
          <dgm:chPref/>
          <dgm:dir/>
          <dgm:animLvl val="lvl"/>
        </dgm:presLayoutVars>
      </dgm:prSet>
      <dgm:spPr/>
    </dgm:pt>
  </dgm:ptLst>
  <dgm:cxnLst>
    <dgm:cxn modelId="{305CA07D-6737-49E1-86D7-D17DD9FF7584}" type="presOf" srcId="{344EE477-170B-4BBC-87AD-073EAD358F26}" destId="{F26E795E-2D19-42A6-8B4C-7D91CE47A258}" srcOrd="0" destOrd="0" presId="urn:microsoft.com/office/officeart/2008/layout/AlternatingHexagons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B68C2F6-7FD4-4B29-951A-B18AE07E4C9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30908F3-7EBA-48D0-BDF1-69599E0EA86E}">
      <dgm:prSet phldrT="[Text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Developing other  new models 	</a:t>
          </a:r>
          <a:endParaRPr lang="en-US" sz="25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11E17CC-524C-484B-932C-A905D7F21C6B}" type="parTrans" cxnId="{3031855F-A74A-4199-9F93-BEB90E29993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4C2A2F9-0E91-41A8-94D6-C956ABA75272}" type="sibTrans" cxnId="{3031855F-A74A-4199-9F93-BEB90E29993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41502B5-8090-4FE8-90CE-CF10A4012E78}">
      <dgm:prSet phldrT="[Text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Run each model 100 times and take the average of the results</a:t>
          </a:r>
        </a:p>
      </dgm:t>
    </dgm:pt>
    <dgm:pt modelId="{59AA7E2C-38E5-4E6F-9B02-C78DB058C7EC}" type="parTrans" cxnId="{72042184-0A9B-4C92-A9DA-9CCB7FF15EE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B2E7D2D-E93A-4A6F-9B7E-EF56D1340118}" type="sibTrans" cxnId="{72042184-0A9B-4C92-A9DA-9CCB7FF15EE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CAAC101-508E-4210-B1E8-4B609882B2B0}">
      <dgm:prSet phldrT="[Text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Compare each model and save the best model</a:t>
          </a:r>
        </a:p>
      </dgm:t>
    </dgm:pt>
    <dgm:pt modelId="{A915902B-DEDC-45D4-BC93-D0DC24D1D3E1}" type="parTrans" cxnId="{5DF5D0E0-1750-44D7-B143-9F271CF46CE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19EF4E7-3AC0-42E0-8C5D-A6A4F9DFDCE9}" type="sibTrans" cxnId="{5DF5D0E0-1750-44D7-B143-9F271CF46CE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C911D36-3577-4205-B4DB-4E239FC07DF9}" type="pres">
      <dgm:prSet presAssocID="{3B68C2F6-7FD4-4B29-951A-B18AE07E4C98}" presName="Name0" presStyleCnt="0">
        <dgm:presLayoutVars>
          <dgm:dir/>
          <dgm:resizeHandles val="exact"/>
        </dgm:presLayoutVars>
      </dgm:prSet>
      <dgm:spPr/>
    </dgm:pt>
    <dgm:pt modelId="{675F725D-5B91-4692-ABE3-A44A26D39882}" type="pres">
      <dgm:prSet presAssocID="{830908F3-7EBA-48D0-BDF1-69599E0EA86E}" presName="node" presStyleLbl="node1" presStyleIdx="0" presStyleCnt="3">
        <dgm:presLayoutVars>
          <dgm:bulletEnabled val="1"/>
        </dgm:presLayoutVars>
      </dgm:prSet>
      <dgm:spPr/>
    </dgm:pt>
    <dgm:pt modelId="{ED322A53-DDAE-48AD-A74D-61B6C719E6EA}" type="pres">
      <dgm:prSet presAssocID="{94C2A2F9-0E91-41A8-94D6-C956ABA75272}" presName="sibTrans" presStyleLbl="sibTrans2D1" presStyleIdx="0" presStyleCnt="2"/>
      <dgm:spPr/>
    </dgm:pt>
    <dgm:pt modelId="{91815C8D-8018-4F07-86DB-122BBCB5629E}" type="pres">
      <dgm:prSet presAssocID="{94C2A2F9-0E91-41A8-94D6-C956ABA75272}" presName="connectorText" presStyleLbl="sibTrans2D1" presStyleIdx="0" presStyleCnt="2"/>
      <dgm:spPr/>
    </dgm:pt>
    <dgm:pt modelId="{A4B96BA7-3C02-4264-8786-E01F0CAF8E63}" type="pres">
      <dgm:prSet presAssocID="{D41502B5-8090-4FE8-90CE-CF10A4012E78}" presName="node" presStyleLbl="node1" presStyleIdx="1" presStyleCnt="3">
        <dgm:presLayoutVars>
          <dgm:bulletEnabled val="1"/>
        </dgm:presLayoutVars>
      </dgm:prSet>
      <dgm:spPr/>
    </dgm:pt>
    <dgm:pt modelId="{773CC935-0C7C-4423-9D2E-5F7BC5C02A94}" type="pres">
      <dgm:prSet presAssocID="{1B2E7D2D-E93A-4A6F-9B7E-EF56D1340118}" presName="sibTrans" presStyleLbl="sibTrans2D1" presStyleIdx="1" presStyleCnt="2"/>
      <dgm:spPr/>
    </dgm:pt>
    <dgm:pt modelId="{7F50C24C-A506-41E4-83B9-8C166C5A6FAB}" type="pres">
      <dgm:prSet presAssocID="{1B2E7D2D-E93A-4A6F-9B7E-EF56D1340118}" presName="connectorText" presStyleLbl="sibTrans2D1" presStyleIdx="1" presStyleCnt="2"/>
      <dgm:spPr/>
    </dgm:pt>
    <dgm:pt modelId="{5E3BCBAF-483E-4333-9FC6-B2578956E8B3}" type="pres">
      <dgm:prSet presAssocID="{CCAAC101-508E-4210-B1E8-4B609882B2B0}" presName="node" presStyleLbl="node1" presStyleIdx="2" presStyleCnt="3">
        <dgm:presLayoutVars>
          <dgm:bulletEnabled val="1"/>
        </dgm:presLayoutVars>
      </dgm:prSet>
      <dgm:spPr/>
    </dgm:pt>
  </dgm:ptLst>
  <dgm:cxnLst>
    <dgm:cxn modelId="{ED3B6504-620A-4797-8175-2A8B99A538F0}" type="presOf" srcId="{94C2A2F9-0E91-41A8-94D6-C956ABA75272}" destId="{ED322A53-DDAE-48AD-A74D-61B6C719E6EA}" srcOrd="0" destOrd="0" presId="urn:microsoft.com/office/officeart/2005/8/layout/process1"/>
    <dgm:cxn modelId="{636FBD0A-B026-4A6D-BD1A-0C4DF4C50ED8}" type="presOf" srcId="{94C2A2F9-0E91-41A8-94D6-C956ABA75272}" destId="{91815C8D-8018-4F07-86DB-122BBCB5629E}" srcOrd="1" destOrd="0" presId="urn:microsoft.com/office/officeart/2005/8/layout/process1"/>
    <dgm:cxn modelId="{17E0010D-8F55-4B8F-AC57-DF443F264226}" type="presOf" srcId="{1B2E7D2D-E93A-4A6F-9B7E-EF56D1340118}" destId="{773CC935-0C7C-4423-9D2E-5F7BC5C02A94}" srcOrd="0" destOrd="0" presId="urn:microsoft.com/office/officeart/2005/8/layout/process1"/>
    <dgm:cxn modelId="{3882593D-29B9-43C3-B2C1-29246487BA7C}" type="presOf" srcId="{830908F3-7EBA-48D0-BDF1-69599E0EA86E}" destId="{675F725D-5B91-4692-ABE3-A44A26D39882}" srcOrd="0" destOrd="0" presId="urn:microsoft.com/office/officeart/2005/8/layout/process1"/>
    <dgm:cxn modelId="{3031855F-A74A-4199-9F93-BEB90E29993A}" srcId="{3B68C2F6-7FD4-4B29-951A-B18AE07E4C98}" destId="{830908F3-7EBA-48D0-BDF1-69599E0EA86E}" srcOrd="0" destOrd="0" parTransId="{C11E17CC-524C-484B-932C-A905D7F21C6B}" sibTransId="{94C2A2F9-0E91-41A8-94D6-C956ABA75272}"/>
    <dgm:cxn modelId="{D3A1B544-6CBD-4959-B21B-92DBFB00377D}" type="presOf" srcId="{3B68C2F6-7FD4-4B29-951A-B18AE07E4C98}" destId="{0C911D36-3577-4205-B4DB-4E239FC07DF9}" srcOrd="0" destOrd="0" presId="urn:microsoft.com/office/officeart/2005/8/layout/process1"/>
    <dgm:cxn modelId="{72042184-0A9B-4C92-A9DA-9CCB7FF15EE6}" srcId="{3B68C2F6-7FD4-4B29-951A-B18AE07E4C98}" destId="{D41502B5-8090-4FE8-90CE-CF10A4012E78}" srcOrd="1" destOrd="0" parTransId="{59AA7E2C-38E5-4E6F-9B02-C78DB058C7EC}" sibTransId="{1B2E7D2D-E93A-4A6F-9B7E-EF56D1340118}"/>
    <dgm:cxn modelId="{84823C8A-04A8-43C2-8FFB-CDE350A83944}" type="presOf" srcId="{CCAAC101-508E-4210-B1E8-4B609882B2B0}" destId="{5E3BCBAF-483E-4333-9FC6-B2578956E8B3}" srcOrd="0" destOrd="0" presId="urn:microsoft.com/office/officeart/2005/8/layout/process1"/>
    <dgm:cxn modelId="{672D56A3-6FAB-4ECC-A47B-7C4A368A7B1F}" type="presOf" srcId="{1B2E7D2D-E93A-4A6F-9B7E-EF56D1340118}" destId="{7F50C24C-A506-41E4-83B9-8C166C5A6FAB}" srcOrd="1" destOrd="0" presId="urn:microsoft.com/office/officeart/2005/8/layout/process1"/>
    <dgm:cxn modelId="{D12AF3A7-E645-42AB-A099-5AFB4FC7D02A}" type="presOf" srcId="{D41502B5-8090-4FE8-90CE-CF10A4012E78}" destId="{A4B96BA7-3C02-4264-8786-E01F0CAF8E63}" srcOrd="0" destOrd="0" presId="urn:microsoft.com/office/officeart/2005/8/layout/process1"/>
    <dgm:cxn modelId="{5DF5D0E0-1750-44D7-B143-9F271CF46CE2}" srcId="{3B68C2F6-7FD4-4B29-951A-B18AE07E4C98}" destId="{CCAAC101-508E-4210-B1E8-4B609882B2B0}" srcOrd="2" destOrd="0" parTransId="{A915902B-DEDC-45D4-BC93-D0DC24D1D3E1}" sibTransId="{319EF4E7-3AC0-42E0-8C5D-A6A4F9DFDCE9}"/>
    <dgm:cxn modelId="{4789652F-FF04-4A9D-9ACE-2A96513411D7}" type="presParOf" srcId="{0C911D36-3577-4205-B4DB-4E239FC07DF9}" destId="{675F725D-5B91-4692-ABE3-A44A26D39882}" srcOrd="0" destOrd="0" presId="urn:microsoft.com/office/officeart/2005/8/layout/process1"/>
    <dgm:cxn modelId="{C492852F-C627-45F4-A1B3-1FFD794582EB}" type="presParOf" srcId="{0C911D36-3577-4205-B4DB-4E239FC07DF9}" destId="{ED322A53-DDAE-48AD-A74D-61B6C719E6EA}" srcOrd="1" destOrd="0" presId="urn:microsoft.com/office/officeart/2005/8/layout/process1"/>
    <dgm:cxn modelId="{B357188E-284A-44DE-BA52-CA9A9B8F4E0D}" type="presParOf" srcId="{ED322A53-DDAE-48AD-A74D-61B6C719E6EA}" destId="{91815C8D-8018-4F07-86DB-122BBCB5629E}" srcOrd="0" destOrd="0" presId="urn:microsoft.com/office/officeart/2005/8/layout/process1"/>
    <dgm:cxn modelId="{21D2F73D-F2B9-4053-9C82-9B497B3BD315}" type="presParOf" srcId="{0C911D36-3577-4205-B4DB-4E239FC07DF9}" destId="{A4B96BA7-3C02-4264-8786-E01F0CAF8E63}" srcOrd="2" destOrd="0" presId="urn:microsoft.com/office/officeart/2005/8/layout/process1"/>
    <dgm:cxn modelId="{C2C66825-FD08-4A88-AEAD-E8D92633FAD6}" type="presParOf" srcId="{0C911D36-3577-4205-B4DB-4E239FC07DF9}" destId="{773CC935-0C7C-4423-9D2E-5F7BC5C02A94}" srcOrd="3" destOrd="0" presId="urn:microsoft.com/office/officeart/2005/8/layout/process1"/>
    <dgm:cxn modelId="{3AC1D1D0-7825-4956-9785-D680A3511A7C}" type="presParOf" srcId="{773CC935-0C7C-4423-9D2E-5F7BC5C02A94}" destId="{7F50C24C-A506-41E4-83B9-8C166C5A6FAB}" srcOrd="0" destOrd="0" presId="urn:microsoft.com/office/officeart/2005/8/layout/process1"/>
    <dgm:cxn modelId="{D6BA7AA3-5038-4EA7-A6A0-FE4751A5FF27}" type="presParOf" srcId="{0C911D36-3577-4205-B4DB-4E239FC07DF9}" destId="{5E3BCBAF-483E-4333-9FC6-B2578956E8B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0E281F-1438-4363-BE32-277923DD3C81}">
      <dsp:nvSpPr>
        <dsp:cNvPr id="0" name=""/>
        <dsp:cNvSpPr/>
      </dsp:nvSpPr>
      <dsp:spPr>
        <a:xfrm>
          <a:off x="9482" y="2091895"/>
          <a:ext cx="1901692" cy="131804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 collection and  processing </a:t>
          </a:r>
        </a:p>
      </dsp:txBody>
      <dsp:txXfrm>
        <a:off x="48086" y="2130499"/>
        <a:ext cx="1824484" cy="1240833"/>
      </dsp:txXfrm>
    </dsp:sp>
    <dsp:sp modelId="{F045B8EB-770F-4AFD-9A3F-A1C765259059}">
      <dsp:nvSpPr>
        <dsp:cNvPr id="0" name=""/>
        <dsp:cNvSpPr/>
      </dsp:nvSpPr>
      <dsp:spPr>
        <a:xfrm rot="21564860">
          <a:off x="2027955" y="2573760"/>
          <a:ext cx="247600" cy="289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027957" y="2632066"/>
        <a:ext cx="173320" cy="173778"/>
      </dsp:txXfrm>
    </dsp:sp>
    <dsp:sp modelId="{BFA14107-FCC2-4CAE-B6B5-F0C6EC52E601}">
      <dsp:nvSpPr>
        <dsp:cNvPr id="0" name=""/>
        <dsp:cNvSpPr/>
      </dsp:nvSpPr>
      <dsp:spPr>
        <a:xfrm>
          <a:off x="2378321" y="2064779"/>
          <a:ext cx="1828175" cy="1324595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Deciding the model</a:t>
          </a:r>
        </a:p>
      </dsp:txBody>
      <dsp:txXfrm>
        <a:off x="2417117" y="2103575"/>
        <a:ext cx="1750583" cy="1247003"/>
      </dsp:txXfrm>
    </dsp:sp>
    <dsp:sp modelId="{C1324534-3643-4E4E-8193-1280CBA42EB5}">
      <dsp:nvSpPr>
        <dsp:cNvPr id="0" name=""/>
        <dsp:cNvSpPr/>
      </dsp:nvSpPr>
      <dsp:spPr>
        <a:xfrm rot="36116">
          <a:off x="4323276" y="2594392"/>
          <a:ext cx="247601" cy="289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323278" y="2651928"/>
        <a:ext cx="173321" cy="173778"/>
      </dsp:txXfrm>
    </dsp:sp>
    <dsp:sp modelId="{FD3B738F-81E3-45FF-A44E-5095C0C3EA6C}">
      <dsp:nvSpPr>
        <dsp:cNvPr id="0" name=""/>
        <dsp:cNvSpPr/>
      </dsp:nvSpPr>
      <dsp:spPr>
        <a:xfrm>
          <a:off x="4673643" y="2129949"/>
          <a:ext cx="1775703" cy="1241932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Training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Model</a:t>
          </a:r>
        </a:p>
      </dsp:txBody>
      <dsp:txXfrm>
        <a:off x="4710018" y="2166324"/>
        <a:ext cx="1702953" cy="1169182"/>
      </dsp:txXfrm>
    </dsp:sp>
    <dsp:sp modelId="{0A7F422D-AA47-4A61-B070-E9133F88B807}">
      <dsp:nvSpPr>
        <dsp:cNvPr id="0" name=""/>
        <dsp:cNvSpPr/>
      </dsp:nvSpPr>
      <dsp:spPr>
        <a:xfrm>
          <a:off x="6569799" y="2606100"/>
          <a:ext cx="255359" cy="289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569799" y="2664026"/>
        <a:ext cx="178751" cy="173778"/>
      </dsp:txXfrm>
    </dsp:sp>
    <dsp:sp modelId="{0BEBE47C-D9DF-4F25-A9DC-F20942E525F1}">
      <dsp:nvSpPr>
        <dsp:cNvPr id="0" name=""/>
        <dsp:cNvSpPr/>
      </dsp:nvSpPr>
      <dsp:spPr>
        <a:xfrm>
          <a:off x="6931156" y="2117609"/>
          <a:ext cx="1737876" cy="1266613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Testing the model</a:t>
          </a:r>
        </a:p>
      </dsp:txBody>
      <dsp:txXfrm>
        <a:off x="6968254" y="2154707"/>
        <a:ext cx="1663680" cy="1192417"/>
      </dsp:txXfrm>
    </dsp:sp>
    <dsp:sp modelId="{692F4EE6-293D-4E4C-8880-045ACE716A10}">
      <dsp:nvSpPr>
        <dsp:cNvPr id="0" name=""/>
        <dsp:cNvSpPr/>
      </dsp:nvSpPr>
      <dsp:spPr>
        <a:xfrm>
          <a:off x="8782153" y="2606100"/>
          <a:ext cx="239815" cy="289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8782153" y="2664026"/>
        <a:ext cx="167871" cy="173778"/>
      </dsp:txXfrm>
    </dsp:sp>
    <dsp:sp modelId="{37E8DF6B-A034-4321-9778-8C35E501CBC8}">
      <dsp:nvSpPr>
        <dsp:cNvPr id="0" name=""/>
        <dsp:cNvSpPr/>
      </dsp:nvSpPr>
      <dsp:spPr>
        <a:xfrm>
          <a:off x="9121515" y="2092864"/>
          <a:ext cx="1851229" cy="1316102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Save the model</a:t>
          </a:r>
        </a:p>
      </dsp:txBody>
      <dsp:txXfrm>
        <a:off x="9160062" y="2131411"/>
        <a:ext cx="1774135" cy="1239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618C0A-20A0-4EBF-8E63-B4897FD17D57}">
      <dsp:nvSpPr>
        <dsp:cNvPr id="0" name=""/>
        <dsp:cNvSpPr/>
      </dsp:nvSpPr>
      <dsp:spPr>
        <a:xfrm>
          <a:off x="2055974" y="0"/>
          <a:ext cx="2521635" cy="1051505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PVOD</a:t>
          </a:r>
        </a:p>
      </dsp:txBody>
      <dsp:txXfrm>
        <a:off x="2086772" y="30798"/>
        <a:ext cx="2460039" cy="989909"/>
      </dsp:txXfrm>
    </dsp:sp>
    <dsp:sp modelId="{63806CBC-5DA1-4060-8AF3-D8E0E6BF2254}">
      <dsp:nvSpPr>
        <dsp:cNvPr id="0" name=""/>
        <dsp:cNvSpPr/>
      </dsp:nvSpPr>
      <dsp:spPr>
        <a:xfrm>
          <a:off x="2308137" y="1051505"/>
          <a:ext cx="347497" cy="7522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2218"/>
              </a:lnTo>
              <a:lnTo>
                <a:pt x="347497" y="7522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E160AB-C67C-460B-AE02-94F639D1AC25}">
      <dsp:nvSpPr>
        <dsp:cNvPr id="0" name=""/>
        <dsp:cNvSpPr/>
      </dsp:nvSpPr>
      <dsp:spPr>
        <a:xfrm>
          <a:off x="2655634" y="1277971"/>
          <a:ext cx="1682408" cy="10515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Ten stations data </a:t>
          </a:r>
          <a:r>
            <a:rPr lang="en-US" sz="1800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and Meta </a:t>
          </a:r>
          <a:r>
            <a:rPr lang="en-US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</a:t>
          </a:r>
        </a:p>
      </dsp:txBody>
      <dsp:txXfrm>
        <a:off x="2686432" y="1308769"/>
        <a:ext cx="1620812" cy="989909"/>
      </dsp:txXfrm>
    </dsp:sp>
    <dsp:sp modelId="{82275E94-B065-43D2-BC56-DBB3D352DF62}">
      <dsp:nvSpPr>
        <dsp:cNvPr id="0" name=""/>
        <dsp:cNvSpPr/>
      </dsp:nvSpPr>
      <dsp:spPr>
        <a:xfrm>
          <a:off x="2308137" y="1051505"/>
          <a:ext cx="317466" cy="21078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7896"/>
              </a:lnTo>
              <a:lnTo>
                <a:pt x="317466" y="21078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159B52-B28D-4864-BE75-0D6819E3CB4E}">
      <dsp:nvSpPr>
        <dsp:cNvPr id="0" name=""/>
        <dsp:cNvSpPr/>
      </dsp:nvSpPr>
      <dsp:spPr>
        <a:xfrm>
          <a:off x="2625603" y="2633648"/>
          <a:ext cx="1682408" cy="10515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Six features15 min time stamp</a:t>
          </a:r>
        </a:p>
      </dsp:txBody>
      <dsp:txXfrm>
        <a:off x="2656401" y="2664446"/>
        <a:ext cx="1620812" cy="9899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9414A1-7A2F-4955-B7E3-FFAFED8F0C59}">
      <dsp:nvSpPr>
        <dsp:cNvPr id="0" name=""/>
        <dsp:cNvSpPr/>
      </dsp:nvSpPr>
      <dsp:spPr>
        <a:xfrm rot="5400000">
          <a:off x="2522659" y="79704"/>
          <a:ext cx="1387018" cy="124437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temperature</a:t>
          </a:r>
        </a:p>
      </dsp:txBody>
      <dsp:txXfrm rot="-5400000">
        <a:off x="2790710" y="227668"/>
        <a:ext cx="850915" cy="948452"/>
      </dsp:txXfrm>
    </dsp:sp>
    <dsp:sp modelId="{05C31A96-1FCA-43BF-9321-0B828E7B8291}">
      <dsp:nvSpPr>
        <dsp:cNvPr id="0" name=""/>
        <dsp:cNvSpPr/>
      </dsp:nvSpPr>
      <dsp:spPr>
        <a:xfrm>
          <a:off x="3844024" y="291568"/>
          <a:ext cx="1547912" cy="807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A878EE-9836-48D4-8898-0B58F020AA6D}">
      <dsp:nvSpPr>
        <dsp:cNvPr id="0" name=""/>
        <dsp:cNvSpPr/>
      </dsp:nvSpPr>
      <dsp:spPr>
        <a:xfrm rot="5400000">
          <a:off x="1234138" y="89762"/>
          <a:ext cx="1387018" cy="121136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Irradiance</a:t>
          </a:r>
        </a:p>
      </dsp:txBody>
      <dsp:txXfrm rot="-5400000">
        <a:off x="1511075" y="218467"/>
        <a:ext cx="833144" cy="953954"/>
      </dsp:txXfrm>
    </dsp:sp>
    <dsp:sp modelId="{0A5B4A3B-3F51-4EBF-BD34-747DAF0F7C3F}">
      <dsp:nvSpPr>
        <dsp:cNvPr id="0" name=""/>
        <dsp:cNvSpPr/>
      </dsp:nvSpPr>
      <dsp:spPr>
        <a:xfrm rot="5400000">
          <a:off x="525296" y="1147934"/>
          <a:ext cx="1364188" cy="126401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power</a:t>
          </a:r>
        </a:p>
      </dsp:txBody>
      <dsp:txXfrm rot="-5400000">
        <a:off x="778318" y="1316863"/>
        <a:ext cx="858144" cy="926154"/>
      </dsp:txXfrm>
    </dsp:sp>
    <dsp:sp modelId="{955F9C3C-B21D-40AE-85A4-9D7CA679FC37}">
      <dsp:nvSpPr>
        <dsp:cNvPr id="0" name=""/>
        <dsp:cNvSpPr/>
      </dsp:nvSpPr>
      <dsp:spPr>
        <a:xfrm>
          <a:off x="398669" y="1386938"/>
          <a:ext cx="1497980" cy="971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6F232E-FD9F-4AAE-BA65-239E6F4C6660}">
      <dsp:nvSpPr>
        <dsp:cNvPr id="0" name=""/>
        <dsp:cNvSpPr/>
      </dsp:nvSpPr>
      <dsp:spPr>
        <a:xfrm rot="5400000">
          <a:off x="3208263" y="1212078"/>
          <a:ext cx="1387018" cy="1222827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pressure</a:t>
          </a:r>
        </a:p>
      </dsp:txBody>
      <dsp:txXfrm rot="-5400000">
        <a:off x="3482100" y="1347470"/>
        <a:ext cx="839343" cy="952044"/>
      </dsp:txXfrm>
    </dsp:sp>
    <dsp:sp modelId="{F9C4540A-33C3-4A9C-8219-83FFC868B558}">
      <dsp:nvSpPr>
        <dsp:cNvPr id="0" name=""/>
        <dsp:cNvSpPr/>
      </dsp:nvSpPr>
      <dsp:spPr>
        <a:xfrm rot="5400000">
          <a:off x="2588714" y="2255738"/>
          <a:ext cx="1387018" cy="139163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Wind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direction</a:t>
          </a:r>
        </a:p>
      </dsp:txBody>
      <dsp:txXfrm rot="-5400000">
        <a:off x="2818345" y="2489216"/>
        <a:ext cx="927756" cy="924678"/>
      </dsp:txXfrm>
    </dsp:sp>
    <dsp:sp modelId="{E460D558-4E9F-4284-807C-E4567658E19A}">
      <dsp:nvSpPr>
        <dsp:cNvPr id="0" name=""/>
        <dsp:cNvSpPr/>
      </dsp:nvSpPr>
      <dsp:spPr>
        <a:xfrm>
          <a:off x="3844024" y="2633983"/>
          <a:ext cx="1547912" cy="832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DBF9FA-5E88-4585-A5B5-6F8C85F4896D}">
      <dsp:nvSpPr>
        <dsp:cNvPr id="0" name=""/>
        <dsp:cNvSpPr/>
      </dsp:nvSpPr>
      <dsp:spPr>
        <a:xfrm rot="5400000">
          <a:off x="1162267" y="2232729"/>
          <a:ext cx="1387018" cy="136241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Wind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speed</a:t>
          </a:r>
        </a:p>
      </dsp:txBody>
      <dsp:txXfrm rot="-5400000">
        <a:off x="1399622" y="2449550"/>
        <a:ext cx="912307" cy="9287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5F725D-5B91-4692-ABE3-A44A26D39882}">
      <dsp:nvSpPr>
        <dsp:cNvPr id="0" name=""/>
        <dsp:cNvSpPr/>
      </dsp:nvSpPr>
      <dsp:spPr>
        <a:xfrm>
          <a:off x="8227" y="1900177"/>
          <a:ext cx="2459042" cy="147542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Developing other  new models 	</a:t>
          </a:r>
          <a:endParaRPr lang="en-US" sz="25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441" y="1943391"/>
        <a:ext cx="2372614" cy="1388997"/>
      </dsp:txXfrm>
    </dsp:sp>
    <dsp:sp modelId="{ED322A53-DDAE-48AD-A74D-61B6C719E6EA}">
      <dsp:nvSpPr>
        <dsp:cNvPr id="0" name=""/>
        <dsp:cNvSpPr/>
      </dsp:nvSpPr>
      <dsp:spPr>
        <a:xfrm>
          <a:off x="2713174" y="2332969"/>
          <a:ext cx="521317" cy="6098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>
            <a:solidFill>
              <a:schemeClr val="tx1"/>
            </a:solidFill>
          </a:endParaRPr>
        </a:p>
      </dsp:txBody>
      <dsp:txXfrm>
        <a:off x="2713174" y="2454937"/>
        <a:ext cx="364922" cy="365906"/>
      </dsp:txXfrm>
    </dsp:sp>
    <dsp:sp modelId="{A4B96BA7-3C02-4264-8786-E01F0CAF8E63}">
      <dsp:nvSpPr>
        <dsp:cNvPr id="0" name=""/>
        <dsp:cNvSpPr/>
      </dsp:nvSpPr>
      <dsp:spPr>
        <a:xfrm>
          <a:off x="3450886" y="1900177"/>
          <a:ext cx="2459042" cy="147542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Run each model 100 times and take the average of the results</a:t>
          </a:r>
        </a:p>
      </dsp:txBody>
      <dsp:txXfrm>
        <a:off x="3494100" y="1943391"/>
        <a:ext cx="2372614" cy="1388997"/>
      </dsp:txXfrm>
    </dsp:sp>
    <dsp:sp modelId="{773CC935-0C7C-4423-9D2E-5F7BC5C02A94}">
      <dsp:nvSpPr>
        <dsp:cNvPr id="0" name=""/>
        <dsp:cNvSpPr/>
      </dsp:nvSpPr>
      <dsp:spPr>
        <a:xfrm>
          <a:off x="6155833" y="2332969"/>
          <a:ext cx="521317" cy="6098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>
            <a:solidFill>
              <a:schemeClr val="tx1"/>
            </a:solidFill>
          </a:endParaRPr>
        </a:p>
      </dsp:txBody>
      <dsp:txXfrm>
        <a:off x="6155833" y="2454937"/>
        <a:ext cx="364922" cy="365906"/>
      </dsp:txXfrm>
    </dsp:sp>
    <dsp:sp modelId="{5E3BCBAF-483E-4333-9FC6-B2578956E8B3}">
      <dsp:nvSpPr>
        <dsp:cNvPr id="0" name=""/>
        <dsp:cNvSpPr/>
      </dsp:nvSpPr>
      <dsp:spPr>
        <a:xfrm>
          <a:off x="6893546" y="1900177"/>
          <a:ext cx="2459042" cy="147542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Compare each model and save the best model</a:t>
          </a:r>
        </a:p>
      </dsp:txBody>
      <dsp:txXfrm>
        <a:off x="6936760" y="1943391"/>
        <a:ext cx="2372614" cy="13889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82F1B-CDDC-4F7A-A95B-797A23DA6151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69D65-3EE5-40E6-ADBC-18DCF6378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69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142F8-6E9E-4EBE-BFF9-58BE4FFDC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D9C50-60C1-44A6-8827-B0F9C73D4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194E7-2A89-42BC-93BB-CAC90FD44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61BEE-9887-4277-8077-78C8D4E6C3BC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87150-CDFC-446C-A285-83B524653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FB19E-2101-483F-9F4E-F5F1284D3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105D-8AA3-436C-B0A3-CE4D8AD0B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0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FF418-1B9C-40B0-AB3A-F2BD9677A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049CDC-324C-48E6-B3C2-E5ACDF74E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95D40-33A5-4D22-AC90-3A095734B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61BEE-9887-4277-8077-78C8D4E6C3BC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EA44E-93E0-4B21-8B97-98307DC46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1F46E-4919-44FB-A7D3-614149193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105D-8AA3-436C-B0A3-CE4D8AD0B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25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3DDCD8-1B9C-4EFF-AB55-CAF3C11E00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DB565-4A6E-4641-BC8D-355D61C31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E9C9D-B6AB-4297-B18A-EAD112E20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61BEE-9887-4277-8077-78C8D4E6C3BC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E53D5-B3EE-4D20-8152-A0C8B5F3A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B9E99-2AC0-48B9-A777-1321D7DD7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105D-8AA3-436C-B0A3-CE4D8AD0B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6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557DE-C330-4EB3-8878-C03EAEAE6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317C7-32BC-41DF-BB45-E1461DFE9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A0CC2-563A-4CF8-B7A0-D839EAC5A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61BEE-9887-4277-8077-78C8D4E6C3BC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D3115-C0FD-4872-9474-E2020B0B4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E7751-B388-4FEC-929F-6CFBCC8C7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105D-8AA3-436C-B0A3-CE4D8AD0B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02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7CD0-1A6B-47CC-8275-A1E8D656D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28A8F-BABB-4424-8630-37581C8DD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083DD-01C5-4F4E-BE25-5B653124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61BEE-9887-4277-8077-78C8D4E6C3BC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A04B3-55BB-4E82-9518-A12A95013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2DEF2-8062-481B-9627-368C5630B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105D-8AA3-436C-B0A3-CE4D8AD0B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29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85BEC-16FC-44F9-BDFE-86057F1E8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61796-6D54-4922-A308-452861E912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74768-3FEF-41EA-9CA8-FD59B9E87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43FA6-262A-4F8A-9B3A-FECDD1930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61BEE-9887-4277-8077-78C8D4E6C3BC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3EB42-FB2B-4E48-8F0C-367F586A2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8C35D-07FE-429F-9D97-7F28B304D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105D-8AA3-436C-B0A3-CE4D8AD0B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62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5B25C-9317-4153-AF47-00F733F1B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BD57B-0D8D-4D5B-95C8-6301E1877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59C5F-D6B8-4FAB-BD7C-9F11A1480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DC55FF-4125-4441-AECC-88907B8A5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F9FC92-674F-4C52-A5B0-B8F055DD40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D316A1-8D45-4905-B75F-2D2E54343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61BEE-9887-4277-8077-78C8D4E6C3BC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C24DE5-D37F-43E9-AA16-6BF635746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BF953D-2640-4717-9FC6-2D16943C0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105D-8AA3-436C-B0A3-CE4D8AD0B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2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83825-E873-4E42-8D87-3161EE3F4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ABA67C-D1CB-42DD-B05B-A30E36636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61BEE-9887-4277-8077-78C8D4E6C3BC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8EC83-F523-4BB8-A4F5-D5E8D2F57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1C0663-9F1C-47B8-89AF-2A461C15E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105D-8AA3-436C-B0A3-CE4D8AD0B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4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5B24C8-9F37-4622-ADA4-3ED5701C5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61BEE-9887-4277-8077-78C8D4E6C3BC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BAE315-3F8E-4308-9E3B-91634318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7B2C7-E91A-489F-8C16-DDA06D649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105D-8AA3-436C-B0A3-CE4D8AD0B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7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99D2B-A2A9-4A2D-96F5-1751D86E8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61461-A2AB-4AFD-8F06-6D4470538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485D4-87E8-4642-8889-9BDEC63C9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8724D-9390-45B6-9A35-B616F2E7A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61BEE-9887-4277-8077-78C8D4E6C3BC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EDA66-24DD-4245-8C84-18B98193A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4A0EF-E899-4453-AC5B-CEBDC1063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105D-8AA3-436C-B0A3-CE4D8AD0B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21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10BAB-6B8D-40E0-B6CA-67F304D3E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CAB223-A910-4B47-AEED-02ACAD5B9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CD30E9-9C2D-4BC6-8089-013897091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AD831-DECE-40D7-A1CE-9A138E89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61BEE-9887-4277-8077-78C8D4E6C3BC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A5B19-2FE7-4D49-947C-95C1B3FD6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C52FF-653C-4C9F-8E49-49213649E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105D-8AA3-436C-B0A3-CE4D8AD0B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93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02B2E7-A450-4FED-8BA7-A9CDEB42A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D51F3-A463-434C-AC50-AD67322E7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0DC0F-54CA-4D8E-A4D3-95BFAD559F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61BEE-9887-4277-8077-78C8D4E6C3BC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355CD-32CC-4096-81FB-180C728220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6E978-A809-4BC6-9F9C-6B5D6A8F4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5105D-8AA3-436C-B0A3-CE4D8AD0B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6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0.png"/><Relationship Id="rId7" Type="http://schemas.openxmlformats.org/officeDocument/2006/relationships/image" Target="../media/image5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0.png"/><Relationship Id="rId9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2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10" Type="http://schemas.openxmlformats.org/officeDocument/2006/relationships/image" Target="../media/image25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3A8B6-AACE-491B-984F-576AF2C00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6190" y="1120645"/>
            <a:ext cx="8521831" cy="962678"/>
          </a:xfrm>
        </p:spPr>
        <p:txBody>
          <a:bodyPr>
            <a:noAutofit/>
          </a:bodyPr>
          <a:lstStyle/>
          <a:p>
            <a:br>
              <a:rPr lang="en-US" sz="3200" b="1" dirty="0">
                <a:latin typeface="+mn-lt"/>
              </a:rPr>
            </a:br>
            <a:br>
              <a:rPr lang="en-US" sz="3600" dirty="0">
                <a:latin typeface="+mn-lt"/>
              </a:rPr>
            </a:b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22129B-A982-45BF-9D74-C29DED6A0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6190" y="1234912"/>
            <a:ext cx="9002599" cy="1312216"/>
          </a:xfrm>
        </p:spPr>
        <p:txBody>
          <a:bodyPr>
            <a:noAutofit/>
          </a:bodyPr>
          <a:lstStyle/>
          <a:p>
            <a:r>
              <a:rPr lang="en-US" sz="3200" b="1" i="0" u="none" strike="noStrike" baseline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Deep </a:t>
            </a:r>
            <a:r>
              <a:rPr lang="en-US" sz="3200" b="1" i="0" u="none" strike="noStrike" baseline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                for Short term Solar Power Forecasting</a:t>
            </a:r>
          </a:p>
          <a:p>
            <a:r>
              <a:rPr lang="en-US" sz="3200" b="1" i="0" u="none" strike="noStrike" baseline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endParaRPr lang="en-US" sz="32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1E6FFB7-516E-4CF0-AA58-D4B76E977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818" y="2465143"/>
            <a:ext cx="9134573" cy="23095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4CC41C-B93B-44F4-98C5-E71D125F2D3B}"/>
              </a:ext>
            </a:extLst>
          </p:cNvPr>
          <p:cNvSpPr txBox="1"/>
          <p:nvPr/>
        </p:nvSpPr>
        <p:spPr>
          <a:xfrm>
            <a:off x="4308049" y="4051720"/>
            <a:ext cx="4449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8447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5456" y="-515627"/>
            <a:ext cx="10571056" cy="2046566"/>
          </a:xfrm>
        </p:spPr>
        <p:txBody>
          <a:bodyPr>
            <a:normAutofit/>
          </a:bodyPr>
          <a:lstStyle/>
          <a:p>
            <a:br>
              <a:rPr lang="en-US" sz="4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89" y="1558427"/>
            <a:ext cx="11747368" cy="525877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 flipV="1">
            <a:off x="148281" y="784184"/>
            <a:ext cx="11531529" cy="90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AE6FCA6-1F44-49B4-BD36-89FDB8A4D892}"/>
              </a:ext>
            </a:extLst>
          </p:cNvPr>
          <p:cNvSpPr txBox="1"/>
          <p:nvPr/>
        </p:nvSpPr>
        <p:spPr>
          <a:xfrm>
            <a:off x="2201872" y="363895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864DC6-26D2-490B-BC79-91B5A845CBC0}"/>
              </a:ext>
            </a:extLst>
          </p:cNvPr>
          <p:cNvSpPr/>
          <p:nvPr/>
        </p:nvSpPr>
        <p:spPr>
          <a:xfrm>
            <a:off x="6333781" y="2391292"/>
            <a:ext cx="555623" cy="5134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F1E665-4C7D-4400-9039-EFCB4D66AA13}"/>
              </a:ext>
            </a:extLst>
          </p:cNvPr>
          <p:cNvSpPr/>
          <p:nvPr/>
        </p:nvSpPr>
        <p:spPr>
          <a:xfrm>
            <a:off x="7064836" y="4294682"/>
            <a:ext cx="555623" cy="5510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40F4D82-3FB0-469A-B304-4630594CFBC9}"/>
              </a:ext>
            </a:extLst>
          </p:cNvPr>
          <p:cNvSpPr/>
          <p:nvPr/>
        </p:nvSpPr>
        <p:spPr>
          <a:xfrm>
            <a:off x="378643" y="4968860"/>
            <a:ext cx="4626991" cy="16458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10EA9E-E0AF-4CDD-8D82-FC08FEEB5E29}"/>
              </a:ext>
            </a:extLst>
          </p:cNvPr>
          <p:cNvSpPr/>
          <p:nvPr/>
        </p:nvSpPr>
        <p:spPr>
          <a:xfrm>
            <a:off x="6333781" y="6096146"/>
            <a:ext cx="593494" cy="5185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0FA9CF2-5349-46C3-B344-A7B8A58A56CC}"/>
              </a:ext>
            </a:extLst>
          </p:cNvPr>
          <p:cNvSpPr txBox="1"/>
          <p:nvPr/>
        </p:nvSpPr>
        <p:spPr>
          <a:xfrm>
            <a:off x="7039213" y="2563496"/>
            <a:ext cx="1109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49.34GW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D5281E-952C-40F0-8F81-6FA68019381B}"/>
              </a:ext>
            </a:extLst>
          </p:cNvPr>
          <p:cNvSpPr txBox="1"/>
          <p:nvPr/>
        </p:nvSpPr>
        <p:spPr>
          <a:xfrm>
            <a:off x="376000" y="5395534"/>
            <a:ext cx="439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0423FE-C4A0-4C59-ABDF-B56D3D402D40}"/>
              </a:ext>
            </a:extLst>
          </p:cNvPr>
          <p:cNvSpPr txBox="1"/>
          <p:nvPr/>
        </p:nvSpPr>
        <p:spPr>
          <a:xfrm>
            <a:off x="216814" y="961759"/>
            <a:ext cx="8125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2.MLP five features as Input power as Output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DFE4A0-396C-467D-BFFF-CE5B1710B1E6}"/>
              </a:ext>
            </a:extLst>
          </p:cNvPr>
          <p:cNvSpPr txBox="1"/>
          <p:nvPr/>
        </p:nvSpPr>
        <p:spPr>
          <a:xfrm>
            <a:off x="148281" y="141402"/>
            <a:ext cx="897922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Models</a:t>
            </a:r>
            <a:endParaRPr lang="en-US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51081F-B1C4-459D-8BFF-198DE2A69430}"/>
              </a:ext>
            </a:extLst>
          </p:cNvPr>
          <p:cNvSpPr txBox="1"/>
          <p:nvPr/>
        </p:nvSpPr>
        <p:spPr>
          <a:xfrm>
            <a:off x="471339" y="1563807"/>
            <a:ext cx="4392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data pattern</a:t>
            </a:r>
          </a:p>
        </p:txBody>
      </p:sp>
      <p:graphicFrame>
        <p:nvGraphicFramePr>
          <p:cNvPr id="28" name="Table 11">
            <a:extLst>
              <a:ext uri="{FF2B5EF4-FFF2-40B4-BE49-F238E27FC236}">
                <a16:creationId xmlns:a16="http://schemas.microsoft.com/office/drawing/2014/main" id="{7EF18E24-8E92-428D-981E-BF7905857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680944"/>
              </p:ext>
            </p:extLst>
          </p:nvPr>
        </p:nvGraphicFramePr>
        <p:xfrm>
          <a:off x="274656" y="2184288"/>
          <a:ext cx="5978998" cy="28845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0214">
                  <a:extLst>
                    <a:ext uri="{9D8B030D-6E8A-4147-A177-3AD203B41FA5}">
                      <a16:colId xmlns:a16="http://schemas.microsoft.com/office/drawing/2014/main" val="4221352230"/>
                    </a:ext>
                  </a:extLst>
                </a:gridCol>
                <a:gridCol w="1108745">
                  <a:extLst>
                    <a:ext uri="{9D8B030D-6E8A-4147-A177-3AD203B41FA5}">
                      <a16:colId xmlns:a16="http://schemas.microsoft.com/office/drawing/2014/main" val="3639744885"/>
                    </a:ext>
                  </a:extLst>
                </a:gridCol>
                <a:gridCol w="961820">
                  <a:extLst>
                    <a:ext uri="{9D8B030D-6E8A-4147-A177-3AD203B41FA5}">
                      <a16:colId xmlns:a16="http://schemas.microsoft.com/office/drawing/2014/main" val="3907420422"/>
                    </a:ext>
                  </a:extLst>
                </a:gridCol>
                <a:gridCol w="977797">
                  <a:extLst>
                    <a:ext uri="{9D8B030D-6E8A-4147-A177-3AD203B41FA5}">
                      <a16:colId xmlns:a16="http://schemas.microsoft.com/office/drawing/2014/main" val="1339411197"/>
                    </a:ext>
                  </a:extLst>
                </a:gridCol>
                <a:gridCol w="935211">
                  <a:extLst>
                    <a:ext uri="{9D8B030D-6E8A-4147-A177-3AD203B41FA5}">
                      <a16:colId xmlns:a16="http://schemas.microsoft.com/office/drawing/2014/main" val="2582076723"/>
                    </a:ext>
                  </a:extLst>
                </a:gridCol>
                <a:gridCol w="935211">
                  <a:extLst>
                    <a:ext uri="{9D8B030D-6E8A-4147-A177-3AD203B41FA5}">
                      <a16:colId xmlns:a16="http://schemas.microsoft.com/office/drawing/2014/main" val="3454668660"/>
                    </a:ext>
                  </a:extLst>
                </a:gridCol>
              </a:tblGrid>
              <a:tr h="832665">
                <a:tc gridSpan="5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features</a:t>
                      </a:r>
                    </a:p>
                  </a:txBody>
                  <a:tcPr>
                    <a:solidFill>
                      <a:srgbClr val="C9E4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</a:p>
                  </a:txBody>
                  <a:tcPr>
                    <a:solidFill>
                      <a:srgbClr val="C9E4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171221"/>
                  </a:ext>
                </a:extLst>
              </a:tr>
              <a:tr h="83266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Irradiance</a:t>
                      </a:r>
                    </a:p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Temperature</a:t>
                      </a:r>
                    </a:p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pressure</a:t>
                      </a:r>
                    </a:p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(X3)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</a:t>
                      </a:r>
                    </a:p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direction</a:t>
                      </a:r>
                    </a:p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(X4)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</a:t>
                      </a:r>
                    </a:p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speed</a:t>
                      </a:r>
                    </a:p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(X5)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</a:t>
                      </a:r>
                    </a:p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(Y1)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697537"/>
                  </a:ext>
                </a:extLst>
              </a:tr>
              <a:tr h="302787">
                <a:tc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370200"/>
                  </a:ext>
                </a:extLst>
              </a:tr>
              <a:tr h="302787">
                <a:tc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340915"/>
                  </a:ext>
                </a:extLst>
              </a:tr>
              <a:tr h="302787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935604"/>
                  </a:ext>
                </a:extLst>
              </a:tr>
              <a:tr h="30278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Xn4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Xn4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60155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6513665-3349-41AB-AD57-F6E642AF3CE4}"/>
              </a:ext>
            </a:extLst>
          </p:cNvPr>
          <p:cNvSpPr txBox="1"/>
          <p:nvPr/>
        </p:nvSpPr>
        <p:spPr>
          <a:xfrm>
            <a:off x="6693031" y="1625362"/>
            <a:ext cx="299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82672CF-D0EF-400D-90E4-21BF27B86B11}"/>
              </a:ext>
            </a:extLst>
          </p:cNvPr>
          <p:cNvSpPr/>
          <p:nvPr/>
        </p:nvSpPr>
        <p:spPr>
          <a:xfrm>
            <a:off x="7025169" y="2599267"/>
            <a:ext cx="342995" cy="439458"/>
          </a:xfrm>
          <a:prstGeom prst="ellipse">
            <a:avLst/>
          </a:prstGeom>
          <a:solidFill>
            <a:srgbClr val="C9E4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7B0DBFC-904D-4A22-B002-69AD741218E0}"/>
              </a:ext>
            </a:extLst>
          </p:cNvPr>
          <p:cNvSpPr/>
          <p:nvPr/>
        </p:nvSpPr>
        <p:spPr>
          <a:xfrm rot="21201348">
            <a:off x="7036084" y="3159868"/>
            <a:ext cx="342995" cy="439458"/>
          </a:xfrm>
          <a:prstGeom prst="ellipse">
            <a:avLst/>
          </a:prstGeom>
          <a:solidFill>
            <a:srgbClr val="C9E4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9E7F7DC-F40B-4F02-9EBA-29BD4579E2E5}"/>
              </a:ext>
            </a:extLst>
          </p:cNvPr>
          <p:cNvSpPr/>
          <p:nvPr/>
        </p:nvSpPr>
        <p:spPr>
          <a:xfrm>
            <a:off x="7015272" y="3663399"/>
            <a:ext cx="342995" cy="439458"/>
          </a:xfrm>
          <a:prstGeom prst="ellipse">
            <a:avLst/>
          </a:prstGeom>
          <a:solidFill>
            <a:srgbClr val="C9E4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8E39FEA-4897-4E70-AC43-DC1CB750F8D3}"/>
              </a:ext>
            </a:extLst>
          </p:cNvPr>
          <p:cNvSpPr/>
          <p:nvPr/>
        </p:nvSpPr>
        <p:spPr>
          <a:xfrm>
            <a:off x="7025169" y="4203466"/>
            <a:ext cx="342995" cy="439458"/>
          </a:xfrm>
          <a:prstGeom prst="ellipse">
            <a:avLst/>
          </a:prstGeom>
          <a:solidFill>
            <a:srgbClr val="C9E4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97F6D24-7B17-4D4C-B320-9A25ABA27093}"/>
              </a:ext>
            </a:extLst>
          </p:cNvPr>
          <p:cNvSpPr/>
          <p:nvPr/>
        </p:nvSpPr>
        <p:spPr>
          <a:xfrm>
            <a:off x="7045405" y="4749131"/>
            <a:ext cx="342995" cy="439458"/>
          </a:xfrm>
          <a:prstGeom prst="ellipse">
            <a:avLst/>
          </a:prstGeom>
          <a:solidFill>
            <a:srgbClr val="C9E4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194C566-CDBF-4408-8F4E-0E0CB5276762}"/>
              </a:ext>
            </a:extLst>
          </p:cNvPr>
          <p:cNvSpPr/>
          <p:nvPr/>
        </p:nvSpPr>
        <p:spPr>
          <a:xfrm>
            <a:off x="8018181" y="5267412"/>
            <a:ext cx="342995" cy="439458"/>
          </a:xfrm>
          <a:prstGeom prst="ellipse">
            <a:avLst/>
          </a:prstGeom>
          <a:solidFill>
            <a:srgbClr val="C9E4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2B1DAC2-98D9-4505-8628-7E3EDF56D59D}"/>
              </a:ext>
            </a:extLst>
          </p:cNvPr>
          <p:cNvSpPr/>
          <p:nvPr/>
        </p:nvSpPr>
        <p:spPr>
          <a:xfrm>
            <a:off x="8013501" y="4681130"/>
            <a:ext cx="342995" cy="439458"/>
          </a:xfrm>
          <a:prstGeom prst="ellipse">
            <a:avLst/>
          </a:prstGeom>
          <a:solidFill>
            <a:srgbClr val="C9E4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7865E68-9CFD-4D47-9A28-6FE25266ACE7}"/>
              </a:ext>
            </a:extLst>
          </p:cNvPr>
          <p:cNvSpPr/>
          <p:nvPr/>
        </p:nvSpPr>
        <p:spPr>
          <a:xfrm>
            <a:off x="7991712" y="4032715"/>
            <a:ext cx="342995" cy="439458"/>
          </a:xfrm>
          <a:prstGeom prst="ellipse">
            <a:avLst/>
          </a:prstGeom>
          <a:solidFill>
            <a:srgbClr val="C9E4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1C74346-0199-495C-B055-CBB0A3CBADFE}"/>
              </a:ext>
            </a:extLst>
          </p:cNvPr>
          <p:cNvSpPr/>
          <p:nvPr/>
        </p:nvSpPr>
        <p:spPr>
          <a:xfrm>
            <a:off x="8020395" y="3425194"/>
            <a:ext cx="342995" cy="439458"/>
          </a:xfrm>
          <a:prstGeom prst="ellipse">
            <a:avLst/>
          </a:prstGeom>
          <a:solidFill>
            <a:srgbClr val="C9E4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05414D0-6A76-4D8C-92BE-F1ECFE3A333C}"/>
              </a:ext>
            </a:extLst>
          </p:cNvPr>
          <p:cNvSpPr/>
          <p:nvPr/>
        </p:nvSpPr>
        <p:spPr>
          <a:xfrm>
            <a:off x="7995708" y="2850768"/>
            <a:ext cx="342995" cy="439458"/>
          </a:xfrm>
          <a:prstGeom prst="ellipse">
            <a:avLst/>
          </a:prstGeom>
          <a:solidFill>
            <a:srgbClr val="C9E4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FCC9E83-756E-4EAA-8B86-605E34655A75}"/>
              </a:ext>
            </a:extLst>
          </p:cNvPr>
          <p:cNvSpPr/>
          <p:nvPr/>
        </p:nvSpPr>
        <p:spPr>
          <a:xfrm>
            <a:off x="7996752" y="2292569"/>
            <a:ext cx="342995" cy="439458"/>
          </a:xfrm>
          <a:prstGeom prst="ellipse">
            <a:avLst/>
          </a:prstGeom>
          <a:solidFill>
            <a:srgbClr val="C9E4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4634437-2DBF-48C9-B5E9-5D21CB6241F4}"/>
              </a:ext>
            </a:extLst>
          </p:cNvPr>
          <p:cNvSpPr/>
          <p:nvPr/>
        </p:nvSpPr>
        <p:spPr>
          <a:xfrm>
            <a:off x="8933678" y="4138257"/>
            <a:ext cx="342995" cy="439458"/>
          </a:xfrm>
          <a:prstGeom prst="ellipse">
            <a:avLst/>
          </a:prstGeom>
          <a:solidFill>
            <a:srgbClr val="C9E4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3E270B9-F8C9-4095-BD87-E86DCEFD351E}"/>
              </a:ext>
            </a:extLst>
          </p:cNvPr>
          <p:cNvSpPr/>
          <p:nvPr/>
        </p:nvSpPr>
        <p:spPr>
          <a:xfrm>
            <a:off x="8912735" y="3529763"/>
            <a:ext cx="342995" cy="439458"/>
          </a:xfrm>
          <a:prstGeom prst="ellipse">
            <a:avLst/>
          </a:prstGeom>
          <a:solidFill>
            <a:srgbClr val="C9E4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13F6A2B-BA07-49B0-A18D-E7371EC182A0}"/>
              </a:ext>
            </a:extLst>
          </p:cNvPr>
          <p:cNvSpPr/>
          <p:nvPr/>
        </p:nvSpPr>
        <p:spPr>
          <a:xfrm>
            <a:off x="8925093" y="2904735"/>
            <a:ext cx="342995" cy="439458"/>
          </a:xfrm>
          <a:prstGeom prst="ellipse">
            <a:avLst/>
          </a:prstGeom>
          <a:solidFill>
            <a:srgbClr val="C9E4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A601D6B-3D4D-4347-898F-78C6560298A6}"/>
              </a:ext>
            </a:extLst>
          </p:cNvPr>
          <p:cNvSpPr/>
          <p:nvPr/>
        </p:nvSpPr>
        <p:spPr>
          <a:xfrm>
            <a:off x="9657297" y="3706494"/>
            <a:ext cx="342995" cy="439458"/>
          </a:xfrm>
          <a:prstGeom prst="ellipse">
            <a:avLst/>
          </a:prstGeom>
          <a:solidFill>
            <a:srgbClr val="C9E4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DB2904-63DE-4C1F-B296-96E0EDFA3C0F}"/>
              </a:ext>
            </a:extLst>
          </p:cNvPr>
          <p:cNvCxnSpPr>
            <a:cxnSpLocks/>
          </p:cNvCxnSpPr>
          <p:nvPr/>
        </p:nvCxnSpPr>
        <p:spPr>
          <a:xfrm>
            <a:off x="6617616" y="2771913"/>
            <a:ext cx="372747" cy="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FD99C1C-2763-4A2C-BDFB-1FD1F1FDFDC2}"/>
              </a:ext>
            </a:extLst>
          </p:cNvPr>
          <p:cNvCxnSpPr>
            <a:cxnSpLocks/>
          </p:cNvCxnSpPr>
          <p:nvPr/>
        </p:nvCxnSpPr>
        <p:spPr>
          <a:xfrm flipV="1">
            <a:off x="6722148" y="3849303"/>
            <a:ext cx="315088" cy="30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64EB773-69A7-456E-A7F5-FEF516F7DA24}"/>
              </a:ext>
            </a:extLst>
          </p:cNvPr>
          <p:cNvCxnSpPr>
            <a:cxnSpLocks/>
          </p:cNvCxnSpPr>
          <p:nvPr/>
        </p:nvCxnSpPr>
        <p:spPr>
          <a:xfrm>
            <a:off x="6630528" y="4365681"/>
            <a:ext cx="3946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45FDB02-CFDC-43BE-83A3-1B1F7AF81EA8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6693031" y="3390281"/>
            <a:ext cx="344205" cy="9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E80A169-C4AA-454C-84DE-15599475919A}"/>
              </a:ext>
            </a:extLst>
          </p:cNvPr>
          <p:cNvCxnSpPr>
            <a:cxnSpLocks/>
          </p:cNvCxnSpPr>
          <p:nvPr/>
        </p:nvCxnSpPr>
        <p:spPr>
          <a:xfrm>
            <a:off x="6642595" y="4968860"/>
            <a:ext cx="3946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99DB167-9654-45C0-BF31-34217FCF231E}"/>
              </a:ext>
            </a:extLst>
          </p:cNvPr>
          <p:cNvCxnSpPr>
            <a:stCxn id="13" idx="6"/>
            <a:endCxn id="48" idx="2"/>
          </p:cNvCxnSpPr>
          <p:nvPr/>
        </p:nvCxnSpPr>
        <p:spPr>
          <a:xfrm flipV="1">
            <a:off x="7368164" y="2512298"/>
            <a:ext cx="628588" cy="30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16EDE10-48FE-4A1B-9539-EA21A549F64F}"/>
              </a:ext>
            </a:extLst>
          </p:cNvPr>
          <p:cNvCxnSpPr>
            <a:cxnSpLocks/>
            <a:stCxn id="41" idx="6"/>
            <a:endCxn id="43" idx="2"/>
          </p:cNvCxnSpPr>
          <p:nvPr/>
        </p:nvCxnSpPr>
        <p:spPr>
          <a:xfrm>
            <a:off x="7388400" y="4968860"/>
            <a:ext cx="629781" cy="518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489C1D6-1389-4317-8394-EACF8552D4A0}"/>
              </a:ext>
            </a:extLst>
          </p:cNvPr>
          <p:cNvCxnSpPr/>
          <p:nvPr/>
        </p:nvCxnSpPr>
        <p:spPr>
          <a:xfrm flipV="1">
            <a:off x="7382343" y="3071648"/>
            <a:ext cx="627545" cy="30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AEBCDD7-372C-45EE-83B7-36278A0F6F6A}"/>
              </a:ext>
            </a:extLst>
          </p:cNvPr>
          <p:cNvCxnSpPr>
            <a:cxnSpLocks/>
          </p:cNvCxnSpPr>
          <p:nvPr/>
        </p:nvCxnSpPr>
        <p:spPr>
          <a:xfrm flipV="1">
            <a:off x="7372117" y="4266422"/>
            <a:ext cx="641267" cy="607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9B21247-C8AE-4AD7-B694-3546DC5F92DB}"/>
              </a:ext>
            </a:extLst>
          </p:cNvPr>
          <p:cNvCxnSpPr>
            <a:cxnSpLocks/>
            <a:endCxn id="46" idx="3"/>
          </p:cNvCxnSpPr>
          <p:nvPr/>
        </p:nvCxnSpPr>
        <p:spPr>
          <a:xfrm flipV="1">
            <a:off x="7341813" y="3800295"/>
            <a:ext cx="728812" cy="49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E13651A-F873-4644-BEBD-2581C7A52301}"/>
              </a:ext>
            </a:extLst>
          </p:cNvPr>
          <p:cNvCxnSpPr>
            <a:cxnSpLocks/>
            <a:endCxn id="47" idx="3"/>
          </p:cNvCxnSpPr>
          <p:nvPr/>
        </p:nvCxnSpPr>
        <p:spPr>
          <a:xfrm flipV="1">
            <a:off x="7362455" y="3225869"/>
            <a:ext cx="683483" cy="680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F2AFDB2-E82C-43AB-B8C2-EFD049AB8A2A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7367225" y="3931964"/>
            <a:ext cx="624487" cy="32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0A6DD46-520E-4504-919B-F9375CC73BDA}"/>
              </a:ext>
            </a:extLst>
          </p:cNvPr>
          <p:cNvCxnSpPr>
            <a:cxnSpLocks/>
            <a:endCxn id="44" idx="2"/>
          </p:cNvCxnSpPr>
          <p:nvPr/>
        </p:nvCxnSpPr>
        <p:spPr>
          <a:xfrm>
            <a:off x="7364108" y="4418481"/>
            <a:ext cx="649393" cy="482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64CEFE9-FB7C-42A8-8AA0-33B90BA96DCC}"/>
              </a:ext>
            </a:extLst>
          </p:cNvPr>
          <p:cNvCxnSpPr>
            <a:cxnSpLocks/>
          </p:cNvCxnSpPr>
          <p:nvPr/>
        </p:nvCxnSpPr>
        <p:spPr>
          <a:xfrm>
            <a:off x="7355935" y="3463731"/>
            <a:ext cx="665131" cy="709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09D06A7-5CE6-4E39-951B-054C7CB0D95F}"/>
              </a:ext>
            </a:extLst>
          </p:cNvPr>
          <p:cNvCxnSpPr>
            <a:cxnSpLocks/>
            <a:stCxn id="40" idx="5"/>
          </p:cNvCxnSpPr>
          <p:nvPr/>
        </p:nvCxnSpPr>
        <p:spPr>
          <a:xfrm>
            <a:off x="7317934" y="4578567"/>
            <a:ext cx="750519" cy="76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6455898-0814-48C3-8803-BB6C619E7FFD}"/>
              </a:ext>
            </a:extLst>
          </p:cNvPr>
          <p:cNvCxnSpPr>
            <a:cxnSpLocks/>
          </p:cNvCxnSpPr>
          <p:nvPr/>
        </p:nvCxnSpPr>
        <p:spPr>
          <a:xfrm>
            <a:off x="7396354" y="3410164"/>
            <a:ext cx="632764" cy="302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025D355-1580-4C33-8068-D1CD4A0929AC}"/>
              </a:ext>
            </a:extLst>
          </p:cNvPr>
          <p:cNvCxnSpPr>
            <a:cxnSpLocks/>
            <a:endCxn id="47" idx="3"/>
          </p:cNvCxnSpPr>
          <p:nvPr/>
        </p:nvCxnSpPr>
        <p:spPr>
          <a:xfrm>
            <a:off x="7399829" y="2817802"/>
            <a:ext cx="646109" cy="408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007A2A5-C0B1-43F7-84BE-AAFA9F13FC04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8317250" y="3749492"/>
            <a:ext cx="595485" cy="53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523911E-30B7-4FB9-84BC-10A8332098CE}"/>
              </a:ext>
            </a:extLst>
          </p:cNvPr>
          <p:cNvCxnSpPr>
            <a:cxnSpLocks/>
            <a:stCxn id="44" idx="7"/>
            <a:endCxn id="52" idx="3"/>
          </p:cNvCxnSpPr>
          <p:nvPr/>
        </p:nvCxnSpPr>
        <p:spPr>
          <a:xfrm flipV="1">
            <a:off x="8306266" y="3904864"/>
            <a:ext cx="656699" cy="840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73A35ED-EE40-432B-A967-103791E0183D}"/>
              </a:ext>
            </a:extLst>
          </p:cNvPr>
          <p:cNvCxnSpPr>
            <a:cxnSpLocks/>
          </p:cNvCxnSpPr>
          <p:nvPr/>
        </p:nvCxnSpPr>
        <p:spPr>
          <a:xfrm flipV="1">
            <a:off x="8336668" y="4434905"/>
            <a:ext cx="615400" cy="570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9573B2F-F164-42F1-87E2-407BC80B8B12}"/>
              </a:ext>
            </a:extLst>
          </p:cNvPr>
          <p:cNvCxnSpPr>
            <a:cxnSpLocks/>
            <a:stCxn id="43" idx="6"/>
          </p:cNvCxnSpPr>
          <p:nvPr/>
        </p:nvCxnSpPr>
        <p:spPr>
          <a:xfrm flipV="1">
            <a:off x="8361176" y="4933719"/>
            <a:ext cx="577694" cy="553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DFF245C-85E8-4105-A8AF-CD194D542E05}"/>
              </a:ext>
            </a:extLst>
          </p:cNvPr>
          <p:cNvCxnSpPr>
            <a:cxnSpLocks/>
            <a:endCxn id="53" idx="2"/>
          </p:cNvCxnSpPr>
          <p:nvPr/>
        </p:nvCxnSpPr>
        <p:spPr>
          <a:xfrm flipV="1">
            <a:off x="8350490" y="3124464"/>
            <a:ext cx="574603" cy="50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7DC9B002-C5BB-4B4B-9137-6BDED25959A9}"/>
              </a:ext>
            </a:extLst>
          </p:cNvPr>
          <p:cNvCxnSpPr>
            <a:cxnSpLocks/>
          </p:cNvCxnSpPr>
          <p:nvPr/>
        </p:nvCxnSpPr>
        <p:spPr>
          <a:xfrm flipV="1">
            <a:off x="9239730" y="4154791"/>
            <a:ext cx="546914" cy="539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797B04F-B86D-4659-9B90-B5961483146C}"/>
              </a:ext>
            </a:extLst>
          </p:cNvPr>
          <p:cNvCxnSpPr>
            <a:cxnSpLocks/>
            <a:stCxn id="51" idx="7"/>
          </p:cNvCxnSpPr>
          <p:nvPr/>
        </p:nvCxnSpPr>
        <p:spPr>
          <a:xfrm flipV="1">
            <a:off x="9226443" y="3888250"/>
            <a:ext cx="434920" cy="314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413CAD1-F3C3-4FB4-9C3B-84A27B4173EF}"/>
              </a:ext>
            </a:extLst>
          </p:cNvPr>
          <p:cNvCxnSpPr>
            <a:cxnSpLocks/>
          </p:cNvCxnSpPr>
          <p:nvPr/>
        </p:nvCxnSpPr>
        <p:spPr>
          <a:xfrm>
            <a:off x="9255730" y="3658873"/>
            <a:ext cx="401567" cy="176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A6841BF-8F6A-4F91-AF6F-726752199DF8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9248626" y="3143134"/>
            <a:ext cx="458901" cy="627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8E808A0-90B9-47F1-A8B3-FB395524CDE3}"/>
              </a:ext>
            </a:extLst>
          </p:cNvPr>
          <p:cNvCxnSpPr>
            <a:cxnSpLocks/>
          </p:cNvCxnSpPr>
          <p:nvPr/>
        </p:nvCxnSpPr>
        <p:spPr>
          <a:xfrm>
            <a:off x="8314050" y="2646710"/>
            <a:ext cx="638305" cy="90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70602B5-0FCA-48AA-86EC-C11B22E7A947}"/>
              </a:ext>
            </a:extLst>
          </p:cNvPr>
          <p:cNvCxnSpPr>
            <a:cxnSpLocks/>
          </p:cNvCxnSpPr>
          <p:nvPr/>
        </p:nvCxnSpPr>
        <p:spPr>
          <a:xfrm>
            <a:off x="8376111" y="3637953"/>
            <a:ext cx="557567" cy="727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B47E9B4-0925-4042-980C-F7E351914413}"/>
              </a:ext>
            </a:extLst>
          </p:cNvPr>
          <p:cNvCxnSpPr>
            <a:cxnSpLocks/>
          </p:cNvCxnSpPr>
          <p:nvPr/>
        </p:nvCxnSpPr>
        <p:spPr>
          <a:xfrm>
            <a:off x="8337607" y="3070497"/>
            <a:ext cx="574032" cy="678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937308C-B7F8-419B-9985-90F0902AF4DD}"/>
              </a:ext>
            </a:extLst>
          </p:cNvPr>
          <p:cNvCxnSpPr>
            <a:cxnSpLocks/>
            <a:stCxn id="48" idx="6"/>
            <a:endCxn id="53" idx="1"/>
          </p:cNvCxnSpPr>
          <p:nvPr/>
        </p:nvCxnSpPr>
        <p:spPr>
          <a:xfrm>
            <a:off x="8339747" y="2512298"/>
            <a:ext cx="635576" cy="456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4008E3C-5349-46A8-8EC6-FE2F2F14CA5A}"/>
              </a:ext>
            </a:extLst>
          </p:cNvPr>
          <p:cNvCxnSpPr>
            <a:cxnSpLocks/>
            <a:stCxn id="54" idx="6"/>
          </p:cNvCxnSpPr>
          <p:nvPr/>
        </p:nvCxnSpPr>
        <p:spPr>
          <a:xfrm>
            <a:off x="10000292" y="3926223"/>
            <a:ext cx="515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94FE6150-4E07-428F-BCCC-D95A10BBBE74}"/>
              </a:ext>
            </a:extLst>
          </p:cNvPr>
          <p:cNvSpPr txBox="1"/>
          <p:nvPr/>
        </p:nvSpPr>
        <p:spPr>
          <a:xfrm>
            <a:off x="6266941" y="2575958"/>
            <a:ext cx="7559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</a:t>
            </a:r>
          </a:p>
          <a:p>
            <a:endParaRPr lang="en-US" dirty="0"/>
          </a:p>
          <a:p>
            <a:r>
              <a:rPr lang="en-US" dirty="0"/>
              <a:t>X2</a:t>
            </a:r>
          </a:p>
          <a:p>
            <a:endParaRPr lang="en-US" dirty="0"/>
          </a:p>
          <a:p>
            <a:r>
              <a:rPr lang="en-US" dirty="0"/>
              <a:t>X3</a:t>
            </a:r>
          </a:p>
          <a:p>
            <a:endParaRPr lang="en-US" dirty="0"/>
          </a:p>
          <a:p>
            <a:r>
              <a:rPr lang="en-US" dirty="0"/>
              <a:t>X4</a:t>
            </a:r>
          </a:p>
          <a:p>
            <a:endParaRPr lang="en-US" dirty="0"/>
          </a:p>
          <a:p>
            <a:r>
              <a:rPr lang="en-US" dirty="0"/>
              <a:t>x5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54ABD33-EB19-4D19-BAF0-C15E6A94C140}"/>
              </a:ext>
            </a:extLst>
          </p:cNvPr>
          <p:cNvSpPr txBox="1"/>
          <p:nvPr/>
        </p:nvSpPr>
        <p:spPr>
          <a:xfrm>
            <a:off x="10595728" y="3740319"/>
            <a:ext cx="51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4A4C540-C2DF-4EBD-989D-9386F257A17A}"/>
              </a:ext>
            </a:extLst>
          </p:cNvPr>
          <p:cNvSpPr txBox="1"/>
          <p:nvPr/>
        </p:nvSpPr>
        <p:spPr>
          <a:xfrm>
            <a:off x="7403351" y="2292569"/>
            <a:ext cx="440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97CE175-6F6C-424F-BB96-A9268C6AF823}"/>
              </a:ext>
            </a:extLst>
          </p:cNvPr>
          <p:cNvSpPr txBox="1"/>
          <p:nvPr/>
        </p:nvSpPr>
        <p:spPr>
          <a:xfrm>
            <a:off x="8606197" y="2391292"/>
            <a:ext cx="53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EC66542-8C11-4E80-A164-58742E28A271}"/>
              </a:ext>
            </a:extLst>
          </p:cNvPr>
          <p:cNvSpPr txBox="1"/>
          <p:nvPr/>
        </p:nvSpPr>
        <p:spPr>
          <a:xfrm>
            <a:off x="9483365" y="3038725"/>
            <a:ext cx="342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D7741C5-FA48-4C57-9BE0-D998297FD32E}"/>
              </a:ext>
            </a:extLst>
          </p:cNvPr>
          <p:cNvSpPr/>
          <p:nvPr/>
        </p:nvSpPr>
        <p:spPr>
          <a:xfrm>
            <a:off x="292230" y="5391038"/>
            <a:ext cx="5961423" cy="12236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7C62A2F7-239E-4BC3-AFA2-67DA4A8EE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31" y="5672141"/>
            <a:ext cx="954168" cy="760343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D155C35E-1BB3-4635-BB1E-39957286AECF}"/>
              </a:ext>
            </a:extLst>
          </p:cNvPr>
          <p:cNvSpPr txBox="1"/>
          <p:nvPr/>
        </p:nvSpPr>
        <p:spPr>
          <a:xfrm>
            <a:off x="2032450" y="5331769"/>
            <a:ext cx="1560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Language:</a:t>
            </a:r>
          </a:p>
          <a:p>
            <a:endParaRPr lang="en-US" dirty="0"/>
          </a:p>
        </p:txBody>
      </p:sp>
      <p:pic>
        <p:nvPicPr>
          <p:cNvPr id="139" name="Picture 138">
            <a:extLst>
              <a:ext uri="{FF2B5EF4-FFF2-40B4-BE49-F238E27FC236}">
                <a16:creationId xmlns:a16="http://schemas.microsoft.com/office/drawing/2014/main" id="{C8BC1125-FD27-4843-9956-866D08C5C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413" y="5730938"/>
            <a:ext cx="1319883" cy="743915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5C3096D0-D31E-48A3-B165-123E10AA5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5565" y="5611510"/>
            <a:ext cx="1154957" cy="743915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BB496AB5-8968-4FAF-B7F7-67944750BD66}"/>
              </a:ext>
            </a:extLst>
          </p:cNvPr>
          <p:cNvSpPr txBox="1"/>
          <p:nvPr/>
        </p:nvSpPr>
        <p:spPr>
          <a:xfrm>
            <a:off x="7248475" y="5826815"/>
            <a:ext cx="5057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Function: RMSE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Optimizer: ADAM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4532E85-0D6B-46FC-9B22-B10C052B43DA}"/>
              </a:ext>
            </a:extLst>
          </p:cNvPr>
          <p:cNvSpPr/>
          <p:nvPr/>
        </p:nvSpPr>
        <p:spPr>
          <a:xfrm>
            <a:off x="8934190" y="4637551"/>
            <a:ext cx="342995" cy="439458"/>
          </a:xfrm>
          <a:prstGeom prst="ellipse">
            <a:avLst/>
          </a:prstGeom>
          <a:solidFill>
            <a:srgbClr val="C9E4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F715DFA-D4E0-4471-B9B5-B1C8750A70F2}"/>
              </a:ext>
            </a:extLst>
          </p:cNvPr>
          <p:cNvCxnSpPr>
            <a:cxnSpLocks/>
          </p:cNvCxnSpPr>
          <p:nvPr/>
        </p:nvCxnSpPr>
        <p:spPr>
          <a:xfrm flipV="1">
            <a:off x="8326544" y="4515951"/>
            <a:ext cx="656699" cy="840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9C9B047-6B1D-4E13-8775-03FD379A5C65}"/>
              </a:ext>
            </a:extLst>
          </p:cNvPr>
          <p:cNvCxnSpPr>
            <a:cxnSpLocks/>
            <a:stCxn id="37" idx="7"/>
            <a:endCxn id="48" idx="3"/>
          </p:cNvCxnSpPr>
          <p:nvPr/>
        </p:nvCxnSpPr>
        <p:spPr>
          <a:xfrm flipV="1">
            <a:off x="7310057" y="2667670"/>
            <a:ext cx="736925" cy="543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B864EDC-678E-4BE3-A93E-7B112622D135}"/>
              </a:ext>
            </a:extLst>
          </p:cNvPr>
          <p:cNvCxnSpPr>
            <a:cxnSpLocks/>
            <a:endCxn id="103" idx="2"/>
          </p:cNvCxnSpPr>
          <p:nvPr/>
        </p:nvCxnSpPr>
        <p:spPr>
          <a:xfrm>
            <a:off x="8347046" y="4270218"/>
            <a:ext cx="587144" cy="587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4407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5456" y="-515627"/>
            <a:ext cx="10571056" cy="2046566"/>
          </a:xfrm>
        </p:spPr>
        <p:txBody>
          <a:bodyPr>
            <a:normAutofit/>
          </a:bodyPr>
          <a:lstStyle/>
          <a:p>
            <a:br>
              <a:rPr lang="en-US" sz="4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89" y="1563807"/>
            <a:ext cx="11747368" cy="525877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 flipV="1">
            <a:off x="148281" y="784184"/>
            <a:ext cx="11531529" cy="90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AE6FCA6-1F44-49B4-BD36-89FDB8A4D892}"/>
              </a:ext>
            </a:extLst>
          </p:cNvPr>
          <p:cNvSpPr txBox="1"/>
          <p:nvPr/>
        </p:nvSpPr>
        <p:spPr>
          <a:xfrm>
            <a:off x="2201872" y="363895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10EA9E-E0AF-4CDD-8D82-FC08FEEB5E29}"/>
              </a:ext>
            </a:extLst>
          </p:cNvPr>
          <p:cNvSpPr/>
          <p:nvPr/>
        </p:nvSpPr>
        <p:spPr>
          <a:xfrm>
            <a:off x="6333781" y="6096146"/>
            <a:ext cx="593494" cy="5185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D5281E-952C-40F0-8F81-6FA68019381B}"/>
              </a:ext>
            </a:extLst>
          </p:cNvPr>
          <p:cNvSpPr txBox="1"/>
          <p:nvPr/>
        </p:nvSpPr>
        <p:spPr>
          <a:xfrm>
            <a:off x="292231" y="5120588"/>
            <a:ext cx="447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0423FE-C4A0-4C59-ABDF-B56D3D402D40}"/>
              </a:ext>
            </a:extLst>
          </p:cNvPr>
          <p:cNvSpPr txBox="1"/>
          <p:nvPr/>
        </p:nvSpPr>
        <p:spPr>
          <a:xfrm>
            <a:off x="148281" y="868951"/>
            <a:ext cx="8050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MLP five features as Input power as Output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DFE4A0-396C-467D-BFFF-CE5B1710B1E6}"/>
              </a:ext>
            </a:extLst>
          </p:cNvPr>
          <p:cNvSpPr txBox="1"/>
          <p:nvPr/>
        </p:nvSpPr>
        <p:spPr>
          <a:xfrm>
            <a:off x="148281" y="141402"/>
            <a:ext cx="89792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Models</a:t>
            </a:r>
            <a:endParaRPr lang="en-US" sz="48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155C35E-1BB3-4635-BB1E-39957286AECF}"/>
              </a:ext>
            </a:extLst>
          </p:cNvPr>
          <p:cNvSpPr txBox="1"/>
          <p:nvPr/>
        </p:nvSpPr>
        <p:spPr>
          <a:xfrm>
            <a:off x="2197906" y="5017729"/>
            <a:ext cx="139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E653B8-A483-401A-A8AE-C3F5B6680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028" y="1155350"/>
            <a:ext cx="3186259" cy="23814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3B6147-A202-42CD-9072-522C76246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33078"/>
            <a:ext cx="7820696" cy="151149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4AF723A-1A2E-433B-9713-8223B2C40D87}"/>
              </a:ext>
            </a:extLst>
          </p:cNvPr>
          <p:cNvSpPr txBox="1"/>
          <p:nvPr/>
        </p:nvSpPr>
        <p:spPr>
          <a:xfrm>
            <a:off x="8795208" y="4553146"/>
            <a:ext cx="246982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require input data for every time instant</a:t>
            </a:r>
          </a:p>
          <a:p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CBC419C-112B-41EF-94F0-7F45BBE53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33160"/>
              </p:ext>
            </p:extLst>
          </p:nvPr>
        </p:nvGraphicFramePr>
        <p:xfrm>
          <a:off x="292231" y="5137539"/>
          <a:ext cx="7912100" cy="1434328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668090">
                  <a:extLst>
                    <a:ext uri="{9D8B030D-6E8A-4147-A177-3AD203B41FA5}">
                      <a16:colId xmlns:a16="http://schemas.microsoft.com/office/drawing/2014/main" val="2819418064"/>
                    </a:ext>
                  </a:extLst>
                </a:gridCol>
                <a:gridCol w="2424214">
                  <a:extLst>
                    <a:ext uri="{9D8B030D-6E8A-4147-A177-3AD203B41FA5}">
                      <a16:colId xmlns:a16="http://schemas.microsoft.com/office/drawing/2014/main" val="2003810723"/>
                    </a:ext>
                  </a:extLst>
                </a:gridCol>
                <a:gridCol w="1002136">
                  <a:extLst>
                    <a:ext uri="{9D8B030D-6E8A-4147-A177-3AD203B41FA5}">
                      <a16:colId xmlns:a16="http://schemas.microsoft.com/office/drawing/2014/main" val="2535134767"/>
                    </a:ext>
                  </a:extLst>
                </a:gridCol>
                <a:gridCol w="745768">
                  <a:extLst>
                    <a:ext uri="{9D8B030D-6E8A-4147-A177-3AD203B41FA5}">
                      <a16:colId xmlns:a16="http://schemas.microsoft.com/office/drawing/2014/main" val="900108000"/>
                    </a:ext>
                  </a:extLst>
                </a:gridCol>
                <a:gridCol w="1124886">
                  <a:extLst>
                    <a:ext uri="{9D8B030D-6E8A-4147-A177-3AD203B41FA5}">
                      <a16:colId xmlns:a16="http://schemas.microsoft.com/office/drawing/2014/main" val="4244938863"/>
                    </a:ext>
                  </a:extLst>
                </a:gridCol>
                <a:gridCol w="916238">
                  <a:extLst>
                    <a:ext uri="{9D8B030D-6E8A-4147-A177-3AD203B41FA5}">
                      <a16:colId xmlns:a16="http://schemas.microsoft.com/office/drawing/2014/main" val="1376766838"/>
                    </a:ext>
                  </a:extLst>
                </a:gridCol>
                <a:gridCol w="1030768">
                  <a:extLst>
                    <a:ext uri="{9D8B030D-6E8A-4147-A177-3AD203B41FA5}">
                      <a16:colId xmlns:a16="http://schemas.microsoft.com/office/drawing/2014/main" val="636106291"/>
                    </a:ext>
                  </a:extLst>
                </a:gridCol>
              </a:tblGrid>
              <a:tr h="367528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MLP with 5 features as Input power as Output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97344"/>
                  </a:ext>
                </a:extLst>
              </a:tr>
              <a:tr h="15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Hidden layer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learning rate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activation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epochs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RMSE_train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RMSE_test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10924022"/>
                  </a:ext>
                </a:extLst>
              </a:tr>
              <a:tr h="15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3(10,7,5)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ReLu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0.0116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22848499"/>
                  </a:ext>
                </a:extLst>
              </a:tr>
              <a:tr h="15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3(10,7,5)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Sigmoidal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99938418"/>
                  </a:ext>
                </a:extLst>
              </a:tr>
              <a:tr h="15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3(50,30,50)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Tanh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88177183"/>
                  </a:ext>
                </a:extLst>
              </a:tr>
              <a:tr h="15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2(5,7)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ReLu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38155969"/>
                  </a:ext>
                </a:extLst>
              </a:tr>
              <a:tr h="158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4(30,20,7)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ReLu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0.0116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5773613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0A2BA0D6-F7DD-4BEE-8206-9FCCC62AAC04}"/>
              </a:ext>
            </a:extLst>
          </p:cNvPr>
          <p:cNvGrpSpPr/>
          <p:nvPr/>
        </p:nvGrpSpPr>
        <p:grpSpPr>
          <a:xfrm>
            <a:off x="114059" y="1329117"/>
            <a:ext cx="7706637" cy="1865193"/>
            <a:chOff x="0" y="1413480"/>
            <a:chExt cx="7706637" cy="1865193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7A37455-F0CA-4967-86A3-A54C62AED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1413480"/>
              <a:ext cx="7706637" cy="1865193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E15660A-07A0-4A2A-99B5-FB719B3D17E0}"/>
                </a:ext>
              </a:extLst>
            </p:cNvPr>
            <p:cNvSpPr/>
            <p:nvPr/>
          </p:nvSpPr>
          <p:spPr>
            <a:xfrm>
              <a:off x="3487821" y="1413480"/>
              <a:ext cx="1150070" cy="117824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Training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EE2E799D-E8E9-4C01-867B-F201E37657FD}"/>
              </a:ext>
            </a:extLst>
          </p:cNvPr>
          <p:cNvSpPr/>
          <p:nvPr/>
        </p:nvSpPr>
        <p:spPr>
          <a:xfrm>
            <a:off x="3593224" y="3333078"/>
            <a:ext cx="921749" cy="95922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3329022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929"/>
            <a:ext cx="10521778" cy="1565596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Models</a:t>
            </a:r>
            <a:br>
              <a:rPr lang="en-US" sz="4800" dirty="0"/>
            </a:br>
            <a:endParaRPr lang="en-IN" sz="48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81" y="1696208"/>
            <a:ext cx="11205519" cy="45293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A097-7A55-41AE-BA2F-0B94BB680A23}" type="slidenum">
              <a:rPr lang="en-IN" smtClean="0"/>
              <a:t>12</a:t>
            </a:fld>
            <a:endParaRPr lang="en-IN" dirty="0"/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128344" y="839154"/>
            <a:ext cx="11825809" cy="60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F5AE218-0FA4-4900-9726-D8DFE9184E3F}"/>
              </a:ext>
            </a:extLst>
          </p:cNvPr>
          <p:cNvSpPr txBox="1"/>
          <p:nvPr/>
        </p:nvSpPr>
        <p:spPr>
          <a:xfrm>
            <a:off x="500599" y="1648384"/>
            <a:ext cx="31982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Sampling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F48D63-3CBC-4A32-9975-4130E3773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90" y="2707633"/>
            <a:ext cx="3264323" cy="2452293"/>
          </a:xfrm>
          <a:prstGeom prst="rect">
            <a:avLst/>
          </a:prstGeom>
        </p:spPr>
      </p:pic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CE396BCD-83FB-4195-96EF-64285B1C1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90820"/>
              </p:ext>
            </p:extLst>
          </p:nvPr>
        </p:nvGraphicFramePr>
        <p:xfrm>
          <a:off x="3965012" y="2622021"/>
          <a:ext cx="3734089" cy="26777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1231">
                  <a:extLst>
                    <a:ext uri="{9D8B030D-6E8A-4147-A177-3AD203B41FA5}">
                      <a16:colId xmlns:a16="http://schemas.microsoft.com/office/drawing/2014/main" val="4221352230"/>
                    </a:ext>
                  </a:extLst>
                </a:gridCol>
                <a:gridCol w="636466">
                  <a:extLst>
                    <a:ext uri="{9D8B030D-6E8A-4147-A177-3AD203B41FA5}">
                      <a16:colId xmlns:a16="http://schemas.microsoft.com/office/drawing/2014/main" val="3639744885"/>
                    </a:ext>
                  </a:extLst>
                </a:gridCol>
                <a:gridCol w="636466">
                  <a:extLst>
                    <a:ext uri="{9D8B030D-6E8A-4147-A177-3AD203B41FA5}">
                      <a16:colId xmlns:a16="http://schemas.microsoft.com/office/drawing/2014/main" val="3907420422"/>
                    </a:ext>
                  </a:extLst>
                </a:gridCol>
                <a:gridCol w="685151">
                  <a:extLst>
                    <a:ext uri="{9D8B030D-6E8A-4147-A177-3AD203B41FA5}">
                      <a16:colId xmlns:a16="http://schemas.microsoft.com/office/drawing/2014/main" val="1339411197"/>
                    </a:ext>
                  </a:extLst>
                </a:gridCol>
                <a:gridCol w="580933">
                  <a:extLst>
                    <a:ext uri="{9D8B030D-6E8A-4147-A177-3AD203B41FA5}">
                      <a16:colId xmlns:a16="http://schemas.microsoft.com/office/drawing/2014/main" val="2582076723"/>
                    </a:ext>
                  </a:extLst>
                </a:gridCol>
                <a:gridCol w="593842">
                  <a:extLst>
                    <a:ext uri="{9D8B030D-6E8A-4147-A177-3AD203B41FA5}">
                      <a16:colId xmlns:a16="http://schemas.microsoft.com/office/drawing/2014/main" val="500159566"/>
                    </a:ext>
                  </a:extLst>
                </a:gridCol>
              </a:tblGrid>
              <a:tr h="387255">
                <a:tc gridSpan="5"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Input features    </a:t>
                      </a:r>
                    </a:p>
                  </a:txBody>
                  <a:tcPr>
                    <a:solidFill>
                      <a:srgbClr val="DAE3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</a:p>
                  </a:txBody>
                  <a:tcP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436940"/>
                  </a:ext>
                </a:extLst>
              </a:tr>
              <a:tr h="387255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697537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370200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340915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93560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60155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36C113E2-EDD1-4CE2-8E91-C812FA9BBF19}"/>
              </a:ext>
            </a:extLst>
          </p:cNvPr>
          <p:cNvSpPr txBox="1"/>
          <p:nvPr/>
        </p:nvSpPr>
        <p:spPr>
          <a:xfrm rot="10800000" flipH="1" flipV="1">
            <a:off x="4145277" y="1986937"/>
            <a:ext cx="3053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 Preparation</a:t>
            </a:r>
            <a:endParaRPr lang="en-US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2825D1-2E6B-463D-8F8F-84744DDF9D4C}"/>
              </a:ext>
            </a:extLst>
          </p:cNvPr>
          <p:cNvSpPr txBox="1"/>
          <p:nvPr/>
        </p:nvSpPr>
        <p:spPr>
          <a:xfrm rot="10800000" flipV="1">
            <a:off x="9072879" y="1946348"/>
            <a:ext cx="1915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5C4939-1206-43E9-AA8C-3970F7E9BA02}"/>
              </a:ext>
            </a:extLst>
          </p:cNvPr>
          <p:cNvSpPr txBox="1"/>
          <p:nvPr/>
        </p:nvSpPr>
        <p:spPr>
          <a:xfrm flipH="1">
            <a:off x="158896" y="837731"/>
            <a:ext cx="8223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MLP with Power as Input and Power as Output</a:t>
            </a:r>
            <a:endParaRPr lang="en-US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56B34B-22F9-4BF5-BB85-1E7A15BCE737}"/>
              </a:ext>
            </a:extLst>
          </p:cNvPr>
          <p:cNvSpPr txBox="1"/>
          <p:nvPr/>
        </p:nvSpPr>
        <p:spPr>
          <a:xfrm>
            <a:off x="8023401" y="2707633"/>
            <a:ext cx="4676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P3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P4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P5</a:t>
            </a: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E01394-2C76-4989-A7CE-2CE8106FD5E5}"/>
              </a:ext>
            </a:extLst>
          </p:cNvPr>
          <p:cNvSpPr txBox="1"/>
          <p:nvPr/>
        </p:nvSpPr>
        <p:spPr>
          <a:xfrm>
            <a:off x="11537377" y="3557722"/>
            <a:ext cx="62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P6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45C636C-6ED1-4D28-87B8-5F379CB95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936" y="5467833"/>
            <a:ext cx="5099123" cy="127303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7B11655-5455-436E-AD3D-FBB9C4948106}"/>
              </a:ext>
            </a:extLst>
          </p:cNvPr>
          <p:cNvSpPr txBox="1"/>
          <p:nvPr/>
        </p:nvSpPr>
        <p:spPr>
          <a:xfrm>
            <a:off x="9072879" y="5709058"/>
            <a:ext cx="2280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Function: RMSE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Optimizer: ADAM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C3C1D7-AD43-4354-B058-74957B61AC17}"/>
              </a:ext>
            </a:extLst>
          </p:cNvPr>
          <p:cNvSpPr txBox="1"/>
          <p:nvPr/>
        </p:nvSpPr>
        <p:spPr>
          <a:xfrm>
            <a:off x="1216058" y="5709058"/>
            <a:ext cx="1621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window: 5</a:t>
            </a:r>
          </a:p>
        </p:txBody>
      </p:sp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D2D5257C-AAC5-45B8-9CCB-C8939334DD09}"/>
              </a:ext>
            </a:extLst>
          </p:cNvPr>
          <p:cNvSpPr/>
          <p:nvPr/>
        </p:nvSpPr>
        <p:spPr>
          <a:xfrm>
            <a:off x="982572" y="5429340"/>
            <a:ext cx="1949163" cy="906946"/>
          </a:xfrm>
          <a:prstGeom prst="flowChartDecision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35C3677-E2C9-4AC8-ADE5-FE908DC0E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8356" y="2538760"/>
            <a:ext cx="3011741" cy="314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2853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82" y="22671"/>
            <a:ext cx="10170121" cy="1544685"/>
          </a:xfrm>
        </p:spPr>
        <p:txBody>
          <a:bodyPr>
            <a:normAutofit fontScale="90000"/>
          </a:bodyPr>
          <a:lstStyle/>
          <a:p>
            <a:br>
              <a:rPr lang="en-US" sz="4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Models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>
                <a:solidFill>
                  <a:schemeClr val="accent1"/>
                </a:solidFill>
              </a:rPr>
            </a:br>
            <a:endParaRPr lang="en-IN" sz="48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81" y="802910"/>
            <a:ext cx="10093623" cy="5604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3.MLP with Power as Input and Power as Output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sz="4500" dirty="0"/>
          </a:p>
          <a:p>
            <a:pPr marL="0" indent="0">
              <a:buNone/>
            </a:pP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A097-7A55-41AE-BA2F-0B94BB680A23}" type="slidenum">
              <a:rPr lang="en-IN" smtClean="0"/>
              <a:t>13</a:t>
            </a:fld>
            <a:endParaRPr lang="en-IN" dirty="0"/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71781" y="742532"/>
            <a:ext cx="11825809" cy="60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55F24B6-EEFF-47A4-BE59-D607B471A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935" y="1015649"/>
            <a:ext cx="4062952" cy="17313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647728-9CA5-4F6F-ADAE-06CC72C4E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3488" y="2789408"/>
            <a:ext cx="4419085" cy="2016534"/>
          </a:xfrm>
          <a:prstGeom prst="rect">
            <a:avLst/>
          </a:prstGeom>
        </p:spPr>
      </p:pic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B4A4AD2-341B-4833-9EE7-C6D385B4E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535201"/>
              </p:ext>
            </p:extLst>
          </p:nvPr>
        </p:nvGraphicFramePr>
        <p:xfrm>
          <a:off x="264867" y="4842583"/>
          <a:ext cx="9341047" cy="197358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737452">
                  <a:extLst>
                    <a:ext uri="{9D8B030D-6E8A-4147-A177-3AD203B41FA5}">
                      <a16:colId xmlns:a16="http://schemas.microsoft.com/office/drawing/2014/main" val="4272540618"/>
                    </a:ext>
                  </a:extLst>
                </a:gridCol>
                <a:gridCol w="1232597">
                  <a:extLst>
                    <a:ext uri="{9D8B030D-6E8A-4147-A177-3AD203B41FA5}">
                      <a16:colId xmlns:a16="http://schemas.microsoft.com/office/drawing/2014/main" val="2921419033"/>
                    </a:ext>
                  </a:extLst>
                </a:gridCol>
                <a:gridCol w="969222">
                  <a:extLst>
                    <a:ext uri="{9D8B030D-6E8A-4147-A177-3AD203B41FA5}">
                      <a16:colId xmlns:a16="http://schemas.microsoft.com/office/drawing/2014/main" val="3943073069"/>
                    </a:ext>
                  </a:extLst>
                </a:gridCol>
                <a:gridCol w="969222">
                  <a:extLst>
                    <a:ext uri="{9D8B030D-6E8A-4147-A177-3AD203B41FA5}">
                      <a16:colId xmlns:a16="http://schemas.microsoft.com/office/drawing/2014/main" val="2709156485"/>
                    </a:ext>
                  </a:extLst>
                </a:gridCol>
                <a:gridCol w="1095642">
                  <a:extLst>
                    <a:ext uri="{9D8B030D-6E8A-4147-A177-3AD203B41FA5}">
                      <a16:colId xmlns:a16="http://schemas.microsoft.com/office/drawing/2014/main" val="2894377806"/>
                    </a:ext>
                  </a:extLst>
                </a:gridCol>
                <a:gridCol w="1011361">
                  <a:extLst>
                    <a:ext uri="{9D8B030D-6E8A-4147-A177-3AD203B41FA5}">
                      <a16:colId xmlns:a16="http://schemas.microsoft.com/office/drawing/2014/main" val="1131846604"/>
                    </a:ext>
                  </a:extLst>
                </a:gridCol>
                <a:gridCol w="1074571">
                  <a:extLst>
                    <a:ext uri="{9D8B030D-6E8A-4147-A177-3AD203B41FA5}">
                      <a16:colId xmlns:a16="http://schemas.microsoft.com/office/drawing/2014/main" val="3635973584"/>
                    </a:ext>
                  </a:extLst>
                </a:gridCol>
                <a:gridCol w="1074571">
                  <a:extLst>
                    <a:ext uri="{9D8B030D-6E8A-4147-A177-3AD203B41FA5}">
                      <a16:colId xmlns:a16="http://schemas.microsoft.com/office/drawing/2014/main" val="3433778572"/>
                    </a:ext>
                  </a:extLst>
                </a:gridCol>
                <a:gridCol w="1176409">
                  <a:extLst>
                    <a:ext uri="{9D8B030D-6E8A-4147-A177-3AD203B41FA5}">
                      <a16:colId xmlns:a16="http://schemas.microsoft.com/office/drawing/2014/main" val="465941443"/>
                    </a:ext>
                  </a:extLst>
                </a:gridCol>
              </a:tblGrid>
              <a:tr h="193193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MLP Power as input power as output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66419270"/>
                  </a:ext>
                </a:extLst>
              </a:tr>
              <a:tr h="1532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Number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Hidden layers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Learning rate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Activation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</a:t>
                      </a:r>
                      <a:r>
                        <a:rPr lang="en-US" sz="1100" b="1" u="none" strike="noStrike" dirty="0">
                          <a:effectLst/>
                        </a:rPr>
                        <a:t>Window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   Epochs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RMSE_training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RMSE_tesing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RMSE_val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678583"/>
                  </a:ext>
                </a:extLst>
              </a:tr>
              <a:tr h="1532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3(30,25,5)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Relu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0.3029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8851178"/>
                  </a:ext>
                </a:extLst>
              </a:tr>
              <a:tr h="1532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4(40,35,25,5)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Relu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0.35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39103670"/>
                  </a:ext>
                </a:extLst>
              </a:tr>
              <a:tr h="1532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2(25,5)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Relu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20616247"/>
                  </a:ext>
                </a:extLst>
              </a:tr>
              <a:tr h="1532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3(30,25,5)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Tanh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0.2838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0.303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14928247"/>
                  </a:ext>
                </a:extLst>
              </a:tr>
              <a:tr h="1532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3(30,25,5)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sigmoidal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0.2878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19564999"/>
                  </a:ext>
                </a:extLst>
              </a:tr>
              <a:tr h="1532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3(30,25,5)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sigmoidal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0.2977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0.695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9789536"/>
                  </a:ext>
                </a:extLst>
              </a:tr>
              <a:tr h="1532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3(30,25,5)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sigmoidal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0.2868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0.311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09417820"/>
                  </a:ext>
                </a:extLst>
              </a:tr>
              <a:tr h="1532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3(30,25,5)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Relu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0.294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0.293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97934047"/>
                  </a:ext>
                </a:extLst>
              </a:tr>
              <a:tr h="153222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5316291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CD4CB08-881C-41F9-8508-4F6BE70E479C}"/>
              </a:ext>
            </a:extLst>
          </p:cNvPr>
          <p:cNvSpPr/>
          <p:nvPr/>
        </p:nvSpPr>
        <p:spPr>
          <a:xfrm>
            <a:off x="4018564" y="2971776"/>
            <a:ext cx="735290" cy="754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98EA38-2E68-43A1-A2D3-0B7F5F8A8EF4}"/>
              </a:ext>
            </a:extLst>
          </p:cNvPr>
          <p:cNvGrpSpPr/>
          <p:nvPr/>
        </p:nvGrpSpPr>
        <p:grpSpPr>
          <a:xfrm>
            <a:off x="195113" y="1203870"/>
            <a:ext cx="7646901" cy="1826352"/>
            <a:chOff x="195114" y="1183131"/>
            <a:chExt cx="7646901" cy="182635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42DF7B3-F222-4766-9381-0E31CFA2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5114" y="1183131"/>
              <a:ext cx="7646901" cy="178971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750E041-6657-4086-8ABF-8127C0E51CEA}"/>
                </a:ext>
              </a:extLst>
            </p:cNvPr>
            <p:cNvSpPr/>
            <p:nvPr/>
          </p:nvSpPr>
          <p:spPr>
            <a:xfrm>
              <a:off x="3584931" y="1192696"/>
              <a:ext cx="1168924" cy="1198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Training"/>
                </a:rPr>
                <a:t>Training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06318E2-B046-4684-B8BD-689283780502}"/>
                </a:ext>
              </a:extLst>
            </p:cNvPr>
            <p:cNvSpPr/>
            <p:nvPr/>
          </p:nvSpPr>
          <p:spPr>
            <a:xfrm>
              <a:off x="3422930" y="2789408"/>
              <a:ext cx="1167924" cy="220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Time stamp15nmin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8177FF7-387A-499D-8C80-CE602510AC2D}"/>
              </a:ext>
            </a:extLst>
          </p:cNvPr>
          <p:cNvGrpSpPr/>
          <p:nvPr/>
        </p:nvGrpSpPr>
        <p:grpSpPr>
          <a:xfrm>
            <a:off x="264867" y="2982781"/>
            <a:ext cx="7646900" cy="1683217"/>
            <a:chOff x="288660" y="3003819"/>
            <a:chExt cx="7646900" cy="168321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55D274E-8389-4540-A388-E0A712766DD4}"/>
                </a:ext>
              </a:extLst>
            </p:cNvPr>
            <p:cNvGrpSpPr/>
            <p:nvPr/>
          </p:nvGrpSpPr>
          <p:grpSpPr>
            <a:xfrm>
              <a:off x="288660" y="3003819"/>
              <a:ext cx="7646900" cy="1642595"/>
              <a:chOff x="395271" y="3389465"/>
              <a:chExt cx="7646900" cy="202095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E7D9B8BA-2012-4A68-A0DF-E2D6B1DFC6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271" y="3506201"/>
                <a:ext cx="7646900" cy="1904214"/>
              </a:xfrm>
              <a:prstGeom prst="rect">
                <a:avLst/>
              </a:prstGeom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9508185-DE7E-4C11-9E32-2231C385E4DF}"/>
                  </a:ext>
                </a:extLst>
              </p:cNvPr>
              <p:cNvSpPr/>
              <p:nvPr/>
            </p:nvSpPr>
            <p:spPr>
              <a:xfrm>
                <a:off x="3827282" y="3389465"/>
                <a:ext cx="952108" cy="2200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Validation</a:t>
                </a:r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53CB50E-CAB6-4029-A4BD-B2CBDEBE2F91}"/>
                </a:ext>
              </a:extLst>
            </p:cNvPr>
            <p:cNvSpPr/>
            <p:nvPr/>
          </p:nvSpPr>
          <p:spPr>
            <a:xfrm>
              <a:off x="3610465" y="4451610"/>
              <a:ext cx="1178352" cy="2354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Timestamp</a:t>
              </a:r>
              <a:r>
                <a:rPr lang="en-US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15 </a:t>
              </a:r>
              <a:r>
                <a:rPr lang="en-US" sz="800" dirty="0">
                  <a:solidFill>
                    <a:schemeClr val="tx1"/>
                  </a:solidFill>
                </a:rPr>
                <a:t>min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340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279"/>
            <a:ext cx="10521778" cy="156559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Models</a:t>
            </a:r>
            <a:br>
              <a:rPr lang="en-US" sz="4800" dirty="0"/>
            </a:br>
            <a:endParaRPr lang="en-IN" sz="48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81" y="1647568"/>
            <a:ext cx="11205519" cy="45293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A097-7A55-41AE-BA2F-0B94BB680A23}" type="slidenum">
              <a:rPr lang="en-IN" smtClean="0"/>
              <a:t>14</a:t>
            </a:fld>
            <a:endParaRPr lang="en-IN" dirty="0"/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71782" y="829727"/>
            <a:ext cx="11825809" cy="60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F5AE218-0FA4-4900-9726-D8DFE9184E3F}"/>
              </a:ext>
            </a:extLst>
          </p:cNvPr>
          <p:cNvSpPr txBox="1"/>
          <p:nvPr/>
        </p:nvSpPr>
        <p:spPr>
          <a:xfrm>
            <a:off x="500600" y="1159743"/>
            <a:ext cx="246884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Sampling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F48D63-3CBC-4A32-9975-4130E3773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28" y="2030649"/>
            <a:ext cx="3188808" cy="239556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6C113E2-EDD1-4CE2-8E91-C812FA9BBF19}"/>
              </a:ext>
            </a:extLst>
          </p:cNvPr>
          <p:cNvSpPr txBox="1"/>
          <p:nvPr/>
        </p:nvSpPr>
        <p:spPr>
          <a:xfrm rot="10800000" flipH="1" flipV="1">
            <a:off x="4602067" y="1488033"/>
            <a:ext cx="3325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 Preparation</a:t>
            </a:r>
            <a:endParaRPr 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5C4939-1206-43E9-AA8C-3970F7E9BA02}"/>
              </a:ext>
            </a:extLst>
          </p:cNvPr>
          <p:cNvSpPr txBox="1"/>
          <p:nvPr/>
        </p:nvSpPr>
        <p:spPr>
          <a:xfrm flipH="1">
            <a:off x="29757" y="764757"/>
            <a:ext cx="105217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MLP with all features as Input and all features as Output</a:t>
            </a:r>
          </a:p>
          <a:p>
            <a:pPr lvl="0"/>
            <a:endParaRPr lang="en-US" sz="2800" dirty="0">
              <a:solidFill>
                <a:schemeClr val="accent1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45C636C-6ED1-4D28-87B8-5F379CB95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28" y="5430102"/>
            <a:ext cx="4130871" cy="12730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5CF9FA-5539-41CB-9DAA-F9AA15F4D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9865" y="2109233"/>
            <a:ext cx="7552459" cy="1911978"/>
          </a:xfrm>
          <a:prstGeom prst="rect">
            <a:avLst/>
          </a:prstGeom>
        </p:spPr>
      </p:pic>
      <p:graphicFrame>
        <p:nvGraphicFramePr>
          <p:cNvPr id="13" name="Table 14">
            <a:extLst>
              <a:ext uri="{FF2B5EF4-FFF2-40B4-BE49-F238E27FC236}">
                <a16:creationId xmlns:a16="http://schemas.microsoft.com/office/drawing/2014/main" id="{2BCFB8AE-99BD-446B-A329-58E90F2E1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340576"/>
              </p:ext>
            </p:extLst>
          </p:nvPr>
        </p:nvGraphicFramePr>
        <p:xfrm>
          <a:off x="5043340" y="4279768"/>
          <a:ext cx="5116660" cy="1478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7846">
                  <a:extLst>
                    <a:ext uri="{9D8B030D-6E8A-4147-A177-3AD203B41FA5}">
                      <a16:colId xmlns:a16="http://schemas.microsoft.com/office/drawing/2014/main" val="1556746082"/>
                    </a:ext>
                  </a:extLst>
                </a:gridCol>
                <a:gridCol w="1724407">
                  <a:extLst>
                    <a:ext uri="{9D8B030D-6E8A-4147-A177-3AD203B41FA5}">
                      <a16:colId xmlns:a16="http://schemas.microsoft.com/office/drawing/2014/main" val="1651174387"/>
                    </a:ext>
                  </a:extLst>
                </a:gridCol>
                <a:gridCol w="1724407">
                  <a:extLst>
                    <a:ext uri="{9D8B030D-6E8A-4147-A177-3AD203B41FA5}">
                      <a16:colId xmlns:a16="http://schemas.microsoft.com/office/drawing/2014/main" val="3110949056"/>
                    </a:ext>
                  </a:extLst>
                </a:gridCol>
              </a:tblGrid>
              <a:tr h="316789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</a:p>
                  </a:txBody>
                  <a:tcPr>
                    <a:solidFill>
                      <a:srgbClr val="DAE3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</a:p>
                  </a:txBody>
                  <a:tcP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152776"/>
                  </a:ext>
                </a:extLst>
              </a:tr>
              <a:tr h="316789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912153"/>
                  </a:ext>
                </a:extLst>
              </a:tr>
              <a:tr h="380844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400653"/>
                  </a:ext>
                </a:extLst>
              </a:tr>
              <a:tr h="316789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465245"/>
                  </a:ext>
                </a:extLst>
              </a:tr>
            </a:tbl>
          </a:graphicData>
        </a:graphic>
      </p:graphicFrame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3EC339DC-E3EF-4AC9-9A97-40D49DE21F44}"/>
              </a:ext>
            </a:extLst>
          </p:cNvPr>
          <p:cNvSpPr/>
          <p:nvPr/>
        </p:nvSpPr>
        <p:spPr>
          <a:xfrm>
            <a:off x="982572" y="4590854"/>
            <a:ext cx="1949163" cy="817995"/>
          </a:xfrm>
          <a:prstGeom prst="flowChartDecision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80FBF6-ECE7-4E62-B6C8-030BFD66C5E6}"/>
              </a:ext>
            </a:extLst>
          </p:cNvPr>
          <p:cNvSpPr txBox="1"/>
          <p:nvPr/>
        </p:nvSpPr>
        <p:spPr>
          <a:xfrm>
            <a:off x="1265377" y="4817097"/>
            <a:ext cx="1949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window:2</a:t>
            </a:r>
          </a:p>
        </p:txBody>
      </p:sp>
    </p:spTree>
    <p:extLst>
      <p:ext uri="{BB962C8B-B14F-4D97-AF65-F5344CB8AC3E}">
        <p14:creationId xmlns:p14="http://schemas.microsoft.com/office/powerpoint/2010/main" val="15691173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279"/>
            <a:ext cx="10521778" cy="156559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Models</a:t>
            </a:r>
            <a:br>
              <a:rPr lang="en-US" sz="4800" dirty="0"/>
            </a:br>
            <a:endParaRPr lang="en-IN" sz="48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A097-7A55-41AE-BA2F-0B94BB680A23}" type="slidenum">
              <a:rPr lang="en-IN" smtClean="0"/>
              <a:t>15</a:t>
            </a:fld>
            <a:endParaRPr lang="en-IN" dirty="0"/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78745" y="739688"/>
            <a:ext cx="11825809" cy="60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82825D1-2E6B-463D-8F8F-84744DDF9D4C}"/>
              </a:ext>
            </a:extLst>
          </p:cNvPr>
          <p:cNvSpPr txBox="1"/>
          <p:nvPr/>
        </p:nvSpPr>
        <p:spPr>
          <a:xfrm rot="10800000" flipV="1">
            <a:off x="4153708" y="1447512"/>
            <a:ext cx="1449423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5C4939-1206-43E9-AA8C-3970F7E9BA02}"/>
              </a:ext>
            </a:extLst>
          </p:cNvPr>
          <p:cNvSpPr txBox="1"/>
          <p:nvPr/>
        </p:nvSpPr>
        <p:spPr>
          <a:xfrm flipH="1">
            <a:off x="-34036" y="723506"/>
            <a:ext cx="100162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MLP with all features as Input and all features as Output</a:t>
            </a:r>
          </a:p>
          <a:p>
            <a:pPr lvl="0"/>
            <a:endParaRPr lang="en-US" sz="2800" dirty="0">
              <a:solidFill>
                <a:schemeClr val="accent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C299202-8C05-43E8-B8B2-BEC93F18B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1" y="2077905"/>
            <a:ext cx="3124200" cy="222447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7B11655-5455-436E-AD3D-FBB9C4948106}"/>
              </a:ext>
            </a:extLst>
          </p:cNvPr>
          <p:cNvSpPr txBox="1"/>
          <p:nvPr/>
        </p:nvSpPr>
        <p:spPr>
          <a:xfrm>
            <a:off x="8428209" y="3636950"/>
            <a:ext cx="2925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Function: RMSE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Optimizer: ADAM</a:t>
            </a:r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062DBDD-9DDC-41E3-A158-0F6CF5C56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1" y="4239887"/>
            <a:ext cx="3124200" cy="2224472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6F91D073-285E-42DB-A14B-96280C2C1FC6}"/>
              </a:ext>
            </a:extLst>
          </p:cNvPr>
          <p:cNvSpPr/>
          <p:nvPr/>
        </p:nvSpPr>
        <p:spPr>
          <a:xfrm>
            <a:off x="3934833" y="4078156"/>
            <a:ext cx="350196" cy="259841"/>
          </a:xfrm>
          <a:prstGeom prst="ellipse">
            <a:avLst/>
          </a:prstGeom>
          <a:solidFill>
            <a:srgbClr val="C9E4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45B1880-B42F-4EAF-9BDC-1649DED5D40D}"/>
              </a:ext>
            </a:extLst>
          </p:cNvPr>
          <p:cNvSpPr/>
          <p:nvPr/>
        </p:nvSpPr>
        <p:spPr>
          <a:xfrm>
            <a:off x="3944561" y="6203651"/>
            <a:ext cx="340468" cy="286113"/>
          </a:xfrm>
          <a:prstGeom prst="ellipse">
            <a:avLst/>
          </a:prstGeom>
          <a:solidFill>
            <a:srgbClr val="C9E4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8DB5E3-9C20-40C0-B20E-43C99972BD38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3652736" y="4208077"/>
            <a:ext cx="282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0A4A49C-0488-4E42-858E-4E74815ABDD0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3657600" y="6328925"/>
            <a:ext cx="286961" cy="17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FB39D7B-C420-4253-B261-60CA44AB74FB}"/>
              </a:ext>
            </a:extLst>
          </p:cNvPr>
          <p:cNvCxnSpPr>
            <a:stCxn id="27" idx="6"/>
          </p:cNvCxnSpPr>
          <p:nvPr/>
        </p:nvCxnSpPr>
        <p:spPr>
          <a:xfrm flipV="1">
            <a:off x="4285029" y="4208076"/>
            <a:ext cx="5885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BAFE6EE-A701-476F-9F06-4A8C6EEF4CDA}"/>
              </a:ext>
            </a:extLst>
          </p:cNvPr>
          <p:cNvCxnSpPr/>
          <p:nvPr/>
        </p:nvCxnSpPr>
        <p:spPr>
          <a:xfrm>
            <a:off x="4221794" y="3890755"/>
            <a:ext cx="631494" cy="528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9DD2269-2C97-4D99-B684-AD1CF0BB702E}"/>
              </a:ext>
            </a:extLst>
          </p:cNvPr>
          <p:cNvCxnSpPr/>
          <p:nvPr/>
        </p:nvCxnSpPr>
        <p:spPr>
          <a:xfrm flipV="1">
            <a:off x="4221794" y="4154975"/>
            <a:ext cx="631494" cy="394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BCA746B-90A9-4E32-812B-BDC012C90E44}"/>
              </a:ext>
            </a:extLst>
          </p:cNvPr>
          <p:cNvCxnSpPr/>
          <p:nvPr/>
        </p:nvCxnSpPr>
        <p:spPr>
          <a:xfrm flipV="1">
            <a:off x="4153708" y="3738793"/>
            <a:ext cx="699580" cy="80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9EE049E-0E94-4C54-9A14-ABAEA92A5238}"/>
              </a:ext>
            </a:extLst>
          </p:cNvPr>
          <p:cNvCxnSpPr>
            <a:stCxn id="29" idx="6"/>
          </p:cNvCxnSpPr>
          <p:nvPr/>
        </p:nvCxnSpPr>
        <p:spPr>
          <a:xfrm flipV="1">
            <a:off x="4285029" y="6328925"/>
            <a:ext cx="588526" cy="17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B8C0CEC-6BDC-4B13-A11D-7BF303F650AA}"/>
              </a:ext>
            </a:extLst>
          </p:cNvPr>
          <p:cNvCxnSpPr>
            <a:cxnSpLocks/>
          </p:cNvCxnSpPr>
          <p:nvPr/>
        </p:nvCxnSpPr>
        <p:spPr>
          <a:xfrm>
            <a:off x="4221794" y="5668753"/>
            <a:ext cx="631494" cy="616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FC94406-2E2F-4533-9609-60B1D36F61E5}"/>
              </a:ext>
            </a:extLst>
          </p:cNvPr>
          <p:cNvCxnSpPr/>
          <p:nvPr/>
        </p:nvCxnSpPr>
        <p:spPr>
          <a:xfrm flipV="1">
            <a:off x="4285029" y="5243209"/>
            <a:ext cx="588526" cy="1085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4EC58F0-89EA-4B10-BC75-ED0571E1CBB1}"/>
              </a:ext>
            </a:extLst>
          </p:cNvPr>
          <p:cNvCxnSpPr/>
          <p:nvPr/>
        </p:nvCxnSpPr>
        <p:spPr>
          <a:xfrm flipV="1">
            <a:off x="5143501" y="3890755"/>
            <a:ext cx="702822" cy="528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6A59266-0AC5-44DF-AA0D-2F27DA2F541B}"/>
              </a:ext>
            </a:extLst>
          </p:cNvPr>
          <p:cNvCxnSpPr/>
          <p:nvPr/>
        </p:nvCxnSpPr>
        <p:spPr>
          <a:xfrm>
            <a:off x="5167014" y="4179457"/>
            <a:ext cx="740507" cy="499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736ACA7-F5C9-4E4F-A17F-84A239920B37}"/>
              </a:ext>
            </a:extLst>
          </p:cNvPr>
          <p:cNvSpPr/>
          <p:nvPr/>
        </p:nvSpPr>
        <p:spPr>
          <a:xfrm>
            <a:off x="5641454" y="4094062"/>
            <a:ext cx="350196" cy="259841"/>
          </a:xfrm>
          <a:prstGeom prst="ellipse">
            <a:avLst/>
          </a:prstGeom>
          <a:solidFill>
            <a:srgbClr val="C9E4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E6F327C-7C8E-48B4-9B0F-0CAF81933E23}"/>
              </a:ext>
            </a:extLst>
          </p:cNvPr>
          <p:cNvCxnSpPr>
            <a:cxnSpLocks/>
            <a:endCxn id="51" idx="2"/>
          </p:cNvCxnSpPr>
          <p:nvPr/>
        </p:nvCxnSpPr>
        <p:spPr>
          <a:xfrm>
            <a:off x="5164118" y="4166193"/>
            <a:ext cx="477336" cy="57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F719ED5-ABD5-48C5-874B-663486A3425E}"/>
              </a:ext>
            </a:extLst>
          </p:cNvPr>
          <p:cNvCxnSpPr>
            <a:endCxn id="51" idx="4"/>
          </p:cNvCxnSpPr>
          <p:nvPr/>
        </p:nvCxnSpPr>
        <p:spPr>
          <a:xfrm flipV="1">
            <a:off x="5190192" y="4315850"/>
            <a:ext cx="502547" cy="18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7B946EAD-4AED-45B3-8B21-8DEE382E676C}"/>
              </a:ext>
            </a:extLst>
          </p:cNvPr>
          <p:cNvSpPr/>
          <p:nvPr/>
        </p:nvSpPr>
        <p:spPr>
          <a:xfrm>
            <a:off x="6393634" y="4353316"/>
            <a:ext cx="350196" cy="259841"/>
          </a:xfrm>
          <a:prstGeom prst="ellipse">
            <a:avLst/>
          </a:prstGeom>
          <a:solidFill>
            <a:srgbClr val="C9E4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8EBC89D-B7B6-4F7C-BB14-0423D3F5BC3A}"/>
              </a:ext>
            </a:extLst>
          </p:cNvPr>
          <p:cNvSpPr/>
          <p:nvPr/>
        </p:nvSpPr>
        <p:spPr>
          <a:xfrm>
            <a:off x="6360472" y="3893022"/>
            <a:ext cx="350196" cy="259841"/>
          </a:xfrm>
          <a:prstGeom prst="ellipse">
            <a:avLst/>
          </a:prstGeom>
          <a:solidFill>
            <a:srgbClr val="C9E4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E7A3819-A509-42C3-AE4F-33CAE7AFC807}"/>
              </a:ext>
            </a:extLst>
          </p:cNvPr>
          <p:cNvSpPr/>
          <p:nvPr/>
        </p:nvSpPr>
        <p:spPr>
          <a:xfrm>
            <a:off x="6355405" y="3507029"/>
            <a:ext cx="350196" cy="259841"/>
          </a:xfrm>
          <a:prstGeom prst="ellipse">
            <a:avLst/>
          </a:prstGeom>
          <a:solidFill>
            <a:srgbClr val="C9E4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6165E37-3F11-4A68-9C9E-BC4C82CAEA9B}"/>
              </a:ext>
            </a:extLst>
          </p:cNvPr>
          <p:cNvSpPr/>
          <p:nvPr/>
        </p:nvSpPr>
        <p:spPr>
          <a:xfrm>
            <a:off x="6396466" y="4780405"/>
            <a:ext cx="350196" cy="259841"/>
          </a:xfrm>
          <a:prstGeom prst="ellipse">
            <a:avLst/>
          </a:prstGeom>
          <a:solidFill>
            <a:srgbClr val="C9E4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8F91CE7-E580-42B6-AB55-AACC79C2DE44}"/>
              </a:ext>
            </a:extLst>
          </p:cNvPr>
          <p:cNvCxnSpPr>
            <a:endCxn id="60" idx="4"/>
          </p:cNvCxnSpPr>
          <p:nvPr/>
        </p:nvCxnSpPr>
        <p:spPr>
          <a:xfrm flipV="1">
            <a:off x="5984686" y="3728817"/>
            <a:ext cx="422004" cy="9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51470AF-84CC-4BF2-96DD-8BE5FCF637E1}"/>
              </a:ext>
            </a:extLst>
          </p:cNvPr>
          <p:cNvCxnSpPr>
            <a:endCxn id="59" idx="3"/>
          </p:cNvCxnSpPr>
          <p:nvPr/>
        </p:nvCxnSpPr>
        <p:spPr>
          <a:xfrm>
            <a:off x="5984686" y="3831320"/>
            <a:ext cx="427071" cy="28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7DECE60-8927-465C-B23C-EB89C796C9CD}"/>
              </a:ext>
            </a:extLst>
          </p:cNvPr>
          <p:cNvCxnSpPr>
            <a:endCxn id="58" idx="3"/>
          </p:cNvCxnSpPr>
          <p:nvPr/>
        </p:nvCxnSpPr>
        <p:spPr>
          <a:xfrm>
            <a:off x="5989763" y="4279015"/>
            <a:ext cx="455156" cy="29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E585F46-60EC-45DF-B06A-FB4F5E6ECF0F}"/>
              </a:ext>
            </a:extLst>
          </p:cNvPr>
          <p:cNvCxnSpPr>
            <a:endCxn id="61" idx="3"/>
          </p:cNvCxnSpPr>
          <p:nvPr/>
        </p:nvCxnSpPr>
        <p:spPr>
          <a:xfrm>
            <a:off x="5922999" y="3831320"/>
            <a:ext cx="524752" cy="1170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9A8508C-4015-46E7-B14E-6F9949785F97}"/>
              </a:ext>
            </a:extLst>
          </p:cNvPr>
          <p:cNvCxnSpPr/>
          <p:nvPr/>
        </p:nvCxnSpPr>
        <p:spPr>
          <a:xfrm flipV="1">
            <a:off x="5955180" y="4020403"/>
            <a:ext cx="372458" cy="733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2074D7F-4917-485D-9553-CA025AE100EB}"/>
              </a:ext>
            </a:extLst>
          </p:cNvPr>
          <p:cNvCxnSpPr>
            <a:endCxn id="58" idx="3"/>
          </p:cNvCxnSpPr>
          <p:nvPr/>
        </p:nvCxnSpPr>
        <p:spPr>
          <a:xfrm flipV="1">
            <a:off x="6017240" y="4575104"/>
            <a:ext cx="427679" cy="668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BE25FA4-A66C-4545-A71A-684DF47DE783}"/>
              </a:ext>
            </a:extLst>
          </p:cNvPr>
          <p:cNvCxnSpPr>
            <a:stCxn id="21" idx="3"/>
          </p:cNvCxnSpPr>
          <p:nvPr/>
        </p:nvCxnSpPr>
        <p:spPr>
          <a:xfrm>
            <a:off x="6705601" y="3190141"/>
            <a:ext cx="366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29E34A4-43D8-4B57-9250-EFEB4334908C}"/>
              </a:ext>
            </a:extLst>
          </p:cNvPr>
          <p:cNvCxnSpPr>
            <a:stCxn id="60" idx="6"/>
          </p:cNvCxnSpPr>
          <p:nvPr/>
        </p:nvCxnSpPr>
        <p:spPr>
          <a:xfrm>
            <a:off x="6705601" y="3636950"/>
            <a:ext cx="424773" cy="13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DF1C7DD-BF2E-41A7-922C-1AC0055E648D}"/>
              </a:ext>
            </a:extLst>
          </p:cNvPr>
          <p:cNvCxnSpPr>
            <a:stCxn id="59" idx="6"/>
          </p:cNvCxnSpPr>
          <p:nvPr/>
        </p:nvCxnSpPr>
        <p:spPr>
          <a:xfrm>
            <a:off x="6710668" y="4022943"/>
            <a:ext cx="361341" cy="29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B2E2A29-87E8-4535-90CB-C9FB208D86FF}"/>
              </a:ext>
            </a:extLst>
          </p:cNvPr>
          <p:cNvCxnSpPr>
            <a:stCxn id="58" idx="6"/>
          </p:cNvCxnSpPr>
          <p:nvPr/>
        </p:nvCxnSpPr>
        <p:spPr>
          <a:xfrm flipV="1">
            <a:off x="6743830" y="4481891"/>
            <a:ext cx="341215" cy="1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59BD6DA-E938-4C94-B8CA-08554B29796F}"/>
              </a:ext>
            </a:extLst>
          </p:cNvPr>
          <p:cNvCxnSpPr>
            <a:stCxn id="61" idx="6"/>
          </p:cNvCxnSpPr>
          <p:nvPr/>
        </p:nvCxnSpPr>
        <p:spPr>
          <a:xfrm flipV="1">
            <a:off x="6746662" y="4909156"/>
            <a:ext cx="323187" cy="1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D40C0A5-2EB5-4241-80A6-72A19C1F408F}"/>
              </a:ext>
            </a:extLst>
          </p:cNvPr>
          <p:cNvCxnSpPr>
            <a:stCxn id="26" idx="3"/>
          </p:cNvCxnSpPr>
          <p:nvPr/>
        </p:nvCxnSpPr>
        <p:spPr>
          <a:xfrm>
            <a:off x="6705601" y="5352123"/>
            <a:ext cx="424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E3D027C-EBA3-4DD2-A2DF-3098128A29E1}"/>
              </a:ext>
            </a:extLst>
          </p:cNvPr>
          <p:cNvSpPr txBox="1"/>
          <p:nvPr/>
        </p:nvSpPr>
        <p:spPr>
          <a:xfrm>
            <a:off x="3223909" y="2257406"/>
            <a:ext cx="54961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W1</a:t>
            </a:r>
          </a:p>
          <a:p>
            <a:endParaRPr lang="en-US" sz="1600" dirty="0"/>
          </a:p>
          <a:p>
            <a:r>
              <a:rPr lang="en-US" sz="1400" dirty="0"/>
              <a:t>T1</a:t>
            </a:r>
          </a:p>
          <a:p>
            <a:r>
              <a:rPr lang="en-US" sz="1400" dirty="0"/>
              <a:t>H1</a:t>
            </a:r>
          </a:p>
          <a:p>
            <a:r>
              <a:rPr lang="en-US" sz="1400" dirty="0"/>
              <a:t>D1</a:t>
            </a:r>
          </a:p>
          <a:p>
            <a:endParaRPr lang="en-US" sz="1400" dirty="0"/>
          </a:p>
          <a:p>
            <a:r>
              <a:rPr lang="en-US" sz="1400" dirty="0"/>
              <a:t>G1</a:t>
            </a:r>
          </a:p>
          <a:p>
            <a:endParaRPr lang="en-US" sz="1400" dirty="0"/>
          </a:p>
          <a:p>
            <a:r>
              <a:rPr lang="en-US" sz="1400" dirty="0"/>
              <a:t>P1</a:t>
            </a:r>
          </a:p>
          <a:p>
            <a:endParaRPr lang="en-US" sz="1400" dirty="0"/>
          </a:p>
          <a:p>
            <a:r>
              <a:rPr lang="en-US" sz="1400" dirty="0"/>
              <a:t>W2</a:t>
            </a:r>
          </a:p>
          <a:p>
            <a:endParaRPr lang="en-US" sz="1400" dirty="0"/>
          </a:p>
          <a:p>
            <a:r>
              <a:rPr lang="en-US" sz="1400" dirty="0"/>
              <a:t>T2</a:t>
            </a:r>
          </a:p>
          <a:p>
            <a:r>
              <a:rPr lang="en-US" sz="1400" dirty="0"/>
              <a:t>H2</a:t>
            </a:r>
          </a:p>
          <a:p>
            <a:endParaRPr lang="en-US" sz="1400" dirty="0"/>
          </a:p>
          <a:p>
            <a:r>
              <a:rPr lang="en-US" sz="1400" dirty="0"/>
              <a:t>D2</a:t>
            </a:r>
          </a:p>
          <a:p>
            <a:endParaRPr lang="en-US" sz="1400" dirty="0"/>
          </a:p>
          <a:p>
            <a:r>
              <a:rPr lang="en-US" sz="1400" dirty="0"/>
              <a:t>G2</a:t>
            </a:r>
          </a:p>
          <a:p>
            <a:r>
              <a:rPr lang="en-US" sz="1400" dirty="0"/>
              <a:t>P2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26AB071-95C8-4AA4-8519-3EA22883DB76}"/>
              </a:ext>
            </a:extLst>
          </p:cNvPr>
          <p:cNvSpPr txBox="1"/>
          <p:nvPr/>
        </p:nvSpPr>
        <p:spPr>
          <a:xfrm>
            <a:off x="7125888" y="3064213"/>
            <a:ext cx="46271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W3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T3</a:t>
            </a:r>
          </a:p>
          <a:p>
            <a:endParaRPr lang="en-US" sz="1200" dirty="0"/>
          </a:p>
          <a:p>
            <a:r>
              <a:rPr lang="en-US" sz="1200" dirty="0"/>
              <a:t>H3</a:t>
            </a:r>
          </a:p>
          <a:p>
            <a:endParaRPr lang="en-US" sz="1200" dirty="0"/>
          </a:p>
          <a:p>
            <a:r>
              <a:rPr lang="en-US" sz="1200" dirty="0"/>
              <a:t>D3</a:t>
            </a:r>
          </a:p>
          <a:p>
            <a:endParaRPr lang="en-US" sz="1200" dirty="0"/>
          </a:p>
          <a:p>
            <a:r>
              <a:rPr lang="en-US" sz="1200" dirty="0"/>
              <a:t>G3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P3</a:t>
            </a:r>
          </a:p>
        </p:txBody>
      </p:sp>
    </p:spTree>
    <p:extLst>
      <p:ext uri="{BB962C8B-B14F-4D97-AF65-F5344CB8AC3E}">
        <p14:creationId xmlns:p14="http://schemas.microsoft.com/office/powerpoint/2010/main" val="5120343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678"/>
            <a:ext cx="10521778" cy="156559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Models</a:t>
            </a:r>
            <a:br>
              <a:rPr lang="en-US" sz="4800" dirty="0"/>
            </a:br>
            <a:endParaRPr lang="en-IN" sz="48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81" y="1647568"/>
            <a:ext cx="11205519" cy="49477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40712"/>
            <a:ext cx="2743200" cy="365125"/>
          </a:xfrm>
        </p:spPr>
        <p:txBody>
          <a:bodyPr/>
          <a:lstStyle/>
          <a:p>
            <a:fld id="{51A1A097-7A55-41AE-BA2F-0B94BB680A23}" type="slidenum">
              <a:rPr lang="en-IN" smtClean="0"/>
              <a:t>16</a:t>
            </a:fld>
            <a:endParaRPr lang="en-IN" dirty="0"/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71782" y="733794"/>
            <a:ext cx="11825809" cy="60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CF536B9-C8B2-46EB-89AA-C68795B5680C}"/>
              </a:ext>
            </a:extLst>
          </p:cNvPr>
          <p:cNvSpPr txBox="1"/>
          <p:nvPr/>
        </p:nvSpPr>
        <p:spPr>
          <a:xfrm>
            <a:off x="0" y="733794"/>
            <a:ext cx="90710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MLP with all features as Input and all features as Output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6B4388-66E8-4820-A47C-118B85444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2" y="1276048"/>
            <a:ext cx="7818453" cy="14861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C5B35B-5E41-41A1-B61D-C78EC7607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2" y="2934503"/>
            <a:ext cx="7912721" cy="18260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BE7292-410E-4128-AA4C-C7FFDD3282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1002" y="1251174"/>
            <a:ext cx="3546049" cy="21027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55AE61D-5611-4E20-B7A7-38629C2544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1002" y="3575336"/>
            <a:ext cx="3836589" cy="2031489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F1F94D9-A6C8-4EBA-8FD3-D18E3515AA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978011"/>
              </p:ext>
            </p:extLst>
          </p:nvPr>
        </p:nvGraphicFramePr>
        <p:xfrm>
          <a:off x="148281" y="4841775"/>
          <a:ext cx="7577231" cy="197358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513715">
                  <a:extLst>
                    <a:ext uri="{9D8B030D-6E8A-4147-A177-3AD203B41FA5}">
                      <a16:colId xmlns:a16="http://schemas.microsoft.com/office/drawing/2014/main" val="870741015"/>
                    </a:ext>
                  </a:extLst>
                </a:gridCol>
                <a:gridCol w="1071260">
                  <a:extLst>
                    <a:ext uri="{9D8B030D-6E8A-4147-A177-3AD203B41FA5}">
                      <a16:colId xmlns:a16="http://schemas.microsoft.com/office/drawing/2014/main" val="320289579"/>
                    </a:ext>
                  </a:extLst>
                </a:gridCol>
                <a:gridCol w="839966">
                  <a:extLst>
                    <a:ext uri="{9D8B030D-6E8A-4147-A177-3AD203B41FA5}">
                      <a16:colId xmlns:a16="http://schemas.microsoft.com/office/drawing/2014/main" val="170057414"/>
                    </a:ext>
                  </a:extLst>
                </a:gridCol>
                <a:gridCol w="635953">
                  <a:extLst>
                    <a:ext uri="{9D8B030D-6E8A-4147-A177-3AD203B41FA5}">
                      <a16:colId xmlns:a16="http://schemas.microsoft.com/office/drawing/2014/main" val="3231640251"/>
                    </a:ext>
                  </a:extLst>
                </a:gridCol>
                <a:gridCol w="612057">
                  <a:extLst>
                    <a:ext uri="{9D8B030D-6E8A-4147-A177-3AD203B41FA5}">
                      <a16:colId xmlns:a16="http://schemas.microsoft.com/office/drawing/2014/main" val="2736549191"/>
                    </a:ext>
                  </a:extLst>
                </a:gridCol>
                <a:gridCol w="337469">
                  <a:extLst>
                    <a:ext uri="{9D8B030D-6E8A-4147-A177-3AD203B41FA5}">
                      <a16:colId xmlns:a16="http://schemas.microsoft.com/office/drawing/2014/main" val="1993034199"/>
                    </a:ext>
                  </a:extLst>
                </a:gridCol>
                <a:gridCol w="876486">
                  <a:extLst>
                    <a:ext uri="{9D8B030D-6E8A-4147-A177-3AD203B41FA5}">
                      <a16:colId xmlns:a16="http://schemas.microsoft.com/office/drawing/2014/main" val="358456194"/>
                    </a:ext>
                  </a:extLst>
                </a:gridCol>
                <a:gridCol w="937353">
                  <a:extLst>
                    <a:ext uri="{9D8B030D-6E8A-4147-A177-3AD203B41FA5}">
                      <a16:colId xmlns:a16="http://schemas.microsoft.com/office/drawing/2014/main" val="912617376"/>
                    </a:ext>
                  </a:extLst>
                </a:gridCol>
                <a:gridCol w="937353">
                  <a:extLst>
                    <a:ext uri="{9D8B030D-6E8A-4147-A177-3AD203B41FA5}">
                      <a16:colId xmlns:a16="http://schemas.microsoft.com/office/drawing/2014/main" val="644776173"/>
                    </a:ext>
                  </a:extLst>
                </a:gridCol>
                <a:gridCol w="815619">
                  <a:extLst>
                    <a:ext uri="{9D8B030D-6E8A-4147-A177-3AD203B41FA5}">
                      <a16:colId xmlns:a16="http://schemas.microsoft.com/office/drawing/2014/main" val="1390773520"/>
                    </a:ext>
                  </a:extLst>
                </a:gridCol>
              </a:tblGrid>
              <a:tr h="6959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82134440"/>
                  </a:ext>
                </a:extLst>
              </a:tr>
              <a:tr h="175260"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MLP with all features as in put all features as out put (window technique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37765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number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Hidden Layers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Learning rate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activation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window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epochs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epochs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RMSE_training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RMSE_tesing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RMSE_val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2681654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3(90,70,10)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Relu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0.2258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0.2826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0.2857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4052165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4(90,70,45,10)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Relu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0.2545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0.3203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7023414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4(150,90,45,20)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Relu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0.2213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0.3162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0.2887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6643986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3(90,70,10)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Relu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0.2398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0.2862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0.2963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5093021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3(90,70,10)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Relu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0.2482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0.3049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0.3099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2348075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3(90,70,10)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Tanh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0.2224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0.2748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0.2838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515582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4(150,90,45,20)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Tanh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0.2214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0.2837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0.3047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3728233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3(90,70,10)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sigmoidal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0.2218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0.284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11916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55912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279"/>
            <a:ext cx="10521778" cy="156559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Models</a:t>
            </a:r>
            <a:br>
              <a:rPr lang="en-US" dirty="0"/>
            </a:br>
            <a:endParaRPr lang="en-IN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A097-7A55-41AE-BA2F-0B94BB680A23}" type="slidenum">
              <a:rPr lang="en-IN" smtClean="0"/>
              <a:t>17</a:t>
            </a:fld>
            <a:endParaRPr lang="en-IN" dirty="0"/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71782" y="829727"/>
            <a:ext cx="11825809" cy="60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F5AE218-0FA4-4900-9726-D8DFE9184E3F}"/>
              </a:ext>
            </a:extLst>
          </p:cNvPr>
          <p:cNvSpPr txBox="1"/>
          <p:nvPr/>
        </p:nvSpPr>
        <p:spPr>
          <a:xfrm>
            <a:off x="500599" y="1159743"/>
            <a:ext cx="25254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Sampling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F48D63-3CBC-4A32-9975-4130E3773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4078"/>
            <a:ext cx="3355942" cy="252112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6C113E2-EDD1-4CE2-8E91-C812FA9BBF19}"/>
              </a:ext>
            </a:extLst>
          </p:cNvPr>
          <p:cNvSpPr txBox="1"/>
          <p:nvPr/>
        </p:nvSpPr>
        <p:spPr>
          <a:xfrm rot="10800000" flipH="1" flipV="1">
            <a:off x="5806910" y="1488033"/>
            <a:ext cx="3459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 Preparation</a:t>
            </a:r>
            <a:endParaRPr 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5C4939-1206-43E9-AA8C-3970F7E9BA02}"/>
              </a:ext>
            </a:extLst>
          </p:cNvPr>
          <p:cNvSpPr txBox="1"/>
          <p:nvPr/>
        </p:nvSpPr>
        <p:spPr>
          <a:xfrm flipH="1">
            <a:off x="0" y="811942"/>
            <a:ext cx="12466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Convolution Neural Network with all features as Input and all features as Output</a:t>
            </a:r>
            <a:endParaRPr lang="en-US" sz="28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45C636C-6ED1-4D28-87B8-5F379CB95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53" y="5608331"/>
            <a:ext cx="3726506" cy="8179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5CF9FA-5539-41CB-9DAA-F9AA15F4D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5245" y="1918920"/>
            <a:ext cx="7328555" cy="1911978"/>
          </a:xfrm>
          <a:prstGeom prst="rect">
            <a:avLst/>
          </a:prstGeom>
        </p:spPr>
      </p:pic>
      <p:graphicFrame>
        <p:nvGraphicFramePr>
          <p:cNvPr id="13" name="Table 14">
            <a:extLst>
              <a:ext uri="{FF2B5EF4-FFF2-40B4-BE49-F238E27FC236}">
                <a16:creationId xmlns:a16="http://schemas.microsoft.com/office/drawing/2014/main" id="{2BCFB8AE-99BD-446B-A329-58E90F2E1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493757"/>
              </p:ext>
            </p:extLst>
          </p:nvPr>
        </p:nvGraphicFramePr>
        <p:xfrm>
          <a:off x="4100659" y="4010285"/>
          <a:ext cx="7253141" cy="1478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4261">
                  <a:extLst>
                    <a:ext uri="{9D8B030D-6E8A-4147-A177-3AD203B41FA5}">
                      <a16:colId xmlns:a16="http://schemas.microsoft.com/office/drawing/2014/main" val="1556746082"/>
                    </a:ext>
                  </a:extLst>
                </a:gridCol>
                <a:gridCol w="2444440">
                  <a:extLst>
                    <a:ext uri="{9D8B030D-6E8A-4147-A177-3AD203B41FA5}">
                      <a16:colId xmlns:a16="http://schemas.microsoft.com/office/drawing/2014/main" val="1651174387"/>
                    </a:ext>
                  </a:extLst>
                </a:gridCol>
                <a:gridCol w="2444440">
                  <a:extLst>
                    <a:ext uri="{9D8B030D-6E8A-4147-A177-3AD203B41FA5}">
                      <a16:colId xmlns:a16="http://schemas.microsoft.com/office/drawing/2014/main" val="3110949056"/>
                    </a:ext>
                  </a:extLst>
                </a:gridCol>
              </a:tblGrid>
              <a:tr h="316789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</a:p>
                  </a:txBody>
                  <a:tcPr>
                    <a:solidFill>
                      <a:srgbClr val="DAE3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</a:p>
                  </a:txBody>
                  <a:tcP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152776"/>
                  </a:ext>
                </a:extLst>
              </a:tr>
              <a:tr h="316789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912153"/>
                  </a:ext>
                </a:extLst>
              </a:tr>
              <a:tr h="380844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400653"/>
                  </a:ext>
                </a:extLst>
              </a:tr>
              <a:tr h="316789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46524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E07CA49-3DA6-4903-A725-C6085BEDE269}"/>
              </a:ext>
            </a:extLst>
          </p:cNvPr>
          <p:cNvSpPr txBox="1"/>
          <p:nvPr/>
        </p:nvSpPr>
        <p:spPr>
          <a:xfrm flipH="1">
            <a:off x="1140643" y="4778257"/>
            <a:ext cx="4430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window:2</a:t>
            </a:r>
          </a:p>
        </p:txBody>
      </p: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id="{B3A3F52B-C5A0-4BA6-9D4D-3D040F21219B}"/>
              </a:ext>
            </a:extLst>
          </p:cNvPr>
          <p:cNvSpPr/>
          <p:nvPr/>
        </p:nvSpPr>
        <p:spPr>
          <a:xfrm>
            <a:off x="838200" y="4525199"/>
            <a:ext cx="1949163" cy="817995"/>
          </a:xfrm>
          <a:prstGeom prst="flowChartDecision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603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678"/>
            <a:ext cx="10521778" cy="1565596"/>
          </a:xfrm>
        </p:spPr>
        <p:txBody>
          <a:bodyPr>
            <a:normAutofit fontScale="90000"/>
          </a:bodyPr>
          <a:lstStyle/>
          <a:p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5400" b="1" dirty="0">
                <a:solidFill>
                  <a:schemeClr val="accent1"/>
                </a:solidFill>
              </a:rPr>
            </a:br>
            <a:endParaRPr lang="en-IN" sz="48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81" y="1647568"/>
            <a:ext cx="11205519" cy="49477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42959"/>
            <a:ext cx="2743200" cy="365125"/>
          </a:xfrm>
        </p:spPr>
        <p:txBody>
          <a:bodyPr/>
          <a:lstStyle/>
          <a:p>
            <a:fld id="{51A1A097-7A55-41AE-BA2F-0B94BB680A23}" type="slidenum">
              <a:rPr lang="en-IN" smtClean="0"/>
              <a:t>18</a:t>
            </a:fld>
            <a:endParaRPr lang="en-IN" dirty="0"/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254523" y="943207"/>
            <a:ext cx="11825809" cy="60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C19D9A4-E27A-43E4-BAE8-794DF3D5248A}"/>
              </a:ext>
            </a:extLst>
          </p:cNvPr>
          <p:cNvSpPr txBox="1"/>
          <p:nvPr/>
        </p:nvSpPr>
        <p:spPr>
          <a:xfrm>
            <a:off x="111668" y="943208"/>
            <a:ext cx="129032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Convolution Neural Network with all features as Input and all features as Output</a:t>
            </a:r>
            <a:endParaRPr 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716550-FAA0-4CA0-B15E-9979348EF1C3}"/>
              </a:ext>
            </a:extLst>
          </p:cNvPr>
          <p:cNvSpPr txBox="1"/>
          <p:nvPr/>
        </p:nvSpPr>
        <p:spPr>
          <a:xfrm>
            <a:off x="148281" y="262648"/>
            <a:ext cx="899336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Models</a:t>
            </a:r>
            <a:endParaRPr lang="en-US" sz="4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AF920F-42D4-44A4-A959-5951A8B68707}"/>
              </a:ext>
            </a:extLst>
          </p:cNvPr>
          <p:cNvSpPr/>
          <p:nvPr/>
        </p:nvSpPr>
        <p:spPr>
          <a:xfrm>
            <a:off x="1300899" y="2306403"/>
            <a:ext cx="282804" cy="15177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030652-EE1C-4E29-B763-24AC49A5D60C}"/>
              </a:ext>
            </a:extLst>
          </p:cNvPr>
          <p:cNvSpPr/>
          <p:nvPr/>
        </p:nvSpPr>
        <p:spPr>
          <a:xfrm>
            <a:off x="1545402" y="2361645"/>
            <a:ext cx="282804" cy="15177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491814-3E00-4082-9101-B1DAF75B90DF}"/>
              </a:ext>
            </a:extLst>
          </p:cNvPr>
          <p:cNvSpPr/>
          <p:nvPr/>
        </p:nvSpPr>
        <p:spPr>
          <a:xfrm>
            <a:off x="1747101" y="2533152"/>
            <a:ext cx="282804" cy="15177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692B0B-A374-47E8-B276-FBB49ED98FEA}"/>
              </a:ext>
            </a:extLst>
          </p:cNvPr>
          <p:cNvSpPr/>
          <p:nvPr/>
        </p:nvSpPr>
        <p:spPr>
          <a:xfrm>
            <a:off x="1931307" y="2670142"/>
            <a:ext cx="282804" cy="15177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3AE296C-CD98-4921-93CD-0AB9597515F1}"/>
              </a:ext>
            </a:extLst>
          </p:cNvPr>
          <p:cNvSpPr/>
          <p:nvPr/>
        </p:nvSpPr>
        <p:spPr>
          <a:xfrm>
            <a:off x="2155768" y="2855815"/>
            <a:ext cx="282804" cy="15177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Plus Sign 24">
            <a:extLst>
              <a:ext uri="{FF2B5EF4-FFF2-40B4-BE49-F238E27FC236}">
                <a16:creationId xmlns:a16="http://schemas.microsoft.com/office/drawing/2014/main" id="{99175919-FD85-43FD-BD8F-4386A23709B4}"/>
              </a:ext>
            </a:extLst>
          </p:cNvPr>
          <p:cNvSpPr/>
          <p:nvPr/>
        </p:nvSpPr>
        <p:spPr>
          <a:xfrm>
            <a:off x="2839461" y="3126538"/>
            <a:ext cx="452064" cy="363740"/>
          </a:xfrm>
          <a:prstGeom prst="mathPlu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A17A2E-6745-4925-A693-DDC7638B730F}"/>
              </a:ext>
            </a:extLst>
          </p:cNvPr>
          <p:cNvSpPr/>
          <p:nvPr/>
        </p:nvSpPr>
        <p:spPr>
          <a:xfrm>
            <a:off x="3439001" y="2982873"/>
            <a:ext cx="304378" cy="289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02C16DA-89D6-40F0-9ACB-D934E318AC73}"/>
              </a:ext>
            </a:extLst>
          </p:cNvPr>
          <p:cNvSpPr/>
          <p:nvPr/>
        </p:nvSpPr>
        <p:spPr>
          <a:xfrm>
            <a:off x="3558657" y="3079199"/>
            <a:ext cx="304378" cy="289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C559E6-72FC-4DC5-960E-407CEEFA98EE}"/>
              </a:ext>
            </a:extLst>
          </p:cNvPr>
          <p:cNvSpPr/>
          <p:nvPr/>
        </p:nvSpPr>
        <p:spPr>
          <a:xfrm>
            <a:off x="3700548" y="3179621"/>
            <a:ext cx="304378" cy="289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3C1ED54-26CB-4F72-9EF7-02E92999E7B2}"/>
              </a:ext>
            </a:extLst>
          </p:cNvPr>
          <p:cNvSpPr/>
          <p:nvPr/>
        </p:nvSpPr>
        <p:spPr>
          <a:xfrm>
            <a:off x="3812931" y="3320462"/>
            <a:ext cx="304378" cy="2334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482EC6B-F37C-4FB1-86D7-FE2EED9B662A}"/>
              </a:ext>
            </a:extLst>
          </p:cNvPr>
          <p:cNvSpPr/>
          <p:nvPr/>
        </p:nvSpPr>
        <p:spPr>
          <a:xfrm>
            <a:off x="3925578" y="3393649"/>
            <a:ext cx="316484" cy="3010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B4B0ED1-440F-47CC-9371-DA9E6A2E166E}"/>
              </a:ext>
            </a:extLst>
          </p:cNvPr>
          <p:cNvSpPr/>
          <p:nvPr/>
        </p:nvSpPr>
        <p:spPr>
          <a:xfrm>
            <a:off x="5260889" y="2783589"/>
            <a:ext cx="282804" cy="631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90BAE08-20E2-4C32-B3E7-301B69BBE87C}"/>
              </a:ext>
            </a:extLst>
          </p:cNvPr>
          <p:cNvSpPr/>
          <p:nvPr/>
        </p:nvSpPr>
        <p:spPr>
          <a:xfrm>
            <a:off x="5413289" y="2935989"/>
            <a:ext cx="282804" cy="631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FFDA4EC-7097-45A1-98CA-356AD957B447}"/>
              </a:ext>
            </a:extLst>
          </p:cNvPr>
          <p:cNvSpPr/>
          <p:nvPr/>
        </p:nvSpPr>
        <p:spPr>
          <a:xfrm>
            <a:off x="5565689" y="3088389"/>
            <a:ext cx="282804" cy="631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E2C9C8E-7438-4292-8BF2-BCBCA28DAFB4}"/>
              </a:ext>
            </a:extLst>
          </p:cNvPr>
          <p:cNvSpPr/>
          <p:nvPr/>
        </p:nvSpPr>
        <p:spPr>
          <a:xfrm>
            <a:off x="5718089" y="3240789"/>
            <a:ext cx="282804" cy="631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99B8D3E-7A20-4C8D-A7D4-939968E574E8}"/>
              </a:ext>
            </a:extLst>
          </p:cNvPr>
          <p:cNvSpPr/>
          <p:nvPr/>
        </p:nvSpPr>
        <p:spPr>
          <a:xfrm>
            <a:off x="5870489" y="3393189"/>
            <a:ext cx="282804" cy="631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0A51D64A-037E-480E-8A3C-A1A123B27999}"/>
              </a:ext>
            </a:extLst>
          </p:cNvPr>
          <p:cNvSpPr/>
          <p:nvPr/>
        </p:nvSpPr>
        <p:spPr>
          <a:xfrm flipV="1">
            <a:off x="4580647" y="3265610"/>
            <a:ext cx="402904" cy="22466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E9B97347-B516-41CD-B7E8-D2C5562B4909}"/>
              </a:ext>
            </a:extLst>
          </p:cNvPr>
          <p:cNvSpPr/>
          <p:nvPr/>
        </p:nvSpPr>
        <p:spPr>
          <a:xfrm>
            <a:off x="6447935" y="3224136"/>
            <a:ext cx="358218" cy="207221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5224EF7-C004-4718-8475-1FA7AACB2789}"/>
              </a:ext>
            </a:extLst>
          </p:cNvPr>
          <p:cNvSpPr/>
          <p:nvPr/>
        </p:nvSpPr>
        <p:spPr>
          <a:xfrm>
            <a:off x="7301557" y="2741960"/>
            <a:ext cx="245097" cy="1979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5BFE4BB-B15C-4A8F-A73D-BCDDF29F9CDD}"/>
              </a:ext>
            </a:extLst>
          </p:cNvPr>
          <p:cNvSpPr/>
          <p:nvPr/>
        </p:nvSpPr>
        <p:spPr>
          <a:xfrm>
            <a:off x="7283045" y="3047644"/>
            <a:ext cx="245097" cy="1979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CCB40B5-B27F-40A5-82F4-78719F489572}"/>
              </a:ext>
            </a:extLst>
          </p:cNvPr>
          <p:cNvSpPr/>
          <p:nvPr/>
        </p:nvSpPr>
        <p:spPr>
          <a:xfrm>
            <a:off x="7283046" y="3355943"/>
            <a:ext cx="245097" cy="1979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311D3D4-D7DF-4A5A-9796-6101D3FCBFE6}"/>
              </a:ext>
            </a:extLst>
          </p:cNvPr>
          <p:cNvSpPr/>
          <p:nvPr/>
        </p:nvSpPr>
        <p:spPr>
          <a:xfrm>
            <a:off x="7316771" y="3694746"/>
            <a:ext cx="245097" cy="1979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6BE7AFD-FFD2-4DED-B36C-2112823C3440}"/>
              </a:ext>
            </a:extLst>
          </p:cNvPr>
          <p:cNvSpPr/>
          <p:nvPr/>
        </p:nvSpPr>
        <p:spPr>
          <a:xfrm>
            <a:off x="7316771" y="4121460"/>
            <a:ext cx="245097" cy="1979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95DCBA1-70C7-42E9-9F13-5EA1AF7A55D3}"/>
              </a:ext>
            </a:extLst>
          </p:cNvPr>
          <p:cNvSpPr/>
          <p:nvPr/>
        </p:nvSpPr>
        <p:spPr>
          <a:xfrm>
            <a:off x="7236643" y="2102327"/>
            <a:ext cx="282804" cy="1979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4907348-7123-4F6A-9C3D-F840DC8EF728}"/>
              </a:ext>
            </a:extLst>
          </p:cNvPr>
          <p:cNvSpPr/>
          <p:nvPr/>
        </p:nvSpPr>
        <p:spPr>
          <a:xfrm>
            <a:off x="7283044" y="2418433"/>
            <a:ext cx="245097" cy="1979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C7841AB-BDED-48C7-A325-D0107DBA28F6}"/>
              </a:ext>
            </a:extLst>
          </p:cNvPr>
          <p:cNvSpPr/>
          <p:nvPr/>
        </p:nvSpPr>
        <p:spPr>
          <a:xfrm>
            <a:off x="7833007" y="2726113"/>
            <a:ext cx="245097" cy="1979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2E46C93-C308-468F-AF9C-DD57AD145DA5}"/>
              </a:ext>
            </a:extLst>
          </p:cNvPr>
          <p:cNvSpPr/>
          <p:nvPr/>
        </p:nvSpPr>
        <p:spPr>
          <a:xfrm>
            <a:off x="7842945" y="3045797"/>
            <a:ext cx="245097" cy="1979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D987C77-5B43-4FA4-B7A8-1D36B21AAF4B}"/>
              </a:ext>
            </a:extLst>
          </p:cNvPr>
          <p:cNvSpPr/>
          <p:nvPr/>
        </p:nvSpPr>
        <p:spPr>
          <a:xfrm>
            <a:off x="7847368" y="3358987"/>
            <a:ext cx="245097" cy="1979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7CFEBA0-30BA-4697-8DC2-A20F5B86F9E6}"/>
              </a:ext>
            </a:extLst>
          </p:cNvPr>
          <p:cNvSpPr/>
          <p:nvPr/>
        </p:nvSpPr>
        <p:spPr>
          <a:xfrm>
            <a:off x="7866773" y="3717578"/>
            <a:ext cx="245097" cy="1979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44118D9-A29E-45ED-BA91-D7DA1E721D65}"/>
              </a:ext>
            </a:extLst>
          </p:cNvPr>
          <p:cNvSpPr/>
          <p:nvPr/>
        </p:nvSpPr>
        <p:spPr>
          <a:xfrm>
            <a:off x="7827276" y="2400563"/>
            <a:ext cx="245097" cy="1979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7E854F3-A67A-47E3-B9F4-157CD0E45FD2}"/>
              </a:ext>
            </a:extLst>
          </p:cNvPr>
          <p:cNvSpPr/>
          <p:nvPr/>
        </p:nvSpPr>
        <p:spPr>
          <a:xfrm>
            <a:off x="7771610" y="2095113"/>
            <a:ext cx="245097" cy="1979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FBBD54C-1860-4A76-ADB0-FE0F8414B86B}"/>
              </a:ext>
            </a:extLst>
          </p:cNvPr>
          <p:cNvSpPr/>
          <p:nvPr/>
        </p:nvSpPr>
        <p:spPr>
          <a:xfrm>
            <a:off x="7719658" y="1766783"/>
            <a:ext cx="245097" cy="1979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276487A3-19F1-40D6-AB2B-DAFF4A05C0E6}"/>
              </a:ext>
            </a:extLst>
          </p:cNvPr>
          <p:cNvSpPr/>
          <p:nvPr/>
        </p:nvSpPr>
        <p:spPr>
          <a:xfrm>
            <a:off x="7894158" y="4020930"/>
            <a:ext cx="245097" cy="1979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29EA035-F1EE-4DC0-A4F4-E3DE58060091}"/>
              </a:ext>
            </a:extLst>
          </p:cNvPr>
          <p:cNvSpPr/>
          <p:nvPr/>
        </p:nvSpPr>
        <p:spPr>
          <a:xfrm rot="320261">
            <a:off x="7925288" y="4375087"/>
            <a:ext cx="245097" cy="1979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8850E2D-C964-4450-A7C0-A6FC563EABFB}"/>
              </a:ext>
            </a:extLst>
          </p:cNvPr>
          <p:cNvSpPr/>
          <p:nvPr/>
        </p:nvSpPr>
        <p:spPr>
          <a:xfrm rot="320261">
            <a:off x="8367149" y="2986219"/>
            <a:ext cx="245097" cy="1979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CA0E2B1-6118-47B6-9D73-069AE134CDB2}"/>
              </a:ext>
            </a:extLst>
          </p:cNvPr>
          <p:cNvSpPr/>
          <p:nvPr/>
        </p:nvSpPr>
        <p:spPr>
          <a:xfrm rot="320261">
            <a:off x="8345094" y="2583281"/>
            <a:ext cx="245097" cy="1979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B36592F-2AE9-4E78-825D-691C79CADD98}"/>
              </a:ext>
            </a:extLst>
          </p:cNvPr>
          <p:cNvSpPr/>
          <p:nvPr/>
        </p:nvSpPr>
        <p:spPr>
          <a:xfrm rot="320261">
            <a:off x="8374687" y="3370514"/>
            <a:ext cx="245097" cy="1979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4489AE6-6E90-48B0-A149-23B208C8B0CB}"/>
              </a:ext>
            </a:extLst>
          </p:cNvPr>
          <p:cNvSpPr/>
          <p:nvPr/>
        </p:nvSpPr>
        <p:spPr>
          <a:xfrm rot="320261">
            <a:off x="8356827" y="3727927"/>
            <a:ext cx="245097" cy="1979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7A33C12-96D9-49A0-8785-5349C0A765E0}"/>
              </a:ext>
            </a:extLst>
          </p:cNvPr>
          <p:cNvSpPr/>
          <p:nvPr/>
        </p:nvSpPr>
        <p:spPr>
          <a:xfrm rot="320261">
            <a:off x="8395490" y="4119911"/>
            <a:ext cx="245097" cy="1979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12F8BF3-5CD4-439A-BC22-91114622452B}"/>
              </a:ext>
            </a:extLst>
          </p:cNvPr>
          <p:cNvSpPr/>
          <p:nvPr/>
        </p:nvSpPr>
        <p:spPr>
          <a:xfrm rot="320261">
            <a:off x="8315253" y="2242503"/>
            <a:ext cx="245097" cy="1979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5880723-3A68-4AA8-A25A-CF282D620405}"/>
              </a:ext>
            </a:extLst>
          </p:cNvPr>
          <p:cNvCxnSpPr>
            <a:stCxn id="52" idx="6"/>
            <a:endCxn id="64" idx="3"/>
          </p:cNvCxnSpPr>
          <p:nvPr/>
        </p:nvCxnSpPr>
        <p:spPr>
          <a:xfrm flipV="1">
            <a:off x="7519447" y="1935754"/>
            <a:ext cx="236105" cy="265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D7E1E51-44A2-4546-AC09-5080890197DF}"/>
              </a:ext>
            </a:extLst>
          </p:cNvPr>
          <p:cNvCxnSpPr>
            <a:stCxn id="52" idx="6"/>
            <a:endCxn id="63" idx="3"/>
          </p:cNvCxnSpPr>
          <p:nvPr/>
        </p:nvCxnSpPr>
        <p:spPr>
          <a:xfrm>
            <a:off x="7519447" y="2201308"/>
            <a:ext cx="288057" cy="6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5351CDB-F1E3-4D7E-88E8-AEB48152D2BD}"/>
              </a:ext>
            </a:extLst>
          </p:cNvPr>
          <p:cNvCxnSpPr>
            <a:stCxn id="52" idx="6"/>
            <a:endCxn id="61" idx="3"/>
          </p:cNvCxnSpPr>
          <p:nvPr/>
        </p:nvCxnSpPr>
        <p:spPr>
          <a:xfrm>
            <a:off x="7519447" y="2201308"/>
            <a:ext cx="343723" cy="36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4D76252-BCB7-4599-BEE8-1E3F99D72CE2}"/>
              </a:ext>
            </a:extLst>
          </p:cNvPr>
          <p:cNvCxnSpPr>
            <a:cxnSpLocks/>
          </p:cNvCxnSpPr>
          <p:nvPr/>
        </p:nvCxnSpPr>
        <p:spPr>
          <a:xfrm>
            <a:off x="7486314" y="2271298"/>
            <a:ext cx="354976" cy="553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35EF39D-65E1-478A-B0E4-E63D3E34FA42}"/>
              </a:ext>
            </a:extLst>
          </p:cNvPr>
          <p:cNvCxnSpPr>
            <a:cxnSpLocks/>
          </p:cNvCxnSpPr>
          <p:nvPr/>
        </p:nvCxnSpPr>
        <p:spPr>
          <a:xfrm>
            <a:off x="7530703" y="2518034"/>
            <a:ext cx="314067" cy="627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4F6F43C-DE96-4ADF-BC66-982B9E1D510D}"/>
              </a:ext>
            </a:extLst>
          </p:cNvPr>
          <p:cNvCxnSpPr>
            <a:cxnSpLocks/>
            <a:stCxn id="45" idx="6"/>
            <a:endCxn id="56" idx="2"/>
          </p:cNvCxnSpPr>
          <p:nvPr/>
        </p:nvCxnSpPr>
        <p:spPr>
          <a:xfrm>
            <a:off x="7546654" y="2840941"/>
            <a:ext cx="296291" cy="303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0D3C3DB-7DD8-4C43-B791-D1CC2CB21B82}"/>
              </a:ext>
            </a:extLst>
          </p:cNvPr>
          <p:cNvCxnSpPr>
            <a:stCxn id="45" idx="5"/>
            <a:endCxn id="57" idx="2"/>
          </p:cNvCxnSpPr>
          <p:nvPr/>
        </p:nvCxnSpPr>
        <p:spPr>
          <a:xfrm>
            <a:off x="7510760" y="2910931"/>
            <a:ext cx="336608" cy="54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08CFEB5-9642-4111-9D30-A8C1B1EE7E02}"/>
              </a:ext>
            </a:extLst>
          </p:cNvPr>
          <p:cNvCxnSpPr>
            <a:stCxn id="46" idx="5"/>
            <a:endCxn id="58" idx="2"/>
          </p:cNvCxnSpPr>
          <p:nvPr/>
        </p:nvCxnSpPr>
        <p:spPr>
          <a:xfrm>
            <a:off x="7492248" y="3216615"/>
            <a:ext cx="374525" cy="599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BCCB63E-3235-4E40-A266-9D60C7CF5D21}"/>
              </a:ext>
            </a:extLst>
          </p:cNvPr>
          <p:cNvCxnSpPr>
            <a:stCxn id="49" idx="6"/>
            <a:endCxn id="57" idx="1"/>
          </p:cNvCxnSpPr>
          <p:nvPr/>
        </p:nvCxnSpPr>
        <p:spPr>
          <a:xfrm flipV="1">
            <a:off x="7561868" y="3387978"/>
            <a:ext cx="321394" cy="405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8CF47E3-713D-4256-A8BF-DC7C514D5511}"/>
              </a:ext>
            </a:extLst>
          </p:cNvPr>
          <p:cNvCxnSpPr>
            <a:stCxn id="51" idx="6"/>
            <a:endCxn id="58" idx="3"/>
          </p:cNvCxnSpPr>
          <p:nvPr/>
        </p:nvCxnSpPr>
        <p:spPr>
          <a:xfrm flipV="1">
            <a:off x="7561868" y="3886549"/>
            <a:ext cx="340799" cy="333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99BA5C6-6FA2-4E7F-8210-F374FD91D6D0}"/>
              </a:ext>
            </a:extLst>
          </p:cNvPr>
          <p:cNvCxnSpPr>
            <a:stCxn id="49" idx="6"/>
            <a:endCxn id="66" idx="3"/>
          </p:cNvCxnSpPr>
          <p:nvPr/>
        </p:nvCxnSpPr>
        <p:spPr>
          <a:xfrm>
            <a:off x="7561868" y="3793727"/>
            <a:ext cx="393179" cy="741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9526EFA-23A9-44BE-BCFC-BACC84CA41E6}"/>
              </a:ext>
            </a:extLst>
          </p:cNvPr>
          <p:cNvCxnSpPr>
            <a:stCxn id="48" idx="7"/>
            <a:endCxn id="58" idx="2"/>
          </p:cNvCxnSpPr>
          <p:nvPr/>
        </p:nvCxnSpPr>
        <p:spPr>
          <a:xfrm>
            <a:off x="7492249" y="3384934"/>
            <a:ext cx="374524" cy="431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8B51B20-72AD-4275-96F5-8D0AA1A10EB9}"/>
              </a:ext>
            </a:extLst>
          </p:cNvPr>
          <p:cNvCxnSpPr>
            <a:stCxn id="64" idx="7"/>
            <a:endCxn id="72" idx="2"/>
          </p:cNvCxnSpPr>
          <p:nvPr/>
        </p:nvCxnSpPr>
        <p:spPr>
          <a:xfrm>
            <a:off x="7928861" y="1795774"/>
            <a:ext cx="386923" cy="534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EDFD803-C75E-4182-ABEC-FB3A49C8114F}"/>
              </a:ext>
            </a:extLst>
          </p:cNvPr>
          <p:cNvCxnSpPr>
            <a:stCxn id="64" idx="5"/>
            <a:endCxn id="68" idx="1"/>
          </p:cNvCxnSpPr>
          <p:nvPr/>
        </p:nvCxnSpPr>
        <p:spPr>
          <a:xfrm>
            <a:off x="7928861" y="1935754"/>
            <a:ext cx="459014" cy="668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7B47AAD-3FE3-4040-A9F1-663321E01E04}"/>
              </a:ext>
            </a:extLst>
          </p:cNvPr>
          <p:cNvCxnSpPr>
            <a:stCxn id="61" idx="6"/>
            <a:endCxn id="72" idx="3"/>
          </p:cNvCxnSpPr>
          <p:nvPr/>
        </p:nvCxnSpPr>
        <p:spPr>
          <a:xfrm flipV="1">
            <a:off x="8072373" y="2403109"/>
            <a:ext cx="272639" cy="96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DAEC34E-E15D-4EFF-BCF5-0F40B63DBEDF}"/>
              </a:ext>
            </a:extLst>
          </p:cNvPr>
          <p:cNvCxnSpPr>
            <a:stCxn id="55" idx="6"/>
            <a:endCxn id="68" idx="3"/>
          </p:cNvCxnSpPr>
          <p:nvPr/>
        </p:nvCxnSpPr>
        <p:spPr>
          <a:xfrm flipV="1">
            <a:off x="8078104" y="2670862"/>
            <a:ext cx="267521" cy="154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1E5C702-E54B-49A3-936F-3D81104AE6D6}"/>
              </a:ext>
            </a:extLst>
          </p:cNvPr>
          <p:cNvCxnSpPr>
            <a:stCxn id="61" idx="6"/>
            <a:endCxn id="67" idx="1"/>
          </p:cNvCxnSpPr>
          <p:nvPr/>
        </p:nvCxnSpPr>
        <p:spPr>
          <a:xfrm>
            <a:off x="8072373" y="2499544"/>
            <a:ext cx="337557" cy="507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9A7F782-4D45-4A42-96D5-63262574FA28}"/>
              </a:ext>
            </a:extLst>
          </p:cNvPr>
          <p:cNvCxnSpPr>
            <a:stCxn id="56" idx="6"/>
            <a:endCxn id="69" idx="2"/>
          </p:cNvCxnSpPr>
          <p:nvPr/>
        </p:nvCxnSpPr>
        <p:spPr>
          <a:xfrm>
            <a:off x="8088042" y="3144778"/>
            <a:ext cx="287176" cy="313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66EFA57-4BD8-4A4A-B703-F4D398C91CAF}"/>
              </a:ext>
            </a:extLst>
          </p:cNvPr>
          <p:cNvCxnSpPr>
            <a:stCxn id="58" idx="6"/>
            <a:endCxn id="67" idx="1"/>
          </p:cNvCxnSpPr>
          <p:nvPr/>
        </p:nvCxnSpPr>
        <p:spPr>
          <a:xfrm flipV="1">
            <a:off x="8111870" y="3007452"/>
            <a:ext cx="298060" cy="809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F2B978C-C499-494A-ADD1-A95A9818E4B8}"/>
              </a:ext>
            </a:extLst>
          </p:cNvPr>
          <p:cNvCxnSpPr>
            <a:stCxn id="57" idx="7"/>
            <a:endCxn id="70" idx="3"/>
          </p:cNvCxnSpPr>
          <p:nvPr/>
        </p:nvCxnSpPr>
        <p:spPr>
          <a:xfrm>
            <a:off x="8056571" y="3387978"/>
            <a:ext cx="330015" cy="500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7EF225F-CDAB-4860-90B3-4D12C0C0A280}"/>
              </a:ext>
            </a:extLst>
          </p:cNvPr>
          <p:cNvCxnSpPr>
            <a:stCxn id="58" idx="5"/>
            <a:endCxn id="71" idx="1"/>
          </p:cNvCxnSpPr>
          <p:nvPr/>
        </p:nvCxnSpPr>
        <p:spPr>
          <a:xfrm>
            <a:off x="8075976" y="3886549"/>
            <a:ext cx="362295" cy="25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E5D0F2E-E7B4-4E64-A357-EDC200F85A1C}"/>
              </a:ext>
            </a:extLst>
          </p:cNvPr>
          <p:cNvCxnSpPr>
            <a:stCxn id="66" idx="7"/>
            <a:endCxn id="70" idx="3"/>
          </p:cNvCxnSpPr>
          <p:nvPr/>
        </p:nvCxnSpPr>
        <p:spPr>
          <a:xfrm flipV="1">
            <a:off x="8140626" y="3888533"/>
            <a:ext cx="245960" cy="523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A073022-CAED-437C-8AA1-61C840659226}"/>
              </a:ext>
            </a:extLst>
          </p:cNvPr>
          <p:cNvCxnSpPr>
            <a:stCxn id="72" idx="6"/>
          </p:cNvCxnSpPr>
          <p:nvPr/>
        </p:nvCxnSpPr>
        <p:spPr>
          <a:xfrm>
            <a:off x="8559819" y="2352884"/>
            <a:ext cx="291950" cy="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5789624-E70A-49E2-B4B6-84378698B25D}"/>
              </a:ext>
            </a:extLst>
          </p:cNvPr>
          <p:cNvCxnSpPr>
            <a:cxnSpLocks/>
            <a:stCxn id="68" idx="6"/>
          </p:cNvCxnSpPr>
          <p:nvPr/>
        </p:nvCxnSpPr>
        <p:spPr>
          <a:xfrm flipV="1">
            <a:off x="8589660" y="2680620"/>
            <a:ext cx="262109" cy="13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3B72778-6C48-4A5C-8303-820E1404AD4C}"/>
              </a:ext>
            </a:extLst>
          </p:cNvPr>
          <p:cNvCxnSpPr>
            <a:stCxn id="67" idx="6"/>
          </p:cNvCxnSpPr>
          <p:nvPr/>
        </p:nvCxnSpPr>
        <p:spPr>
          <a:xfrm flipV="1">
            <a:off x="8611715" y="3079199"/>
            <a:ext cx="240054" cy="17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C66DAE6-1549-47EC-99DE-C469BF4A2C54}"/>
              </a:ext>
            </a:extLst>
          </p:cNvPr>
          <p:cNvCxnSpPr>
            <a:stCxn id="69" idx="6"/>
          </p:cNvCxnSpPr>
          <p:nvPr/>
        </p:nvCxnSpPr>
        <p:spPr>
          <a:xfrm>
            <a:off x="8619253" y="3480895"/>
            <a:ext cx="239643" cy="9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EB358D2E-BFC4-4778-AF0E-66EEC271ECEB}"/>
              </a:ext>
            </a:extLst>
          </p:cNvPr>
          <p:cNvCxnSpPr>
            <a:stCxn id="70" idx="6"/>
          </p:cNvCxnSpPr>
          <p:nvPr/>
        </p:nvCxnSpPr>
        <p:spPr>
          <a:xfrm>
            <a:off x="8601393" y="3838308"/>
            <a:ext cx="257503" cy="7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5ED2E08-3B59-4A07-8338-17DF436C1D04}"/>
              </a:ext>
            </a:extLst>
          </p:cNvPr>
          <p:cNvCxnSpPr>
            <a:stCxn id="71" idx="6"/>
          </p:cNvCxnSpPr>
          <p:nvPr/>
        </p:nvCxnSpPr>
        <p:spPr>
          <a:xfrm flipV="1">
            <a:off x="8640056" y="4218892"/>
            <a:ext cx="218840" cy="11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CF2D98AA-33F8-4458-A772-3F4E4A7D1A43}"/>
              </a:ext>
            </a:extLst>
          </p:cNvPr>
          <p:cNvCxnSpPr>
            <a:stCxn id="55" idx="5"/>
            <a:endCxn id="67" idx="2"/>
          </p:cNvCxnSpPr>
          <p:nvPr/>
        </p:nvCxnSpPr>
        <p:spPr>
          <a:xfrm>
            <a:off x="8042210" y="2895084"/>
            <a:ext cx="325470" cy="178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CCF0A448-9AEC-4B8B-BEA2-D8AFA79B59AE}"/>
              </a:ext>
            </a:extLst>
          </p:cNvPr>
          <p:cNvCxnSpPr>
            <a:stCxn id="57" idx="5"/>
          </p:cNvCxnSpPr>
          <p:nvPr/>
        </p:nvCxnSpPr>
        <p:spPr>
          <a:xfrm flipV="1">
            <a:off x="8056571" y="3198252"/>
            <a:ext cx="277336" cy="329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B0618943-88B4-4BA7-BBA9-2D80EBB88091}"/>
              </a:ext>
            </a:extLst>
          </p:cNvPr>
          <p:cNvCxnSpPr>
            <a:stCxn id="65" idx="5"/>
            <a:endCxn id="70" idx="3"/>
          </p:cNvCxnSpPr>
          <p:nvPr/>
        </p:nvCxnSpPr>
        <p:spPr>
          <a:xfrm flipV="1">
            <a:off x="8103361" y="3888533"/>
            <a:ext cx="283225" cy="301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FD355015-3DD7-47F8-A8CE-19B3BE98B323}"/>
              </a:ext>
            </a:extLst>
          </p:cNvPr>
          <p:cNvCxnSpPr>
            <a:stCxn id="49" idx="5"/>
            <a:endCxn id="65" idx="3"/>
          </p:cNvCxnSpPr>
          <p:nvPr/>
        </p:nvCxnSpPr>
        <p:spPr>
          <a:xfrm>
            <a:off x="7525974" y="3863717"/>
            <a:ext cx="368184" cy="256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2FEA29C7-6A75-4811-8B80-F06D0462C26C}"/>
              </a:ext>
            </a:extLst>
          </p:cNvPr>
          <p:cNvCxnSpPr>
            <a:stCxn id="46" idx="6"/>
            <a:endCxn id="56" idx="2"/>
          </p:cNvCxnSpPr>
          <p:nvPr/>
        </p:nvCxnSpPr>
        <p:spPr>
          <a:xfrm flipV="1">
            <a:off x="7528142" y="3144778"/>
            <a:ext cx="314803" cy="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868CCEAE-7C59-4907-845F-B55FE0FD127A}"/>
              </a:ext>
            </a:extLst>
          </p:cNvPr>
          <p:cNvCxnSpPr>
            <a:stCxn id="51" idx="6"/>
            <a:endCxn id="66" idx="2"/>
          </p:cNvCxnSpPr>
          <p:nvPr/>
        </p:nvCxnSpPr>
        <p:spPr>
          <a:xfrm>
            <a:off x="7561868" y="4220441"/>
            <a:ext cx="363951" cy="242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625E86C8-4C2C-48B0-933C-A3DE1E468B16}"/>
              </a:ext>
            </a:extLst>
          </p:cNvPr>
          <p:cNvCxnSpPr>
            <a:stCxn id="51" idx="0"/>
            <a:endCxn id="57" idx="3"/>
          </p:cNvCxnSpPr>
          <p:nvPr/>
        </p:nvCxnSpPr>
        <p:spPr>
          <a:xfrm flipV="1">
            <a:off x="7439320" y="3527958"/>
            <a:ext cx="443942" cy="593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160D8369-65E4-46B4-A11D-04AA41C08F25}"/>
              </a:ext>
            </a:extLst>
          </p:cNvPr>
          <p:cNvSpPr txBox="1"/>
          <p:nvPr/>
        </p:nvSpPr>
        <p:spPr>
          <a:xfrm>
            <a:off x="8858896" y="2201308"/>
            <a:ext cx="7376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PR3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WD3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WS3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P3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F8BBEFAA-F38A-4F06-BBF9-DA8346C2F65A}"/>
              </a:ext>
            </a:extLst>
          </p:cNvPr>
          <p:cNvSpPr txBox="1"/>
          <p:nvPr/>
        </p:nvSpPr>
        <p:spPr>
          <a:xfrm>
            <a:off x="1811345" y="4620939"/>
            <a:ext cx="102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210D4E20-BD0B-4045-A3A3-16EC568F2CB3}"/>
              </a:ext>
            </a:extLst>
          </p:cNvPr>
          <p:cNvSpPr txBox="1"/>
          <p:nvPr/>
        </p:nvSpPr>
        <p:spPr>
          <a:xfrm>
            <a:off x="3743379" y="4608052"/>
            <a:ext cx="886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7083DF21-DEEE-4562-88F0-1D666C87DD92}"/>
              </a:ext>
            </a:extLst>
          </p:cNvPr>
          <p:cNvSpPr txBox="1"/>
          <p:nvPr/>
        </p:nvSpPr>
        <p:spPr>
          <a:xfrm>
            <a:off x="5260889" y="4671544"/>
            <a:ext cx="143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43503928-2A6B-4FB4-A0B2-7166CA33C7FD}"/>
              </a:ext>
            </a:extLst>
          </p:cNvPr>
          <p:cNvSpPr txBox="1"/>
          <p:nvPr/>
        </p:nvSpPr>
        <p:spPr>
          <a:xfrm>
            <a:off x="6806153" y="4671544"/>
            <a:ext cx="111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A8384BA-90B7-4311-A005-782069E84D0F}"/>
              </a:ext>
            </a:extLst>
          </p:cNvPr>
          <p:cNvSpPr txBox="1"/>
          <p:nvPr/>
        </p:nvSpPr>
        <p:spPr>
          <a:xfrm>
            <a:off x="8038941" y="4708945"/>
            <a:ext cx="819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27E10234-E37C-4F75-A94D-C5DCC3193C18}"/>
              </a:ext>
            </a:extLst>
          </p:cNvPr>
          <p:cNvCxnSpPr>
            <a:stCxn id="48" idx="6"/>
            <a:endCxn id="56" idx="3"/>
          </p:cNvCxnSpPr>
          <p:nvPr/>
        </p:nvCxnSpPr>
        <p:spPr>
          <a:xfrm flipV="1">
            <a:off x="7528143" y="3214768"/>
            <a:ext cx="350696" cy="240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A1B56E2-91D9-4822-97EE-596ABBB2C6D0}"/>
              </a:ext>
            </a:extLst>
          </p:cNvPr>
          <p:cNvSpPr txBox="1"/>
          <p:nvPr/>
        </p:nvSpPr>
        <p:spPr>
          <a:xfrm>
            <a:off x="4983551" y="1466428"/>
            <a:ext cx="146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1FDEFA4-E84D-40E0-843A-FBF775CD8A40}"/>
              </a:ext>
            </a:extLst>
          </p:cNvPr>
          <p:cNvCxnSpPr>
            <a:stCxn id="53" idx="6"/>
            <a:endCxn id="63" idx="3"/>
          </p:cNvCxnSpPr>
          <p:nvPr/>
        </p:nvCxnSpPr>
        <p:spPr>
          <a:xfrm flipV="1">
            <a:off x="7528141" y="2264084"/>
            <a:ext cx="279363" cy="25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D95FDC4-DED9-4CE9-ADBF-5CF8C4456FEC}"/>
              </a:ext>
            </a:extLst>
          </p:cNvPr>
          <p:cNvCxnSpPr/>
          <p:nvPr/>
        </p:nvCxnSpPr>
        <p:spPr>
          <a:xfrm flipV="1">
            <a:off x="7549622" y="2538121"/>
            <a:ext cx="279363" cy="25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3B8E3B7-A15D-495D-9BD1-0CE1B86B1FC5}"/>
              </a:ext>
            </a:extLst>
          </p:cNvPr>
          <p:cNvCxnSpPr>
            <a:cxnSpLocks/>
            <a:stCxn id="56" idx="7"/>
          </p:cNvCxnSpPr>
          <p:nvPr/>
        </p:nvCxnSpPr>
        <p:spPr>
          <a:xfrm flipV="1">
            <a:off x="8052148" y="2764595"/>
            <a:ext cx="306334" cy="310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7549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279"/>
            <a:ext cx="10521778" cy="156559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Models</a:t>
            </a:r>
            <a:br>
              <a:rPr lang="en-US" sz="4800" dirty="0"/>
            </a:br>
            <a:endParaRPr lang="en-IN" sz="48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81" y="1647568"/>
            <a:ext cx="11205519" cy="45293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A097-7A55-41AE-BA2F-0B94BB680A23}" type="slidenum">
              <a:rPr lang="en-IN" smtClean="0"/>
              <a:t>19</a:t>
            </a:fld>
            <a:endParaRPr lang="en-IN" dirty="0"/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71782" y="829727"/>
            <a:ext cx="11825809" cy="60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95C4939-1206-43E9-AA8C-3970F7E9BA02}"/>
              </a:ext>
            </a:extLst>
          </p:cNvPr>
          <p:cNvSpPr txBox="1"/>
          <p:nvPr/>
        </p:nvSpPr>
        <p:spPr>
          <a:xfrm flipH="1">
            <a:off x="2346" y="797972"/>
            <a:ext cx="13733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. Convolution Neural Network with all features as Input and all features as Output</a:t>
            </a:r>
            <a:endParaRPr lang="en-US" sz="2800" dirty="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575909E-BE2D-4DAC-8E9D-A515FFB06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333152"/>
              </p:ext>
            </p:extLst>
          </p:nvPr>
        </p:nvGraphicFramePr>
        <p:xfrm>
          <a:off x="71782" y="4494614"/>
          <a:ext cx="11051847" cy="232410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759725">
                  <a:extLst>
                    <a:ext uri="{9D8B030D-6E8A-4147-A177-3AD203B41FA5}">
                      <a16:colId xmlns:a16="http://schemas.microsoft.com/office/drawing/2014/main" val="2251030921"/>
                    </a:ext>
                  </a:extLst>
                </a:gridCol>
                <a:gridCol w="2580996">
                  <a:extLst>
                    <a:ext uri="{9D8B030D-6E8A-4147-A177-3AD203B41FA5}">
                      <a16:colId xmlns:a16="http://schemas.microsoft.com/office/drawing/2014/main" val="724373340"/>
                    </a:ext>
                  </a:extLst>
                </a:gridCol>
                <a:gridCol w="156880">
                  <a:extLst>
                    <a:ext uri="{9D8B030D-6E8A-4147-A177-3AD203B41FA5}">
                      <a16:colId xmlns:a16="http://schemas.microsoft.com/office/drawing/2014/main" val="1313592475"/>
                    </a:ext>
                  </a:extLst>
                </a:gridCol>
                <a:gridCol w="1132420">
                  <a:extLst>
                    <a:ext uri="{9D8B030D-6E8A-4147-A177-3AD203B41FA5}">
                      <a16:colId xmlns:a16="http://schemas.microsoft.com/office/drawing/2014/main" val="1335303911"/>
                    </a:ext>
                  </a:extLst>
                </a:gridCol>
                <a:gridCol w="989075">
                  <a:extLst>
                    <a:ext uri="{9D8B030D-6E8A-4147-A177-3AD203B41FA5}">
                      <a16:colId xmlns:a16="http://schemas.microsoft.com/office/drawing/2014/main" val="2017987955"/>
                    </a:ext>
                  </a:extLst>
                </a:gridCol>
                <a:gridCol w="775910">
                  <a:extLst>
                    <a:ext uri="{9D8B030D-6E8A-4147-A177-3AD203B41FA5}">
                      <a16:colId xmlns:a16="http://schemas.microsoft.com/office/drawing/2014/main" val="3860758352"/>
                    </a:ext>
                  </a:extLst>
                </a:gridCol>
                <a:gridCol w="342176">
                  <a:extLst>
                    <a:ext uri="{9D8B030D-6E8A-4147-A177-3AD203B41FA5}">
                      <a16:colId xmlns:a16="http://schemas.microsoft.com/office/drawing/2014/main" val="1252818011"/>
                    </a:ext>
                  </a:extLst>
                </a:gridCol>
                <a:gridCol w="1032079">
                  <a:extLst>
                    <a:ext uri="{9D8B030D-6E8A-4147-A177-3AD203B41FA5}">
                      <a16:colId xmlns:a16="http://schemas.microsoft.com/office/drawing/2014/main" val="2742548144"/>
                    </a:ext>
                  </a:extLst>
                </a:gridCol>
                <a:gridCol w="1161089">
                  <a:extLst>
                    <a:ext uri="{9D8B030D-6E8A-4147-A177-3AD203B41FA5}">
                      <a16:colId xmlns:a16="http://schemas.microsoft.com/office/drawing/2014/main" val="758178722"/>
                    </a:ext>
                  </a:extLst>
                </a:gridCol>
                <a:gridCol w="1161089">
                  <a:extLst>
                    <a:ext uri="{9D8B030D-6E8A-4147-A177-3AD203B41FA5}">
                      <a16:colId xmlns:a16="http://schemas.microsoft.com/office/drawing/2014/main" val="383503716"/>
                    </a:ext>
                  </a:extLst>
                </a:gridCol>
                <a:gridCol w="960408">
                  <a:extLst>
                    <a:ext uri="{9D8B030D-6E8A-4147-A177-3AD203B41FA5}">
                      <a16:colId xmlns:a16="http://schemas.microsoft.com/office/drawing/2014/main" val="1717484255"/>
                    </a:ext>
                  </a:extLst>
                </a:gridCol>
              </a:tblGrid>
              <a:tr h="16729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26798500"/>
                  </a:ext>
                </a:extLst>
              </a:tr>
              <a:tr h="210933"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Convolution Neural Network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357570"/>
                  </a:ext>
                </a:extLst>
              </a:tr>
              <a:tr h="167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number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convolution, Hidden_layer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Learning rate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Learning rate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activation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window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epochs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epochs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RMSE_training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RMSE_testing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RMSE_val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6253050"/>
                  </a:ext>
                </a:extLst>
              </a:tr>
              <a:tr h="167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5(10,3),1(30)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Relu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0.2596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0.3083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0.3503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08159806"/>
                  </a:ext>
                </a:extLst>
              </a:tr>
              <a:tr h="167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2(10,3),1(30)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Relu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0.2346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0.3013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43668905"/>
                  </a:ext>
                </a:extLst>
              </a:tr>
              <a:tr h="167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4(30,20,10,10,3),1(30)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Relu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0.3481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0.381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22612715"/>
                  </a:ext>
                </a:extLst>
              </a:tr>
              <a:tr h="167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4(30,20,10,10,3),1(30)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Relu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0.2606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0.3076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0.3724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5058412"/>
                  </a:ext>
                </a:extLst>
              </a:tr>
              <a:tr h="167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4(30,20,10,10,3),1(30)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Relu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0.2687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0.3818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0.3433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19359928"/>
                  </a:ext>
                </a:extLst>
              </a:tr>
              <a:tr h="167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4(30,20),1(30)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Relu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0.2575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0.3148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0.3342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3712251"/>
                  </a:ext>
                </a:extLst>
              </a:tr>
              <a:tr h="167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4(10,10,10),1(45,30)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Relu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0.2802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0.2702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0.3241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36671779"/>
                  </a:ext>
                </a:extLst>
              </a:tr>
              <a:tr h="167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4(10,10,10),1(45,30)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Relu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0.2545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0.294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0.3044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74545685"/>
                  </a:ext>
                </a:extLst>
              </a:tr>
              <a:tr h="167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4(10,10,10),1(45,30)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tanh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0.2546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0.3166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0.301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46347508"/>
                  </a:ext>
                </a:extLst>
              </a:tr>
              <a:tr h="167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5(10,10,10,10,10),2(45,30)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tanh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0.262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0.3459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0.333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38301050"/>
                  </a:ext>
                </a:extLst>
              </a:tr>
            </a:tbl>
          </a:graphicData>
        </a:graphic>
      </p:graphicFrame>
      <p:pic>
        <p:nvPicPr>
          <p:cNvPr id="29" name="Picture 28">
            <a:extLst>
              <a:ext uri="{FF2B5EF4-FFF2-40B4-BE49-F238E27FC236}">
                <a16:creationId xmlns:a16="http://schemas.microsoft.com/office/drawing/2014/main" id="{20DD52DE-04CC-4748-B82A-4D0652471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2" y="1246280"/>
            <a:ext cx="8016416" cy="142877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A88121A-8D25-4162-B9D5-9B0E8C25E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2" y="2749374"/>
            <a:ext cx="8016416" cy="158181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8C2CCCC-04E4-41FA-9B77-D192C1AFF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697" y="1291392"/>
            <a:ext cx="3740772" cy="301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5695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8" y="422790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IN" sz="48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81" y="1644874"/>
            <a:ext cx="11205519" cy="45293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Data Visualization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Models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roadmap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A097-7A55-41AE-BA2F-0B94BB680A23}" type="slidenum">
              <a:rPr lang="en-IN" smtClean="0"/>
              <a:t>2</a:t>
            </a:fld>
            <a:endParaRPr lang="en-IN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48281" y="1383957"/>
            <a:ext cx="11205519" cy="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332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A097-7A55-41AE-BA2F-0B94BB680A23}" type="slidenum">
              <a:rPr lang="en-IN" smtClean="0"/>
              <a:t>20</a:t>
            </a:fld>
            <a:endParaRPr lang="en-IN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48281" y="662744"/>
            <a:ext cx="11205519" cy="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60A53C91-0D6B-4AD7-98CA-2B7509894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8695"/>
            <a:ext cx="10515600" cy="1325563"/>
          </a:xfrm>
        </p:spPr>
        <p:txBody>
          <a:bodyPr/>
          <a:lstStyle/>
          <a:p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Models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9F4669F-9E0B-4A80-B825-D5CE273830CB}"/>
              </a:ext>
            </a:extLst>
          </p:cNvPr>
          <p:cNvSpPr txBox="1"/>
          <p:nvPr/>
        </p:nvSpPr>
        <p:spPr>
          <a:xfrm>
            <a:off x="0" y="291290"/>
            <a:ext cx="90783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en-US" sz="2800" dirty="0"/>
          </a:p>
          <a:p>
            <a:pPr lvl="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LSTM with all features as Input and all features as Output</a:t>
            </a:r>
            <a:endParaRPr lang="en-US" sz="2800" dirty="0"/>
          </a:p>
        </p:txBody>
      </p:sp>
      <p:graphicFrame>
        <p:nvGraphicFramePr>
          <p:cNvPr id="7" name="Table 22">
            <a:extLst>
              <a:ext uri="{FF2B5EF4-FFF2-40B4-BE49-F238E27FC236}">
                <a16:creationId xmlns:a16="http://schemas.microsoft.com/office/drawing/2014/main" id="{45485319-C560-40F7-92C9-76FDD906B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305174"/>
              </p:ext>
            </p:extLst>
          </p:nvPr>
        </p:nvGraphicFramePr>
        <p:xfrm>
          <a:off x="3955677" y="1585471"/>
          <a:ext cx="7874963" cy="252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2807">
                  <a:extLst>
                    <a:ext uri="{9D8B030D-6E8A-4147-A177-3AD203B41FA5}">
                      <a16:colId xmlns:a16="http://schemas.microsoft.com/office/drawing/2014/main" val="4101414788"/>
                    </a:ext>
                  </a:extLst>
                </a:gridCol>
                <a:gridCol w="1333816">
                  <a:extLst>
                    <a:ext uri="{9D8B030D-6E8A-4147-A177-3AD203B41FA5}">
                      <a16:colId xmlns:a16="http://schemas.microsoft.com/office/drawing/2014/main" val="2741671063"/>
                    </a:ext>
                  </a:extLst>
                </a:gridCol>
                <a:gridCol w="1191962">
                  <a:extLst>
                    <a:ext uri="{9D8B030D-6E8A-4147-A177-3AD203B41FA5}">
                      <a16:colId xmlns:a16="http://schemas.microsoft.com/office/drawing/2014/main" val="3957591438"/>
                    </a:ext>
                  </a:extLst>
                </a:gridCol>
                <a:gridCol w="1317014">
                  <a:extLst>
                    <a:ext uri="{9D8B030D-6E8A-4147-A177-3AD203B41FA5}">
                      <a16:colId xmlns:a16="http://schemas.microsoft.com/office/drawing/2014/main" val="3640070414"/>
                    </a:ext>
                  </a:extLst>
                </a:gridCol>
                <a:gridCol w="747341">
                  <a:extLst>
                    <a:ext uri="{9D8B030D-6E8A-4147-A177-3AD203B41FA5}">
                      <a16:colId xmlns:a16="http://schemas.microsoft.com/office/drawing/2014/main" val="2672752297"/>
                    </a:ext>
                  </a:extLst>
                </a:gridCol>
                <a:gridCol w="747341">
                  <a:extLst>
                    <a:ext uri="{9D8B030D-6E8A-4147-A177-3AD203B41FA5}">
                      <a16:colId xmlns:a16="http://schemas.microsoft.com/office/drawing/2014/main" val="3669408431"/>
                    </a:ext>
                  </a:extLst>
                </a:gridCol>
                <a:gridCol w="747341">
                  <a:extLst>
                    <a:ext uri="{9D8B030D-6E8A-4147-A177-3AD203B41FA5}">
                      <a16:colId xmlns:a16="http://schemas.microsoft.com/office/drawing/2014/main" val="3680873510"/>
                    </a:ext>
                  </a:extLst>
                </a:gridCol>
                <a:gridCol w="747341">
                  <a:extLst>
                    <a:ext uri="{9D8B030D-6E8A-4147-A177-3AD203B41FA5}">
                      <a16:colId xmlns:a16="http://schemas.microsoft.com/office/drawing/2014/main" val="3745971662"/>
                    </a:ext>
                  </a:extLst>
                </a:gridCol>
              </a:tblGrid>
              <a:tr h="981473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Sample</a:t>
                      </a:r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stamp for  every 15min</a:t>
                      </a:r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4472C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Irradiance</a:t>
                      </a:r>
                    </a:p>
                    <a:p>
                      <a:endParaRPr lang="en-US" sz="1600" b="1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Temperature</a:t>
                      </a:r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pressure</a:t>
                      </a:r>
                    </a:p>
                    <a:p>
                      <a:endParaRPr lang="en-US" sz="1600" b="1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Wind_direction</a:t>
                      </a:r>
                    </a:p>
                    <a:p>
                      <a:endParaRPr lang="en-US" sz="1600" b="1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Windspeed</a:t>
                      </a:r>
                    </a:p>
                    <a:p>
                      <a:endParaRPr lang="en-US" sz="1600" b="1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</a:t>
                      </a:r>
                    </a:p>
                  </a:txBody>
                  <a:tcP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744411"/>
                  </a:ext>
                </a:extLst>
              </a:tr>
              <a:tr h="336505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117327"/>
                  </a:ext>
                </a:extLst>
              </a:tr>
              <a:tr h="336505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989275"/>
                  </a:ext>
                </a:extLst>
              </a:tr>
              <a:tr h="336505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159905"/>
                  </a:ext>
                </a:extLst>
              </a:tr>
              <a:tr h="294548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00387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5C2F4A0-251F-4534-9660-4F89508B0820}"/>
              </a:ext>
            </a:extLst>
          </p:cNvPr>
          <p:cNvSpPr txBox="1"/>
          <p:nvPr/>
        </p:nvSpPr>
        <p:spPr>
          <a:xfrm>
            <a:off x="707010" y="1245396"/>
            <a:ext cx="2373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Sampling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086731-766E-4C99-AABE-BD93901E5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22" y="1870647"/>
            <a:ext cx="2857566" cy="24522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37E57B-A859-4161-BEFD-B2D464162DA5}"/>
              </a:ext>
            </a:extLst>
          </p:cNvPr>
          <p:cNvSpPr txBox="1"/>
          <p:nvPr/>
        </p:nvSpPr>
        <p:spPr>
          <a:xfrm>
            <a:off x="3881336" y="1156868"/>
            <a:ext cx="51970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 Preparation</a:t>
            </a:r>
            <a:endParaRPr lang="en-US" sz="2400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F525078-2ED2-4851-B32C-171BA6F54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4998"/>
              </p:ext>
            </p:extLst>
          </p:nvPr>
        </p:nvGraphicFramePr>
        <p:xfrm>
          <a:off x="3955677" y="4151386"/>
          <a:ext cx="4181602" cy="2621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325">
                  <a:extLst>
                    <a:ext uri="{9D8B030D-6E8A-4147-A177-3AD203B41FA5}">
                      <a16:colId xmlns:a16="http://schemas.microsoft.com/office/drawing/2014/main" val="4221352230"/>
                    </a:ext>
                  </a:extLst>
                </a:gridCol>
                <a:gridCol w="750794">
                  <a:extLst>
                    <a:ext uri="{9D8B030D-6E8A-4147-A177-3AD203B41FA5}">
                      <a16:colId xmlns:a16="http://schemas.microsoft.com/office/drawing/2014/main" val="3639744885"/>
                    </a:ext>
                  </a:extLst>
                </a:gridCol>
                <a:gridCol w="750794">
                  <a:extLst>
                    <a:ext uri="{9D8B030D-6E8A-4147-A177-3AD203B41FA5}">
                      <a16:colId xmlns:a16="http://schemas.microsoft.com/office/drawing/2014/main" val="3907420422"/>
                    </a:ext>
                  </a:extLst>
                </a:gridCol>
                <a:gridCol w="656563">
                  <a:extLst>
                    <a:ext uri="{9D8B030D-6E8A-4147-A177-3AD203B41FA5}">
                      <a16:colId xmlns:a16="http://schemas.microsoft.com/office/drawing/2014/main" val="1339411197"/>
                    </a:ext>
                  </a:extLst>
                </a:gridCol>
                <a:gridCol w="656563">
                  <a:extLst>
                    <a:ext uri="{9D8B030D-6E8A-4147-A177-3AD203B41FA5}">
                      <a16:colId xmlns:a16="http://schemas.microsoft.com/office/drawing/2014/main" val="608903265"/>
                    </a:ext>
                  </a:extLst>
                </a:gridCol>
                <a:gridCol w="656563">
                  <a:extLst>
                    <a:ext uri="{9D8B030D-6E8A-4147-A177-3AD203B41FA5}">
                      <a16:colId xmlns:a16="http://schemas.microsoft.com/office/drawing/2014/main" val="3668679896"/>
                    </a:ext>
                  </a:extLst>
                </a:gridCol>
              </a:tblGrid>
              <a:tr h="617752">
                <a:tc gridSpan="5"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</a:t>
                      </a:r>
                      <a:r>
                        <a:rPr lang="en-US" sz="1600" b="1" dirty="0">
                          <a:solidFill>
                            <a:srgbClr val="4472C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data(window :5)  </a:t>
                      </a:r>
                    </a:p>
                    <a:p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DAE3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4472C4"/>
                          </a:solidFill>
                          <a:highlight>
                            <a:srgbClr val="DAE3F3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 put</a:t>
                      </a:r>
                    </a:p>
                  </a:txBody>
                  <a:tcP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166791"/>
                  </a:ext>
                </a:extLst>
              </a:tr>
              <a:tr h="382418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697537"/>
                  </a:ext>
                </a:extLst>
              </a:tr>
              <a:tr h="382418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370200"/>
                  </a:ext>
                </a:extLst>
              </a:tr>
              <a:tr h="382418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340915"/>
                  </a:ext>
                </a:extLst>
              </a:tr>
              <a:tr h="382418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935604"/>
                  </a:ext>
                </a:extLst>
              </a:tr>
              <a:tr h="382418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601557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B639813B-707C-4E4C-B33B-34C02108E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375" y="4299702"/>
            <a:ext cx="3019425" cy="2324648"/>
          </a:xfrm>
          <a:prstGeom prst="rect">
            <a:avLst/>
          </a:prstGeom>
        </p:spPr>
      </p:pic>
      <p:sp>
        <p:nvSpPr>
          <p:cNvPr id="18" name="Flowchart: Decision 17">
            <a:extLst>
              <a:ext uri="{FF2B5EF4-FFF2-40B4-BE49-F238E27FC236}">
                <a16:creationId xmlns:a16="http://schemas.microsoft.com/office/drawing/2014/main" id="{C79D759D-8367-4B19-8DEF-736E047028D2}"/>
              </a:ext>
            </a:extLst>
          </p:cNvPr>
          <p:cNvSpPr/>
          <p:nvPr/>
        </p:nvSpPr>
        <p:spPr>
          <a:xfrm>
            <a:off x="791885" y="4526816"/>
            <a:ext cx="2014365" cy="791519"/>
          </a:xfrm>
          <a:prstGeom prst="flowChartDecision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5849A5-7FA1-41CF-881D-658608954DD1}"/>
              </a:ext>
            </a:extLst>
          </p:cNvPr>
          <p:cNvSpPr txBox="1"/>
          <p:nvPr/>
        </p:nvSpPr>
        <p:spPr>
          <a:xfrm>
            <a:off x="987458" y="4737909"/>
            <a:ext cx="6216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window: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9376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A097-7A55-41AE-BA2F-0B94BB680A23}" type="slidenum">
              <a:rPr lang="en-IN" smtClean="0"/>
              <a:t>21</a:t>
            </a:fld>
            <a:endParaRPr lang="en-IN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48281" y="534712"/>
            <a:ext cx="11205519" cy="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7D3E2AA-B05F-427A-BC1C-145A116511EE}"/>
              </a:ext>
            </a:extLst>
          </p:cNvPr>
          <p:cNvSpPr/>
          <p:nvPr/>
        </p:nvSpPr>
        <p:spPr>
          <a:xfrm>
            <a:off x="1932494" y="4808737"/>
            <a:ext cx="1263192" cy="66019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44FE345-3BF3-43EB-80C9-651E02DC7155}"/>
              </a:ext>
            </a:extLst>
          </p:cNvPr>
          <p:cNvSpPr/>
          <p:nvPr/>
        </p:nvSpPr>
        <p:spPr>
          <a:xfrm>
            <a:off x="3521398" y="4830681"/>
            <a:ext cx="1263192" cy="66019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94ACE3E-9EF8-4D38-9CF4-5E1BEEB19BFC}"/>
              </a:ext>
            </a:extLst>
          </p:cNvPr>
          <p:cNvSpPr/>
          <p:nvPr/>
        </p:nvSpPr>
        <p:spPr>
          <a:xfrm>
            <a:off x="6775816" y="4813847"/>
            <a:ext cx="1263192" cy="66019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5DD99C4-ED83-460A-B180-DA0E5331F137}"/>
              </a:ext>
            </a:extLst>
          </p:cNvPr>
          <p:cNvSpPr/>
          <p:nvPr/>
        </p:nvSpPr>
        <p:spPr>
          <a:xfrm>
            <a:off x="8364720" y="4815880"/>
            <a:ext cx="1263192" cy="66019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07CB04D-CF1F-4DB1-950A-E7AFBFBD151F}"/>
              </a:ext>
            </a:extLst>
          </p:cNvPr>
          <p:cNvSpPr/>
          <p:nvPr/>
        </p:nvSpPr>
        <p:spPr>
          <a:xfrm>
            <a:off x="5217099" y="4830681"/>
            <a:ext cx="1263192" cy="66019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E0E55C8-2440-464E-8E58-92637ED12942}"/>
              </a:ext>
            </a:extLst>
          </p:cNvPr>
          <p:cNvSpPr/>
          <p:nvPr/>
        </p:nvSpPr>
        <p:spPr>
          <a:xfrm>
            <a:off x="6775816" y="3970066"/>
            <a:ext cx="1263192" cy="66019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44A14B0-4DEB-446A-9D02-86C96EA9335F}"/>
              </a:ext>
            </a:extLst>
          </p:cNvPr>
          <p:cNvSpPr/>
          <p:nvPr/>
        </p:nvSpPr>
        <p:spPr>
          <a:xfrm>
            <a:off x="5154294" y="3970301"/>
            <a:ext cx="1263192" cy="66019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9170D91-4B96-42E6-B91C-CC3BBB1CF6C3}"/>
              </a:ext>
            </a:extLst>
          </p:cNvPr>
          <p:cNvSpPr/>
          <p:nvPr/>
        </p:nvSpPr>
        <p:spPr>
          <a:xfrm>
            <a:off x="3521398" y="3915112"/>
            <a:ext cx="1263192" cy="66019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F8B7D5B-FF68-45D1-BF73-CC4DFDBCF2CD}"/>
              </a:ext>
            </a:extLst>
          </p:cNvPr>
          <p:cNvSpPr/>
          <p:nvPr/>
        </p:nvSpPr>
        <p:spPr>
          <a:xfrm>
            <a:off x="1888502" y="3877916"/>
            <a:ext cx="1263192" cy="66019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5B65092-E6BA-44E9-94D7-67F556C965F5}"/>
              </a:ext>
            </a:extLst>
          </p:cNvPr>
          <p:cNvSpPr/>
          <p:nvPr/>
        </p:nvSpPr>
        <p:spPr>
          <a:xfrm>
            <a:off x="8371548" y="3963300"/>
            <a:ext cx="1263192" cy="66019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D43721A-DD4F-4317-A17D-CC509A917070}"/>
              </a:ext>
            </a:extLst>
          </p:cNvPr>
          <p:cNvSpPr/>
          <p:nvPr/>
        </p:nvSpPr>
        <p:spPr>
          <a:xfrm>
            <a:off x="7514560" y="3308809"/>
            <a:ext cx="2656000" cy="393569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DBEB5128-8102-4734-B21E-C31ABD921C0D}"/>
                  </a:ext>
                </a:extLst>
              </p:cNvPr>
              <p:cNvSpPr/>
              <p:nvPr/>
            </p:nvSpPr>
            <p:spPr>
              <a:xfrm>
                <a:off x="8039008" y="2151345"/>
                <a:ext cx="1588904" cy="393569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+5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DBEB5128-8102-4734-B21E-C31ABD921C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008" y="2151345"/>
                <a:ext cx="1588904" cy="393569"/>
              </a:xfrm>
              <a:prstGeom prst="roundRect">
                <a:avLst/>
              </a:prstGeom>
              <a:blipFill>
                <a:blip r:embed="rId2"/>
                <a:stretch>
                  <a:fillRect b="-857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AC4B5E1-2C29-4227-B029-64F93CEC5230}"/>
              </a:ext>
            </a:extLst>
          </p:cNvPr>
          <p:cNvSpPr/>
          <p:nvPr/>
        </p:nvSpPr>
        <p:spPr>
          <a:xfrm>
            <a:off x="7758261" y="2716654"/>
            <a:ext cx="2328420" cy="393569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DBCE324-3466-467C-B95C-261FDB8E4B27}"/>
              </a:ext>
            </a:extLst>
          </p:cNvPr>
          <p:cNvCxnSpPr/>
          <p:nvPr/>
        </p:nvCxnSpPr>
        <p:spPr>
          <a:xfrm>
            <a:off x="3151694" y="4053252"/>
            <a:ext cx="36970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151DAC8-FAE5-470A-BD32-37F992EF3BF2}"/>
              </a:ext>
            </a:extLst>
          </p:cNvPr>
          <p:cNvCxnSpPr/>
          <p:nvPr/>
        </p:nvCxnSpPr>
        <p:spPr>
          <a:xfrm>
            <a:off x="3151694" y="4392891"/>
            <a:ext cx="36970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3F2944-0A11-47C1-8B7D-D7B496AD4C28}"/>
              </a:ext>
            </a:extLst>
          </p:cNvPr>
          <p:cNvCxnSpPr>
            <a:cxnSpLocks/>
          </p:cNvCxnSpPr>
          <p:nvPr/>
        </p:nvCxnSpPr>
        <p:spPr>
          <a:xfrm>
            <a:off x="4784590" y="4100112"/>
            <a:ext cx="36970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CC67C6B-4383-4960-B828-938CBC1271E8}"/>
              </a:ext>
            </a:extLst>
          </p:cNvPr>
          <p:cNvCxnSpPr/>
          <p:nvPr/>
        </p:nvCxnSpPr>
        <p:spPr>
          <a:xfrm>
            <a:off x="4784590" y="4392891"/>
            <a:ext cx="36970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012AC60-6714-40FB-A131-96A9D41E13DE}"/>
              </a:ext>
            </a:extLst>
          </p:cNvPr>
          <p:cNvCxnSpPr>
            <a:cxnSpLocks/>
          </p:cNvCxnSpPr>
          <p:nvPr/>
        </p:nvCxnSpPr>
        <p:spPr>
          <a:xfrm>
            <a:off x="6417486" y="4131504"/>
            <a:ext cx="35833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4424C37-53FC-4757-A753-C69D304A4A54}"/>
              </a:ext>
            </a:extLst>
          </p:cNvPr>
          <p:cNvCxnSpPr/>
          <p:nvPr/>
        </p:nvCxnSpPr>
        <p:spPr>
          <a:xfrm>
            <a:off x="6417486" y="4424991"/>
            <a:ext cx="35833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68B32C6-E764-46E5-811E-D662D4EED0AE}"/>
              </a:ext>
            </a:extLst>
          </p:cNvPr>
          <p:cNvCxnSpPr>
            <a:cxnSpLocks/>
          </p:cNvCxnSpPr>
          <p:nvPr/>
        </p:nvCxnSpPr>
        <p:spPr>
          <a:xfrm>
            <a:off x="8039008" y="4175744"/>
            <a:ext cx="32571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809A71E-A193-40F2-819C-3B2535620D25}"/>
              </a:ext>
            </a:extLst>
          </p:cNvPr>
          <p:cNvCxnSpPr/>
          <p:nvPr/>
        </p:nvCxnSpPr>
        <p:spPr>
          <a:xfrm>
            <a:off x="8030126" y="4424991"/>
            <a:ext cx="32571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363A96B-D4FE-488B-A9F8-16271C09301B}"/>
              </a:ext>
            </a:extLst>
          </p:cNvPr>
          <p:cNvCxnSpPr/>
          <p:nvPr/>
        </p:nvCxnSpPr>
        <p:spPr>
          <a:xfrm>
            <a:off x="3195686" y="5005633"/>
            <a:ext cx="32571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477F46A-7667-4EC0-9062-447E48A3AACA}"/>
              </a:ext>
            </a:extLst>
          </p:cNvPr>
          <p:cNvCxnSpPr/>
          <p:nvPr/>
        </p:nvCxnSpPr>
        <p:spPr>
          <a:xfrm>
            <a:off x="3195686" y="5307291"/>
            <a:ext cx="32571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46B2623-4462-45DE-BA18-457370B783E3}"/>
              </a:ext>
            </a:extLst>
          </p:cNvPr>
          <p:cNvCxnSpPr/>
          <p:nvPr/>
        </p:nvCxnSpPr>
        <p:spPr>
          <a:xfrm>
            <a:off x="4784590" y="5005633"/>
            <a:ext cx="43250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FD157E0-68B3-4EB3-B7AB-160EC44B9CD5}"/>
              </a:ext>
            </a:extLst>
          </p:cNvPr>
          <p:cNvCxnSpPr/>
          <p:nvPr/>
        </p:nvCxnSpPr>
        <p:spPr>
          <a:xfrm>
            <a:off x="4784590" y="5307291"/>
            <a:ext cx="43250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C45F284-1719-483B-AE05-FAC8C08C9C5F}"/>
              </a:ext>
            </a:extLst>
          </p:cNvPr>
          <p:cNvCxnSpPr/>
          <p:nvPr/>
        </p:nvCxnSpPr>
        <p:spPr>
          <a:xfrm>
            <a:off x="6480291" y="5005633"/>
            <a:ext cx="29552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A2C1DE8-995B-43DD-862B-8FFEF436C4CA}"/>
              </a:ext>
            </a:extLst>
          </p:cNvPr>
          <p:cNvCxnSpPr/>
          <p:nvPr/>
        </p:nvCxnSpPr>
        <p:spPr>
          <a:xfrm>
            <a:off x="6480291" y="5307291"/>
            <a:ext cx="29552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A0DF4EB-8301-4632-9D06-23D6A29432D0}"/>
              </a:ext>
            </a:extLst>
          </p:cNvPr>
          <p:cNvCxnSpPr/>
          <p:nvPr/>
        </p:nvCxnSpPr>
        <p:spPr>
          <a:xfrm>
            <a:off x="8039008" y="5005633"/>
            <a:ext cx="32571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29F0AD3-25BA-41E3-8373-BA5F6A1A2F72}"/>
              </a:ext>
            </a:extLst>
          </p:cNvPr>
          <p:cNvCxnSpPr/>
          <p:nvPr/>
        </p:nvCxnSpPr>
        <p:spPr>
          <a:xfrm>
            <a:off x="8030126" y="5307291"/>
            <a:ext cx="33459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0DC73BF-10B4-4074-B31E-E81E5803F540}"/>
              </a:ext>
            </a:extLst>
          </p:cNvPr>
          <p:cNvCxnSpPr/>
          <p:nvPr/>
        </p:nvCxnSpPr>
        <p:spPr>
          <a:xfrm flipV="1">
            <a:off x="2243579" y="4538112"/>
            <a:ext cx="0" cy="2706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03054A4-6304-4D0B-BF08-6EF6ACC1D395}"/>
              </a:ext>
            </a:extLst>
          </p:cNvPr>
          <p:cNvCxnSpPr>
            <a:cxnSpLocks/>
          </p:cNvCxnSpPr>
          <p:nvPr/>
        </p:nvCxnSpPr>
        <p:spPr>
          <a:xfrm flipV="1">
            <a:off x="3902697" y="4575308"/>
            <a:ext cx="0" cy="25537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E9486FA-704D-472D-A31B-9707A34CBEC1}"/>
              </a:ext>
            </a:extLst>
          </p:cNvPr>
          <p:cNvCxnSpPr/>
          <p:nvPr/>
        </p:nvCxnSpPr>
        <p:spPr>
          <a:xfrm>
            <a:off x="5486400" y="4628606"/>
            <a:ext cx="0" cy="20207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FB417CF-B446-4A83-A7DA-9673A662E425}"/>
              </a:ext>
            </a:extLst>
          </p:cNvPr>
          <p:cNvCxnSpPr/>
          <p:nvPr/>
        </p:nvCxnSpPr>
        <p:spPr>
          <a:xfrm>
            <a:off x="7117237" y="4628606"/>
            <a:ext cx="0" cy="18013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7D16369-45BD-4F4B-A729-DF326117D9B8}"/>
              </a:ext>
            </a:extLst>
          </p:cNvPr>
          <p:cNvCxnSpPr>
            <a:cxnSpLocks/>
          </p:cNvCxnSpPr>
          <p:nvPr/>
        </p:nvCxnSpPr>
        <p:spPr>
          <a:xfrm>
            <a:off x="8610600" y="4628606"/>
            <a:ext cx="0" cy="20207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52A8BCF-C8F3-40FC-A702-F00FD0A59592}"/>
              </a:ext>
            </a:extLst>
          </p:cNvPr>
          <p:cNvCxnSpPr>
            <a:cxnSpLocks/>
          </p:cNvCxnSpPr>
          <p:nvPr/>
        </p:nvCxnSpPr>
        <p:spPr>
          <a:xfrm flipH="1" flipV="1">
            <a:off x="8192982" y="3697262"/>
            <a:ext cx="354602" cy="254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0067B0F-5BA3-4B51-92F1-2360899424B4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flipH="1" flipV="1">
            <a:off x="8842560" y="3702378"/>
            <a:ext cx="160584" cy="260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3B63165-AC7F-492F-A7D1-5AC952844756}"/>
              </a:ext>
            </a:extLst>
          </p:cNvPr>
          <p:cNvCxnSpPr>
            <a:cxnSpLocks/>
          </p:cNvCxnSpPr>
          <p:nvPr/>
        </p:nvCxnSpPr>
        <p:spPr>
          <a:xfrm flipV="1">
            <a:off x="9209352" y="3686106"/>
            <a:ext cx="67796" cy="256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91595C6-FB95-46FB-9922-2A76B989E2DB}"/>
              </a:ext>
            </a:extLst>
          </p:cNvPr>
          <p:cNvCxnSpPr>
            <a:cxnSpLocks/>
          </p:cNvCxnSpPr>
          <p:nvPr/>
        </p:nvCxnSpPr>
        <p:spPr>
          <a:xfrm flipV="1">
            <a:off x="9446833" y="3736869"/>
            <a:ext cx="379045" cy="229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CE77FB0-CA3C-4D38-B748-778F5525A1D2}"/>
              </a:ext>
            </a:extLst>
          </p:cNvPr>
          <p:cNvCxnSpPr>
            <a:cxnSpLocks/>
            <a:endCxn id="191" idx="4"/>
          </p:cNvCxnSpPr>
          <p:nvPr/>
        </p:nvCxnSpPr>
        <p:spPr>
          <a:xfrm flipH="1" flipV="1">
            <a:off x="8487041" y="3686105"/>
            <a:ext cx="355519" cy="279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AB71BDD-E748-464C-882B-DC3BB08BA6A6}"/>
              </a:ext>
            </a:extLst>
          </p:cNvPr>
          <p:cNvCxnSpPr>
            <a:cxnSpLocks/>
          </p:cNvCxnSpPr>
          <p:nvPr/>
        </p:nvCxnSpPr>
        <p:spPr>
          <a:xfrm flipH="1" flipV="1">
            <a:off x="8192982" y="3110223"/>
            <a:ext cx="162856" cy="191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963B8F7-B15C-4DBC-A4CD-21C5A2D37BFC}"/>
              </a:ext>
            </a:extLst>
          </p:cNvPr>
          <p:cNvCxnSpPr>
            <a:cxnSpLocks/>
          </p:cNvCxnSpPr>
          <p:nvPr/>
        </p:nvCxnSpPr>
        <p:spPr>
          <a:xfrm flipV="1">
            <a:off x="8626310" y="3078032"/>
            <a:ext cx="0" cy="223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269870A-9435-4885-BF8F-23910531EDE3}"/>
              </a:ext>
            </a:extLst>
          </p:cNvPr>
          <p:cNvCxnSpPr>
            <a:cxnSpLocks/>
          </p:cNvCxnSpPr>
          <p:nvPr/>
        </p:nvCxnSpPr>
        <p:spPr>
          <a:xfrm flipV="1">
            <a:off x="9125146" y="3078032"/>
            <a:ext cx="0" cy="223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DE9CF26-45C8-41E2-88C0-9B58DFAD7FDF}"/>
              </a:ext>
            </a:extLst>
          </p:cNvPr>
          <p:cNvCxnSpPr/>
          <p:nvPr/>
        </p:nvCxnSpPr>
        <p:spPr>
          <a:xfrm flipV="1">
            <a:off x="9446833" y="3110223"/>
            <a:ext cx="0" cy="191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FC380D4-EE9F-40CF-93F6-82772DF4520B}"/>
              </a:ext>
            </a:extLst>
          </p:cNvPr>
          <p:cNvCxnSpPr/>
          <p:nvPr/>
        </p:nvCxnSpPr>
        <p:spPr>
          <a:xfrm flipV="1">
            <a:off x="9634740" y="3110223"/>
            <a:ext cx="93722" cy="191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3795856-6155-48B0-8D34-45E66327C622}"/>
              </a:ext>
            </a:extLst>
          </p:cNvPr>
          <p:cNvCxnSpPr>
            <a:stCxn id="22" idx="0"/>
          </p:cNvCxnSpPr>
          <p:nvPr/>
        </p:nvCxnSpPr>
        <p:spPr>
          <a:xfrm flipV="1">
            <a:off x="8922471" y="2524583"/>
            <a:ext cx="73845" cy="192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ADD9312-76AF-494F-8E80-0A76FE855AAB}"/>
              </a:ext>
            </a:extLst>
          </p:cNvPr>
          <p:cNvCxnSpPr/>
          <p:nvPr/>
        </p:nvCxnSpPr>
        <p:spPr>
          <a:xfrm flipV="1">
            <a:off x="8355838" y="2534749"/>
            <a:ext cx="0" cy="174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F06C45B-74F1-4579-A16A-A81AC718805E}"/>
              </a:ext>
            </a:extLst>
          </p:cNvPr>
          <p:cNvCxnSpPr/>
          <p:nvPr/>
        </p:nvCxnSpPr>
        <p:spPr>
          <a:xfrm flipV="1">
            <a:off x="8626310" y="2516957"/>
            <a:ext cx="0" cy="199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DD6E347E-8629-4A77-8C7B-64BB4A457493}"/>
              </a:ext>
            </a:extLst>
          </p:cNvPr>
          <p:cNvCxnSpPr/>
          <p:nvPr/>
        </p:nvCxnSpPr>
        <p:spPr>
          <a:xfrm flipV="1">
            <a:off x="9266548" y="2544914"/>
            <a:ext cx="0" cy="171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7A69DD0-591F-4304-B886-9F67B5C2C41D}"/>
              </a:ext>
            </a:extLst>
          </p:cNvPr>
          <p:cNvCxnSpPr/>
          <p:nvPr/>
        </p:nvCxnSpPr>
        <p:spPr>
          <a:xfrm flipV="1">
            <a:off x="9446833" y="2544914"/>
            <a:ext cx="0" cy="171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F379E3A-221E-4223-B789-1BCFF02D5972}"/>
              </a:ext>
            </a:extLst>
          </p:cNvPr>
          <p:cNvCxnSpPr/>
          <p:nvPr/>
        </p:nvCxnSpPr>
        <p:spPr>
          <a:xfrm flipV="1">
            <a:off x="9379037" y="3695863"/>
            <a:ext cx="133151" cy="262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BA5CC4B-7170-4ED2-85B6-F65EF8C7936E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8896783" y="3110223"/>
            <a:ext cx="25688" cy="170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D6386631-24F7-4639-A888-A05B6FEB4CA6}"/>
              </a:ext>
            </a:extLst>
          </p:cNvPr>
          <p:cNvCxnSpPr/>
          <p:nvPr/>
        </p:nvCxnSpPr>
        <p:spPr>
          <a:xfrm flipV="1">
            <a:off x="2121031" y="5468933"/>
            <a:ext cx="0" cy="41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6FAC2F5D-E546-4235-8728-B3FA7AE6DEBD}"/>
              </a:ext>
            </a:extLst>
          </p:cNvPr>
          <p:cNvCxnSpPr/>
          <p:nvPr/>
        </p:nvCxnSpPr>
        <p:spPr>
          <a:xfrm flipV="1">
            <a:off x="3706305" y="5518331"/>
            <a:ext cx="0" cy="41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B0F45AAD-0DC2-438A-9EE8-94D5E65E46B2}"/>
              </a:ext>
            </a:extLst>
          </p:cNvPr>
          <p:cNvCxnSpPr>
            <a:cxnSpLocks/>
          </p:cNvCxnSpPr>
          <p:nvPr/>
        </p:nvCxnSpPr>
        <p:spPr>
          <a:xfrm flipV="1">
            <a:off x="5486400" y="5490877"/>
            <a:ext cx="0" cy="359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6EC3AA84-76D7-4054-B22B-ABE6D7F8EE41}"/>
              </a:ext>
            </a:extLst>
          </p:cNvPr>
          <p:cNvCxnSpPr/>
          <p:nvPr/>
        </p:nvCxnSpPr>
        <p:spPr>
          <a:xfrm flipV="1">
            <a:off x="7117237" y="5490877"/>
            <a:ext cx="0" cy="41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45077ECD-708A-4D94-A631-E72CB6559B95}"/>
              </a:ext>
            </a:extLst>
          </p:cNvPr>
          <p:cNvCxnSpPr/>
          <p:nvPr/>
        </p:nvCxnSpPr>
        <p:spPr>
          <a:xfrm flipV="1">
            <a:off x="8646735" y="5468933"/>
            <a:ext cx="0" cy="41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9A3C1442-F489-43A9-90AA-99427B648772}"/>
              </a:ext>
            </a:extLst>
          </p:cNvPr>
          <p:cNvCxnSpPr>
            <a:cxnSpLocks/>
          </p:cNvCxnSpPr>
          <p:nvPr/>
        </p:nvCxnSpPr>
        <p:spPr>
          <a:xfrm>
            <a:off x="1485785" y="4100112"/>
            <a:ext cx="402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3A50D0F8-2DE5-4511-AFC7-FD7D2FCD400D}"/>
              </a:ext>
            </a:extLst>
          </p:cNvPr>
          <p:cNvCxnSpPr>
            <a:cxnSpLocks/>
          </p:cNvCxnSpPr>
          <p:nvPr/>
        </p:nvCxnSpPr>
        <p:spPr>
          <a:xfrm flipV="1">
            <a:off x="1501287" y="4383464"/>
            <a:ext cx="392154" cy="1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03223DE4-6B8A-4455-A5E9-9FEF89522B2C}"/>
              </a:ext>
            </a:extLst>
          </p:cNvPr>
          <p:cNvCxnSpPr>
            <a:cxnSpLocks/>
          </p:cNvCxnSpPr>
          <p:nvPr/>
        </p:nvCxnSpPr>
        <p:spPr>
          <a:xfrm flipV="1">
            <a:off x="1499985" y="5306461"/>
            <a:ext cx="422341" cy="7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F3FC4FFE-7CC3-477C-A775-6577B5075222}"/>
              </a:ext>
            </a:extLst>
          </p:cNvPr>
          <p:cNvCxnSpPr>
            <a:cxnSpLocks/>
          </p:cNvCxnSpPr>
          <p:nvPr/>
        </p:nvCxnSpPr>
        <p:spPr>
          <a:xfrm>
            <a:off x="1517715" y="5015060"/>
            <a:ext cx="404611" cy="2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73037F8C-B18A-4091-A9EB-B9149EA15A61}"/>
                  </a:ext>
                </a:extLst>
              </p:cNvPr>
              <p:cNvSpPr txBox="1"/>
              <p:nvPr/>
            </p:nvSpPr>
            <p:spPr>
              <a:xfrm rot="10800000" flipV="1">
                <a:off x="999240" y="3915348"/>
                <a:ext cx="5724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73037F8C-B18A-4091-A9EB-B9149EA15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999240" y="3915348"/>
                <a:ext cx="572432" cy="276999"/>
              </a:xfrm>
              <a:prstGeom prst="rect">
                <a:avLst/>
              </a:prstGeom>
              <a:blipFill>
                <a:blip r:embed="rId3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BF5A3B6D-D901-4624-A315-7EEFFDF40A20}"/>
                  </a:ext>
                </a:extLst>
              </p:cNvPr>
              <p:cNvSpPr txBox="1"/>
              <p:nvPr/>
            </p:nvSpPr>
            <p:spPr>
              <a:xfrm>
                <a:off x="999240" y="4175744"/>
                <a:ext cx="5724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BF5A3B6D-D901-4624-A315-7EEFFDF40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240" y="4175744"/>
                <a:ext cx="57243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D35A9905-CC8A-4754-B84C-B13C422C98BD}"/>
                  </a:ext>
                </a:extLst>
              </p:cNvPr>
              <p:cNvSpPr txBox="1"/>
              <p:nvPr/>
            </p:nvSpPr>
            <p:spPr>
              <a:xfrm>
                <a:off x="1051344" y="4732701"/>
                <a:ext cx="4046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D35A9905-CC8A-4754-B84C-B13C422C9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44" y="4732701"/>
                <a:ext cx="404611" cy="369332"/>
              </a:xfrm>
              <a:prstGeom prst="rect">
                <a:avLst/>
              </a:prstGeom>
              <a:blipFill>
                <a:blip r:embed="rId5"/>
                <a:stretch>
                  <a:fillRect r="-34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AA6E880A-EA34-4772-B0BB-6CDE127E18C0}"/>
                  </a:ext>
                </a:extLst>
              </p:cNvPr>
              <p:cNvSpPr txBox="1"/>
              <p:nvPr/>
            </p:nvSpPr>
            <p:spPr>
              <a:xfrm>
                <a:off x="999241" y="5047006"/>
                <a:ext cx="5309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AA6E880A-EA34-4772-B0BB-6CDE127E1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241" y="5047006"/>
                <a:ext cx="530932" cy="369332"/>
              </a:xfrm>
              <a:prstGeom prst="rect">
                <a:avLst/>
              </a:prstGeom>
              <a:blipFill>
                <a:blip r:embed="rId6"/>
                <a:stretch>
                  <a:fillRect r="-8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830E171A-191D-4CC0-B075-7AE115487D87}"/>
                  </a:ext>
                </a:extLst>
              </p:cNvPr>
              <p:cNvSpPr txBox="1"/>
              <p:nvPr/>
            </p:nvSpPr>
            <p:spPr>
              <a:xfrm>
                <a:off x="1992766" y="5805963"/>
                <a:ext cx="6328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x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830E171A-191D-4CC0-B075-7AE115487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766" y="5805963"/>
                <a:ext cx="632878" cy="369332"/>
              </a:xfrm>
              <a:prstGeom prst="rect">
                <a:avLst/>
              </a:prstGeom>
              <a:blipFill>
                <a:blip r:embed="rId7"/>
                <a:stretch>
                  <a:fillRect l="-865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D5E41EB4-10EE-41CE-9C55-14E10BF708A3}"/>
                  </a:ext>
                </a:extLst>
              </p:cNvPr>
              <p:cNvSpPr txBox="1"/>
              <p:nvPr/>
            </p:nvSpPr>
            <p:spPr>
              <a:xfrm>
                <a:off x="3384227" y="5849974"/>
                <a:ext cx="6337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D5E41EB4-10EE-41CE-9C55-14E10BF70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227" y="5849974"/>
                <a:ext cx="63376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8213A15A-6DC8-451D-93BA-BF39F5C5963F}"/>
                  </a:ext>
                </a:extLst>
              </p:cNvPr>
              <p:cNvSpPr txBox="1"/>
              <p:nvPr/>
            </p:nvSpPr>
            <p:spPr>
              <a:xfrm>
                <a:off x="5142905" y="5849974"/>
                <a:ext cx="633762" cy="3777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8213A15A-6DC8-451D-93BA-BF39F5C59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905" y="5849974"/>
                <a:ext cx="633762" cy="37770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C08DC02B-F938-4A6F-8283-2FA3A210C182}"/>
                  </a:ext>
                </a:extLst>
              </p:cNvPr>
              <p:cNvSpPr txBox="1"/>
              <p:nvPr/>
            </p:nvSpPr>
            <p:spPr>
              <a:xfrm>
                <a:off x="6857327" y="5814289"/>
                <a:ext cx="5522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C08DC02B-F938-4A6F-8283-2FA3A210C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327" y="5814289"/>
                <a:ext cx="552253" cy="369332"/>
              </a:xfrm>
              <a:prstGeom prst="rect">
                <a:avLst/>
              </a:prstGeom>
              <a:blipFill>
                <a:blip r:embed="rId10"/>
                <a:stretch>
                  <a:fillRect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30362C9E-0598-4114-8BC5-503DC77932B8}"/>
                  </a:ext>
                </a:extLst>
              </p:cNvPr>
              <p:cNvSpPr txBox="1"/>
              <p:nvPr/>
            </p:nvSpPr>
            <p:spPr>
              <a:xfrm>
                <a:off x="8405481" y="5869862"/>
                <a:ext cx="701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30362C9E-0598-4114-8BC5-503DC7793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481" y="5869862"/>
                <a:ext cx="70198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Oval 186">
            <a:extLst>
              <a:ext uri="{FF2B5EF4-FFF2-40B4-BE49-F238E27FC236}">
                <a16:creationId xmlns:a16="http://schemas.microsoft.com/office/drawing/2014/main" id="{64717D3D-E2B6-49BF-93FF-744A6D281C40}"/>
              </a:ext>
            </a:extLst>
          </p:cNvPr>
          <p:cNvSpPr/>
          <p:nvPr/>
        </p:nvSpPr>
        <p:spPr>
          <a:xfrm>
            <a:off x="7719932" y="3306001"/>
            <a:ext cx="443679" cy="37978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9FE2A2F2-F152-4ABF-81C2-75B0941C31EA}"/>
              </a:ext>
            </a:extLst>
          </p:cNvPr>
          <p:cNvSpPr/>
          <p:nvPr/>
        </p:nvSpPr>
        <p:spPr>
          <a:xfrm>
            <a:off x="8233412" y="3306324"/>
            <a:ext cx="507257" cy="37978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C499E395-6478-45C6-93DF-FB276FE06E38}"/>
              </a:ext>
            </a:extLst>
          </p:cNvPr>
          <p:cNvSpPr/>
          <p:nvPr/>
        </p:nvSpPr>
        <p:spPr>
          <a:xfrm>
            <a:off x="8833459" y="3306324"/>
            <a:ext cx="487965" cy="36576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431D5E97-E345-42E1-A8A8-837FDE0A3192}"/>
              </a:ext>
            </a:extLst>
          </p:cNvPr>
          <p:cNvSpPr/>
          <p:nvPr/>
        </p:nvSpPr>
        <p:spPr>
          <a:xfrm>
            <a:off x="9491628" y="3304591"/>
            <a:ext cx="479961" cy="37978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934DA129-6678-478D-A2A1-011035B18AF6}"/>
              </a:ext>
            </a:extLst>
          </p:cNvPr>
          <p:cNvSpPr/>
          <p:nvPr/>
        </p:nvSpPr>
        <p:spPr>
          <a:xfrm>
            <a:off x="9164632" y="2731112"/>
            <a:ext cx="487965" cy="36576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D6FDCE69-E5E4-4008-9ABB-87AFF5191F82}"/>
              </a:ext>
            </a:extLst>
          </p:cNvPr>
          <p:cNvSpPr/>
          <p:nvPr/>
        </p:nvSpPr>
        <p:spPr>
          <a:xfrm>
            <a:off x="8547584" y="2753097"/>
            <a:ext cx="487965" cy="33551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649161FF-5F40-476E-9874-616DC8CC89FF}"/>
              </a:ext>
            </a:extLst>
          </p:cNvPr>
          <p:cNvSpPr/>
          <p:nvPr/>
        </p:nvSpPr>
        <p:spPr>
          <a:xfrm>
            <a:off x="7924249" y="2727159"/>
            <a:ext cx="481232" cy="36576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0A53C91-0D6B-4AD7-98CA-2B7509894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49889"/>
            <a:ext cx="10515600" cy="1325563"/>
          </a:xfrm>
        </p:spPr>
        <p:txBody>
          <a:bodyPr/>
          <a:lstStyle/>
          <a:p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Models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871979-D4E3-4106-B394-8201230B5D1F}"/>
              </a:ext>
            </a:extLst>
          </p:cNvPr>
          <p:cNvSpPr txBox="1"/>
          <p:nvPr/>
        </p:nvSpPr>
        <p:spPr>
          <a:xfrm>
            <a:off x="148280" y="680936"/>
            <a:ext cx="906107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6.LSTM with all features as Input and all features as Output</a:t>
            </a:r>
            <a:endParaRPr lang="en-US" sz="2800" dirty="0"/>
          </a:p>
          <a:p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0849AA-EDDF-43BF-993B-F592E45C7EC1}"/>
              </a:ext>
            </a:extLst>
          </p:cNvPr>
          <p:cNvSpPr txBox="1"/>
          <p:nvPr/>
        </p:nvSpPr>
        <p:spPr>
          <a:xfrm>
            <a:off x="3521398" y="1367124"/>
            <a:ext cx="2574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6223923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A097-7A55-41AE-BA2F-0B94BB680A23}" type="slidenum">
              <a:rPr lang="en-IN" smtClean="0"/>
              <a:t>22</a:t>
            </a:fld>
            <a:endParaRPr lang="en-IN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48281" y="534712"/>
            <a:ext cx="11205519" cy="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60A53C91-0D6B-4AD7-98CA-2B7509894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49889"/>
            <a:ext cx="10515600" cy="1325563"/>
          </a:xfrm>
        </p:spPr>
        <p:txBody>
          <a:bodyPr/>
          <a:lstStyle/>
          <a:p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Models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871979-D4E3-4106-B394-8201230B5D1F}"/>
              </a:ext>
            </a:extLst>
          </p:cNvPr>
          <p:cNvSpPr txBox="1"/>
          <p:nvPr/>
        </p:nvSpPr>
        <p:spPr>
          <a:xfrm>
            <a:off x="195515" y="492444"/>
            <a:ext cx="912514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6.LSTM with all features as Input and all features as Output</a:t>
            </a:r>
            <a:endParaRPr lang="en-US" sz="2800" dirty="0"/>
          </a:p>
          <a:p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F600BE-C649-4CAF-8A98-069794B18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22" y="951600"/>
            <a:ext cx="8012683" cy="13173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47D5DA-646C-4C53-A1ED-2BBA9E8B3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81" y="2467980"/>
            <a:ext cx="7977624" cy="15914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14A272-C6BE-4683-AE52-7976454D6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9127" y="951600"/>
            <a:ext cx="3586801" cy="3107826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147C7F5-05F9-47EE-B49D-B06B1E3C8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680516"/>
              </p:ext>
            </p:extLst>
          </p:nvPr>
        </p:nvGraphicFramePr>
        <p:xfrm>
          <a:off x="113222" y="4190635"/>
          <a:ext cx="11512676" cy="25308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791403">
                  <a:extLst>
                    <a:ext uri="{9D8B030D-6E8A-4147-A177-3AD203B41FA5}">
                      <a16:colId xmlns:a16="http://schemas.microsoft.com/office/drawing/2014/main" val="471611992"/>
                    </a:ext>
                  </a:extLst>
                </a:gridCol>
                <a:gridCol w="2852038">
                  <a:extLst>
                    <a:ext uri="{9D8B030D-6E8A-4147-A177-3AD203B41FA5}">
                      <a16:colId xmlns:a16="http://schemas.microsoft.com/office/drawing/2014/main" val="2385686755"/>
                    </a:ext>
                  </a:extLst>
                </a:gridCol>
                <a:gridCol w="1179638">
                  <a:extLst>
                    <a:ext uri="{9D8B030D-6E8A-4147-A177-3AD203B41FA5}">
                      <a16:colId xmlns:a16="http://schemas.microsoft.com/office/drawing/2014/main" val="2173022212"/>
                    </a:ext>
                  </a:extLst>
                </a:gridCol>
                <a:gridCol w="1030317">
                  <a:extLst>
                    <a:ext uri="{9D8B030D-6E8A-4147-A177-3AD203B41FA5}">
                      <a16:colId xmlns:a16="http://schemas.microsoft.com/office/drawing/2014/main" val="147080766"/>
                    </a:ext>
                  </a:extLst>
                </a:gridCol>
                <a:gridCol w="1164707">
                  <a:extLst>
                    <a:ext uri="{9D8B030D-6E8A-4147-A177-3AD203B41FA5}">
                      <a16:colId xmlns:a16="http://schemas.microsoft.com/office/drawing/2014/main" val="3314007444"/>
                    </a:ext>
                  </a:extLst>
                </a:gridCol>
                <a:gridCol w="1075114">
                  <a:extLst>
                    <a:ext uri="{9D8B030D-6E8A-4147-A177-3AD203B41FA5}">
                      <a16:colId xmlns:a16="http://schemas.microsoft.com/office/drawing/2014/main" val="3242546444"/>
                    </a:ext>
                  </a:extLst>
                </a:gridCol>
                <a:gridCol w="1209503">
                  <a:extLst>
                    <a:ext uri="{9D8B030D-6E8A-4147-A177-3AD203B41FA5}">
                      <a16:colId xmlns:a16="http://schemas.microsoft.com/office/drawing/2014/main" val="2545671462"/>
                    </a:ext>
                  </a:extLst>
                </a:gridCol>
                <a:gridCol w="1209503">
                  <a:extLst>
                    <a:ext uri="{9D8B030D-6E8A-4147-A177-3AD203B41FA5}">
                      <a16:colId xmlns:a16="http://schemas.microsoft.com/office/drawing/2014/main" val="2313802385"/>
                    </a:ext>
                  </a:extLst>
                </a:gridCol>
                <a:gridCol w="1000453">
                  <a:extLst>
                    <a:ext uri="{9D8B030D-6E8A-4147-A177-3AD203B41FA5}">
                      <a16:colId xmlns:a16="http://schemas.microsoft.com/office/drawing/2014/main" val="2802483308"/>
                    </a:ext>
                  </a:extLst>
                </a:gridCol>
              </a:tblGrid>
              <a:tr h="30465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56465212"/>
                  </a:ext>
                </a:extLst>
              </a:tr>
              <a:tr h="274120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LSTM all features are input all features are output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449586"/>
                  </a:ext>
                </a:extLst>
              </a:tr>
              <a:tr h="3073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number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LSTM,dense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Learning rate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activation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window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epochs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RMSE_training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RMSE_testing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RMSE_val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20335546"/>
                  </a:ext>
                </a:extLst>
              </a:tr>
              <a:tr h="2741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2(40,40),1(30)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0.0005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relu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0.2453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0.3214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13037947"/>
                  </a:ext>
                </a:extLst>
              </a:tr>
              <a:tr h="2741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2(100,100),1(30)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relu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0.2325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0.2902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87329684"/>
                  </a:ext>
                </a:extLst>
              </a:tr>
              <a:tr h="2741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2(100,100),1(30)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relu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0.234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0.3368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0.2947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81511313"/>
                  </a:ext>
                </a:extLst>
              </a:tr>
              <a:tr h="2741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2(100,100),1(50,30)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relu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0.2247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0.3256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0.2871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65904428"/>
                  </a:ext>
                </a:extLst>
              </a:tr>
              <a:tr h="2741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2(200,150,40),1(50,30)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relu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0.2238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0.2973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0.2905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2316069"/>
                  </a:ext>
                </a:extLst>
              </a:tr>
              <a:tr h="2741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2(200,200,200),1(50,30)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relu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0.2207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0.263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0.2836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9577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1529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A097-7A55-41AE-BA2F-0B94BB680A23}" type="slidenum">
              <a:rPr lang="en-IN" smtClean="0"/>
              <a:t>23</a:t>
            </a:fld>
            <a:endParaRPr lang="en-IN"/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101600" y="854315"/>
            <a:ext cx="111039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CB964A18-3DBC-45C6-A040-88D7192CC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77" y="136525"/>
            <a:ext cx="10515600" cy="8167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9812D0-C439-4593-89D3-CB126B76EF81}"/>
              </a:ext>
            </a:extLst>
          </p:cNvPr>
          <p:cNvSpPr txBox="1"/>
          <p:nvPr/>
        </p:nvSpPr>
        <p:spPr>
          <a:xfrm>
            <a:off x="584462" y="95329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9FF452-3A79-45E3-A937-2F7A17631AC7}"/>
              </a:ext>
            </a:extLst>
          </p:cNvPr>
          <p:cNvSpPr txBox="1"/>
          <p:nvPr/>
        </p:nvSpPr>
        <p:spPr>
          <a:xfrm>
            <a:off x="678729" y="1322628"/>
            <a:ext cx="92288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PV power forecasting  I have developed and analyzed 6 models and I have compared the results of all models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of all the models, I observed that LSTM is performing better and   giving good result because it has a memory </a:t>
            </a:r>
          </a:p>
        </p:txBody>
      </p:sp>
    </p:spTree>
    <p:extLst>
      <p:ext uri="{BB962C8B-B14F-4D97-AF65-F5344CB8AC3E}">
        <p14:creationId xmlns:p14="http://schemas.microsoft.com/office/powerpoint/2010/main" val="14440045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A097-7A55-41AE-BA2F-0B94BB680A23}" type="slidenum">
              <a:rPr lang="en-IN" smtClean="0"/>
              <a:t>24</a:t>
            </a:fld>
            <a:endParaRPr lang="en-IN"/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101600" y="854315"/>
            <a:ext cx="111039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080877D-0444-4630-AAB4-DC029D132054}"/>
              </a:ext>
            </a:extLst>
          </p:cNvPr>
          <p:cNvSpPr txBox="1"/>
          <p:nvPr/>
        </p:nvSpPr>
        <p:spPr>
          <a:xfrm>
            <a:off x="337900" y="358763"/>
            <a:ext cx="614627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964A18-3DBC-45C6-A040-88D7192CC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77" y="136525"/>
            <a:ext cx="10515600" cy="8167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road map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ADCB3EF-F5A5-43D3-B9E9-86C0CEFEC2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6171721"/>
              </p:ext>
            </p:extLst>
          </p:nvPr>
        </p:nvGraphicFramePr>
        <p:xfrm>
          <a:off x="744718" y="719666"/>
          <a:ext cx="9360816" cy="5275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36982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481" y="-283930"/>
            <a:ext cx="10172297" cy="203228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81" y="1115678"/>
            <a:ext cx="11694238" cy="5312141"/>
          </a:xfrm>
        </p:spPr>
        <p:txBody>
          <a:bodyPr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16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Chun-Hung LIU1, JYH-</a:t>
            </a:r>
            <a:r>
              <a:rPr lang="en-US" sz="160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Cherng</a:t>
            </a:r>
            <a:r>
              <a:rPr lang="en-US" sz="16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GU1,and Ming-TA YANG(Member, IEEE) “A Simplified LSTM Neural Networks for One Day-Ahead Solar Power Forecasting”</a:t>
            </a:r>
            <a:r>
              <a:rPr lang="en-IN" sz="16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 in IEEE  Open access Journal on Multidisciplinary,  doi:</a:t>
            </a:r>
            <a:r>
              <a:rPr lang="en-US" sz="16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10.1109/ACCESS.2021.3053638,2021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Muhammad Naveen </a:t>
            </a:r>
            <a:r>
              <a:rPr lang="en-US" sz="160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Akhter,Saad</a:t>
            </a:r>
            <a:r>
              <a:rPr lang="en-US" sz="16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Mekhilef,Hazlie</a:t>
            </a:r>
            <a:r>
              <a:rPr lang="en-US" sz="16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Mokhlis,Noraisyah</a:t>
            </a:r>
            <a:r>
              <a:rPr lang="en-US" sz="16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Mohamed Shah ”Review on forecasting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6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Photovoltaic Power generation based on machine learning metaheuristic </a:t>
            </a:r>
            <a:r>
              <a:rPr lang="en-US" sz="160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technique”in</a:t>
            </a:r>
            <a:r>
              <a:rPr lang="en-US" sz="160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IET Journal on Renewable Power Generation,2019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Erhane</a:t>
            </a:r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Darsene</a:t>
            </a:r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DIMD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(Graduate Student Member, IEEE), Steve </a:t>
            </a:r>
            <a:r>
              <a:rPr lang="en-US" sz="16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Voller</a:t>
            </a:r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Umit</a:t>
            </a:r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Cali (Member, IEEE),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Ole-Morten </a:t>
            </a:r>
            <a:r>
              <a:rPr lang="en-US" sz="16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Midtgard</a:t>
            </a:r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(Member, IEEE)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Review of Machine Learning-Based  Photovoltaic Output Power Forecasting: Nordic Context” in IEEE open access Journal </a:t>
            </a:r>
            <a:r>
              <a:rPr lang="en-IN" sz="16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on Multidisciplinary, doi:</a:t>
            </a:r>
            <a:r>
              <a:rPr lang="en-US" sz="16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10.1109/ACCESS.2022.315694,2019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Mohammad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Safayet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Hossain, and Hisham Mahmood(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Member,IEEE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“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Short-Term Photovoltaic Power Forecasting Using an LSTM Neural Network and Synthetic Weather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Forecast”in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IEEE  Open access Journal on Multidisciplinary, doi: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10.1109/ACCESS.2020.3024901,2020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Nahid-AI-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Masood,Ahmed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Manavi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alam,Sohana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Rahman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deeba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“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Forcasting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of Photovoltaic Power Generation Techniques and key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Factors”Proceedings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of 2019 IEEE Region 10 Symposium,2019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Chiou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-Jye Huang  and Ping-Huan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Kuo“Multiple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input Deep Convolution Neural Network Model for Short term PV load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forcasting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IEEE Open access Journal on 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Advanced Energy  Storage  Technologies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10.1109/ACCESS.2019.2921238,2019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Grzegorz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Dudek,Pawel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Pelka,and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Slawek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Smyl “A Hybrid Residual Dilated LSTM and Exponential Smoothing Model for Midterm Electric Load Forecasting” IEEE Transactions on Neural Networks And Learning System ,VOL.33.No.7,July 2022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Udemy Course for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Tensorflow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2.O</a:t>
            </a:r>
            <a:endParaRPr lang="en-US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600" b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600" b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600" b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600" b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600" b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60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sz="160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b="0" i="1" u="none" strike="noStrike" baseline="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/>
            </a:pPr>
            <a:endParaRPr lang="en-US" sz="160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A097-7A55-41AE-BA2F-0B94BB680A23}" type="slidenum">
              <a:rPr lang="en-IN" smtClean="0"/>
              <a:t>25</a:t>
            </a:fld>
            <a:endParaRPr lang="en-IN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48281" y="997877"/>
            <a:ext cx="11205519" cy="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2268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838BE-12E0-403D-84D4-E045F626436C}"/>
              </a:ext>
            </a:extLst>
          </p:cNvPr>
          <p:cNvSpPr txBox="1"/>
          <p:nvPr/>
        </p:nvSpPr>
        <p:spPr>
          <a:xfrm rot="10800000" flipV="1">
            <a:off x="2912377" y="2341113"/>
            <a:ext cx="7777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Edwardian Script ITC" panose="030303020407070D0804" pitchFamily="66" charset="0"/>
              </a:rPr>
              <a:t>            </a:t>
            </a:r>
            <a:r>
              <a:rPr lang="en-US" sz="9600" b="1" dirty="0">
                <a:latin typeface="Edwardian Script ITC" panose="030303020407070D0804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290125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794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sz="4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sz="4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9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549" y="1222544"/>
            <a:ext cx="11205519" cy="45293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A097-7A55-41AE-BA2F-0B94BB680A23}" type="slidenum">
              <a:rPr lang="en-IN" smtClean="0"/>
              <a:t>3</a:t>
            </a:fld>
            <a:endParaRPr lang="en-IN"/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 flipV="1">
            <a:off x="242549" y="1074107"/>
            <a:ext cx="11205519" cy="53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173DCA6-EC3B-4AAE-B244-BE0B739543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734395"/>
              </p:ext>
            </p:extLst>
          </p:nvPr>
        </p:nvGraphicFramePr>
        <p:xfrm>
          <a:off x="565607" y="1096931"/>
          <a:ext cx="10982227" cy="5501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5BEF371-409D-4932-9DA1-F4C0B36E095A}"/>
              </a:ext>
            </a:extLst>
          </p:cNvPr>
          <p:cNvSpPr txBox="1"/>
          <p:nvPr/>
        </p:nvSpPr>
        <p:spPr>
          <a:xfrm>
            <a:off x="242549" y="1059521"/>
            <a:ext cx="8125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 for Machine learning model:</a:t>
            </a:r>
          </a:p>
        </p:txBody>
      </p:sp>
    </p:spTree>
    <p:extLst>
      <p:ext uri="{BB962C8B-B14F-4D97-AF65-F5344CB8AC3E}">
        <p14:creationId xmlns:p14="http://schemas.microsoft.com/office/powerpoint/2010/main" val="34406459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1" y="45115"/>
            <a:ext cx="10515600" cy="1292739"/>
          </a:xfrm>
        </p:spPr>
        <p:txBody>
          <a:bodyPr>
            <a:normAutofit fontScale="90000"/>
          </a:bodyPr>
          <a:lstStyle/>
          <a:p>
            <a:br>
              <a:rPr lang="en-US" sz="4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9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Data Visualization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81" y="1432994"/>
            <a:ext cx="11665075" cy="542500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194773" y="1139794"/>
            <a:ext cx="11598303" cy="5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AE6FCA6-1F44-49B4-BD36-89FDB8A4D892}"/>
              </a:ext>
            </a:extLst>
          </p:cNvPr>
          <p:cNvSpPr txBox="1"/>
          <p:nvPr/>
        </p:nvSpPr>
        <p:spPr>
          <a:xfrm>
            <a:off x="2201872" y="363895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864DC6-26D2-490B-BC79-91B5A845CBC0}"/>
              </a:ext>
            </a:extLst>
          </p:cNvPr>
          <p:cNvSpPr/>
          <p:nvPr/>
        </p:nvSpPr>
        <p:spPr>
          <a:xfrm>
            <a:off x="6333781" y="2391292"/>
            <a:ext cx="555623" cy="5134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A3473B-23A6-47C7-B8C2-98230BA5BDD4}"/>
              </a:ext>
            </a:extLst>
          </p:cNvPr>
          <p:cNvSpPr/>
          <p:nvPr/>
        </p:nvSpPr>
        <p:spPr>
          <a:xfrm>
            <a:off x="5778158" y="3394219"/>
            <a:ext cx="555623" cy="5510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F1E665-4C7D-4400-9039-EFCB4D66AA13}"/>
              </a:ext>
            </a:extLst>
          </p:cNvPr>
          <p:cNvSpPr/>
          <p:nvPr/>
        </p:nvSpPr>
        <p:spPr>
          <a:xfrm>
            <a:off x="7064836" y="4294682"/>
            <a:ext cx="555623" cy="5510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40F4D82-3FB0-469A-B304-4630594CFBC9}"/>
              </a:ext>
            </a:extLst>
          </p:cNvPr>
          <p:cNvSpPr/>
          <p:nvPr/>
        </p:nvSpPr>
        <p:spPr>
          <a:xfrm>
            <a:off x="6808247" y="5171619"/>
            <a:ext cx="599584" cy="5352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10EA9E-E0AF-4CDD-8D82-FC08FEEB5E29}"/>
              </a:ext>
            </a:extLst>
          </p:cNvPr>
          <p:cNvSpPr/>
          <p:nvPr/>
        </p:nvSpPr>
        <p:spPr>
          <a:xfrm>
            <a:off x="6333781" y="6096146"/>
            <a:ext cx="593494" cy="5185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0FA9CF2-5349-46C3-B344-A7B8A58A56CC}"/>
              </a:ext>
            </a:extLst>
          </p:cNvPr>
          <p:cNvSpPr txBox="1"/>
          <p:nvPr/>
        </p:nvSpPr>
        <p:spPr>
          <a:xfrm>
            <a:off x="7039213" y="2563496"/>
            <a:ext cx="1109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49.34GW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03F817-CAB3-451A-9FB4-DDFE4667E550}"/>
              </a:ext>
            </a:extLst>
          </p:cNvPr>
          <p:cNvCxnSpPr>
            <a:cxnSpLocks/>
          </p:cNvCxnSpPr>
          <p:nvPr/>
        </p:nvCxnSpPr>
        <p:spPr>
          <a:xfrm>
            <a:off x="378643" y="6011305"/>
            <a:ext cx="114347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9D5281E-952C-40F0-8F81-6FA68019381B}"/>
              </a:ext>
            </a:extLst>
          </p:cNvPr>
          <p:cNvSpPr txBox="1"/>
          <p:nvPr/>
        </p:nvSpPr>
        <p:spPr>
          <a:xfrm>
            <a:off x="471340" y="6096146"/>
            <a:ext cx="4298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21ECA6-9A28-4499-A14F-45822DC97266}"/>
              </a:ext>
            </a:extLst>
          </p:cNvPr>
          <p:cNvSpPr txBox="1"/>
          <p:nvPr/>
        </p:nvSpPr>
        <p:spPr>
          <a:xfrm>
            <a:off x="245648" y="5968374"/>
            <a:ext cx="11771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Tiechui Yaoa,b, Jue Wanga,b , Haoyan Wuc , Pei Zhangcd, Shigang Lie , Yangang Wanga,b, Xuebin Chia,b, Min Shi,”A photovoltaic power output dataset: Multi-source photovoltaic power output dataset with Python toolkit”,ResearchGate  Article  in  Solar Energy · December 2021,DOI: 10.1016/j.solener.2021.09.050</a:t>
            </a:r>
          </a:p>
          <a:p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05FED928-5FEA-4773-8566-6FECF463CE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3445472"/>
              </p:ext>
            </p:extLst>
          </p:nvPr>
        </p:nvGraphicFramePr>
        <p:xfrm>
          <a:off x="-480766" y="1978785"/>
          <a:ext cx="6740164" cy="3685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CEE8FEE9-A073-418F-ADDF-9BCC9EC361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4916608"/>
              </p:ext>
            </p:extLst>
          </p:nvPr>
        </p:nvGraphicFramePr>
        <p:xfrm>
          <a:off x="5615827" y="1772003"/>
          <a:ext cx="5790607" cy="3745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868AC9A-488F-4445-811B-6596BC7939DD}"/>
              </a:ext>
            </a:extLst>
          </p:cNvPr>
          <p:cNvSpPr txBox="1"/>
          <p:nvPr/>
        </p:nvSpPr>
        <p:spPr>
          <a:xfrm>
            <a:off x="148281" y="1145462"/>
            <a:ext cx="2340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data:</a:t>
            </a: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4DED2F1D-78E9-4A0A-A49E-1743A5BCBC6D}"/>
              </a:ext>
            </a:extLst>
          </p:cNvPr>
          <p:cNvSpPr/>
          <p:nvPr/>
        </p:nvSpPr>
        <p:spPr>
          <a:xfrm rot="5400000">
            <a:off x="7482685" y="2922986"/>
            <a:ext cx="1361855" cy="1338605"/>
          </a:xfrm>
          <a:prstGeom prst="hexagon">
            <a:avLst/>
          </a:prstGeom>
          <a:solidFill>
            <a:srgbClr val="8FAA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CAA345-16CC-4464-8C6B-DFD05882AA23}"/>
              </a:ext>
            </a:extLst>
          </p:cNvPr>
          <p:cNvSpPr txBox="1"/>
          <p:nvPr/>
        </p:nvSpPr>
        <p:spPr>
          <a:xfrm>
            <a:off x="7715137" y="3429000"/>
            <a:ext cx="1004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476763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5456" y="-515627"/>
            <a:ext cx="10571056" cy="2046566"/>
          </a:xfrm>
        </p:spPr>
        <p:txBody>
          <a:bodyPr>
            <a:normAutofit/>
          </a:bodyPr>
          <a:lstStyle/>
          <a:p>
            <a:br>
              <a:rPr lang="en-US" sz="4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Data Visualization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81" y="1392195"/>
            <a:ext cx="11665075" cy="542500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148281" y="849682"/>
            <a:ext cx="118991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AE6FCA6-1F44-49B4-BD36-89FDB8A4D892}"/>
              </a:ext>
            </a:extLst>
          </p:cNvPr>
          <p:cNvSpPr txBox="1"/>
          <p:nvPr/>
        </p:nvSpPr>
        <p:spPr>
          <a:xfrm>
            <a:off x="2201872" y="363895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864DC6-26D2-490B-BC79-91B5A845CBC0}"/>
              </a:ext>
            </a:extLst>
          </p:cNvPr>
          <p:cNvSpPr/>
          <p:nvPr/>
        </p:nvSpPr>
        <p:spPr>
          <a:xfrm>
            <a:off x="6333781" y="2391292"/>
            <a:ext cx="555623" cy="5134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A3473B-23A6-47C7-B8C2-98230BA5BDD4}"/>
              </a:ext>
            </a:extLst>
          </p:cNvPr>
          <p:cNvSpPr/>
          <p:nvPr/>
        </p:nvSpPr>
        <p:spPr>
          <a:xfrm>
            <a:off x="5778158" y="3394219"/>
            <a:ext cx="555623" cy="5510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F1E665-4C7D-4400-9039-EFCB4D66AA13}"/>
              </a:ext>
            </a:extLst>
          </p:cNvPr>
          <p:cNvSpPr/>
          <p:nvPr/>
        </p:nvSpPr>
        <p:spPr>
          <a:xfrm>
            <a:off x="7064836" y="4294682"/>
            <a:ext cx="555623" cy="5510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40F4D82-3FB0-469A-B304-4630594CFBC9}"/>
              </a:ext>
            </a:extLst>
          </p:cNvPr>
          <p:cNvSpPr/>
          <p:nvPr/>
        </p:nvSpPr>
        <p:spPr>
          <a:xfrm>
            <a:off x="6808247" y="5171619"/>
            <a:ext cx="599584" cy="5352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10EA9E-E0AF-4CDD-8D82-FC08FEEB5E29}"/>
              </a:ext>
            </a:extLst>
          </p:cNvPr>
          <p:cNvSpPr/>
          <p:nvPr/>
        </p:nvSpPr>
        <p:spPr>
          <a:xfrm>
            <a:off x="6333781" y="6096146"/>
            <a:ext cx="593494" cy="5185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0FA9CF2-5349-46C3-B344-A7B8A58A56CC}"/>
              </a:ext>
            </a:extLst>
          </p:cNvPr>
          <p:cNvSpPr txBox="1"/>
          <p:nvPr/>
        </p:nvSpPr>
        <p:spPr>
          <a:xfrm>
            <a:off x="7039213" y="2563496"/>
            <a:ext cx="1109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49.34GW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D5281E-952C-40F0-8F81-6FA68019381B}"/>
              </a:ext>
            </a:extLst>
          </p:cNvPr>
          <p:cNvSpPr txBox="1"/>
          <p:nvPr/>
        </p:nvSpPr>
        <p:spPr>
          <a:xfrm>
            <a:off x="471340" y="6096146"/>
            <a:ext cx="4298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DB744B-59DD-4526-BEE3-02FE5773B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7797"/>
            <a:ext cx="12192000" cy="20379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95A7AC4-173C-4BC6-A36D-3D2F68BE7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55790"/>
            <a:ext cx="12192000" cy="197885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9EA4903-076C-4B95-81AA-FFE24735AD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61236"/>
            <a:ext cx="12192000" cy="199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0044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5456" y="-515627"/>
            <a:ext cx="10571056" cy="2046566"/>
          </a:xfrm>
        </p:spPr>
        <p:txBody>
          <a:bodyPr>
            <a:normAutofit/>
          </a:bodyPr>
          <a:lstStyle/>
          <a:p>
            <a:br>
              <a:rPr lang="en-US" sz="4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Data Visualization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81" y="1392195"/>
            <a:ext cx="11665075" cy="542500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148281" y="849682"/>
            <a:ext cx="118991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AE6FCA6-1F44-49B4-BD36-89FDB8A4D892}"/>
              </a:ext>
            </a:extLst>
          </p:cNvPr>
          <p:cNvSpPr txBox="1"/>
          <p:nvPr/>
        </p:nvSpPr>
        <p:spPr>
          <a:xfrm>
            <a:off x="2201872" y="363895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864DC6-26D2-490B-BC79-91B5A845CBC0}"/>
              </a:ext>
            </a:extLst>
          </p:cNvPr>
          <p:cNvSpPr/>
          <p:nvPr/>
        </p:nvSpPr>
        <p:spPr>
          <a:xfrm>
            <a:off x="6333781" y="2391292"/>
            <a:ext cx="555623" cy="5134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A3473B-23A6-47C7-B8C2-98230BA5BDD4}"/>
              </a:ext>
            </a:extLst>
          </p:cNvPr>
          <p:cNvSpPr/>
          <p:nvPr/>
        </p:nvSpPr>
        <p:spPr>
          <a:xfrm>
            <a:off x="5778158" y="3394219"/>
            <a:ext cx="555623" cy="5510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F1E665-4C7D-4400-9039-EFCB4D66AA13}"/>
              </a:ext>
            </a:extLst>
          </p:cNvPr>
          <p:cNvSpPr/>
          <p:nvPr/>
        </p:nvSpPr>
        <p:spPr>
          <a:xfrm>
            <a:off x="7064836" y="4294682"/>
            <a:ext cx="555623" cy="5510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40F4D82-3FB0-469A-B304-4630594CFBC9}"/>
              </a:ext>
            </a:extLst>
          </p:cNvPr>
          <p:cNvSpPr/>
          <p:nvPr/>
        </p:nvSpPr>
        <p:spPr>
          <a:xfrm>
            <a:off x="6808247" y="5171619"/>
            <a:ext cx="599584" cy="5352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10EA9E-E0AF-4CDD-8D82-FC08FEEB5E29}"/>
              </a:ext>
            </a:extLst>
          </p:cNvPr>
          <p:cNvSpPr/>
          <p:nvPr/>
        </p:nvSpPr>
        <p:spPr>
          <a:xfrm>
            <a:off x="6333781" y="6096146"/>
            <a:ext cx="593494" cy="5185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0FA9CF2-5349-46C3-B344-A7B8A58A56CC}"/>
              </a:ext>
            </a:extLst>
          </p:cNvPr>
          <p:cNvSpPr txBox="1"/>
          <p:nvPr/>
        </p:nvSpPr>
        <p:spPr>
          <a:xfrm>
            <a:off x="7039213" y="2563496"/>
            <a:ext cx="1109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49.34GW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D5281E-952C-40F0-8F81-6FA68019381B}"/>
              </a:ext>
            </a:extLst>
          </p:cNvPr>
          <p:cNvSpPr txBox="1"/>
          <p:nvPr/>
        </p:nvSpPr>
        <p:spPr>
          <a:xfrm>
            <a:off x="471340" y="6096146"/>
            <a:ext cx="4298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39FE564-B0D5-46CE-940F-1C95A746E4CD}"/>
              </a:ext>
            </a:extLst>
          </p:cNvPr>
          <p:cNvSpPr txBox="1">
            <a:spLocks/>
          </p:cNvSpPr>
          <p:nvPr/>
        </p:nvSpPr>
        <p:spPr>
          <a:xfrm>
            <a:off x="300681" y="1544595"/>
            <a:ext cx="11665075" cy="5425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0A7E66-094F-4AB4-930F-7177D1093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8966"/>
            <a:ext cx="12192000" cy="19788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9F34DC2-BF10-4EAD-95CD-473B8782D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8" y="2930909"/>
            <a:ext cx="12192000" cy="198545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D27BE81-F1D6-4A43-B241-E417F70CD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8" y="4845683"/>
            <a:ext cx="12192000" cy="20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221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5456" y="-515627"/>
            <a:ext cx="10571056" cy="2046566"/>
          </a:xfrm>
        </p:spPr>
        <p:txBody>
          <a:bodyPr>
            <a:normAutofit/>
          </a:bodyPr>
          <a:lstStyle/>
          <a:p>
            <a:br>
              <a:rPr lang="en-US" sz="4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Data Visualization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81" y="1392195"/>
            <a:ext cx="11665075" cy="542500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 flipV="1">
            <a:off x="148281" y="784184"/>
            <a:ext cx="11531529" cy="90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AE6FCA6-1F44-49B4-BD36-89FDB8A4D892}"/>
              </a:ext>
            </a:extLst>
          </p:cNvPr>
          <p:cNvSpPr txBox="1"/>
          <p:nvPr/>
        </p:nvSpPr>
        <p:spPr>
          <a:xfrm>
            <a:off x="2201872" y="363895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864DC6-26D2-490B-BC79-91B5A845CBC0}"/>
              </a:ext>
            </a:extLst>
          </p:cNvPr>
          <p:cNvSpPr/>
          <p:nvPr/>
        </p:nvSpPr>
        <p:spPr>
          <a:xfrm>
            <a:off x="6333781" y="2391292"/>
            <a:ext cx="555623" cy="5134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A3473B-23A6-47C7-B8C2-98230BA5BDD4}"/>
              </a:ext>
            </a:extLst>
          </p:cNvPr>
          <p:cNvSpPr/>
          <p:nvPr/>
        </p:nvSpPr>
        <p:spPr>
          <a:xfrm>
            <a:off x="5778158" y="3394219"/>
            <a:ext cx="555623" cy="5510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F1E665-4C7D-4400-9039-EFCB4D66AA13}"/>
              </a:ext>
            </a:extLst>
          </p:cNvPr>
          <p:cNvSpPr/>
          <p:nvPr/>
        </p:nvSpPr>
        <p:spPr>
          <a:xfrm>
            <a:off x="7064836" y="4294682"/>
            <a:ext cx="555623" cy="5510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40F4D82-3FB0-469A-B304-4630594CFBC9}"/>
              </a:ext>
            </a:extLst>
          </p:cNvPr>
          <p:cNvSpPr/>
          <p:nvPr/>
        </p:nvSpPr>
        <p:spPr>
          <a:xfrm>
            <a:off x="6808247" y="5171619"/>
            <a:ext cx="599584" cy="5352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10EA9E-E0AF-4CDD-8D82-FC08FEEB5E29}"/>
              </a:ext>
            </a:extLst>
          </p:cNvPr>
          <p:cNvSpPr/>
          <p:nvPr/>
        </p:nvSpPr>
        <p:spPr>
          <a:xfrm>
            <a:off x="6333781" y="6096146"/>
            <a:ext cx="593494" cy="5185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0FA9CF2-5349-46C3-B344-A7B8A58A56CC}"/>
              </a:ext>
            </a:extLst>
          </p:cNvPr>
          <p:cNvSpPr txBox="1"/>
          <p:nvPr/>
        </p:nvSpPr>
        <p:spPr>
          <a:xfrm>
            <a:off x="7039213" y="2563496"/>
            <a:ext cx="1109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49.34GW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D5281E-952C-40F0-8F81-6FA68019381B}"/>
              </a:ext>
            </a:extLst>
          </p:cNvPr>
          <p:cNvSpPr txBox="1"/>
          <p:nvPr/>
        </p:nvSpPr>
        <p:spPr>
          <a:xfrm>
            <a:off x="471339" y="6096146"/>
            <a:ext cx="4298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19C0B9-EEE2-4315-A3D0-FB72B99DF919}"/>
              </a:ext>
            </a:extLst>
          </p:cNvPr>
          <p:cNvSpPr txBox="1"/>
          <p:nvPr/>
        </p:nvSpPr>
        <p:spPr>
          <a:xfrm>
            <a:off x="2699217" y="1479425"/>
            <a:ext cx="571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plots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132052-3BDF-4501-80C8-00700F05F5A4}"/>
              </a:ext>
            </a:extLst>
          </p:cNvPr>
          <p:cNvSpPr txBox="1"/>
          <p:nvPr/>
        </p:nvSpPr>
        <p:spPr>
          <a:xfrm>
            <a:off x="9602264" y="1530939"/>
            <a:ext cx="1495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 Map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420D34-BDEF-4D76-9F41-0DE232B1A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2" y="2162872"/>
            <a:ext cx="2447925" cy="2066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1FE7B6-F9BD-4701-A4D8-E4CDAF173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045" y="2162871"/>
            <a:ext cx="2447925" cy="20669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494AE0-EC58-45C6-9279-44D43D5BF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482" y="4104698"/>
            <a:ext cx="2447925" cy="20669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1C99920-C450-4D14-B762-E0A18A5529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2147" y="4138156"/>
            <a:ext cx="2447925" cy="20669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D483B8B-8FD9-4EFE-8672-FF919CCCB1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7608" y="2162870"/>
            <a:ext cx="2447925" cy="206692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74F69E4-CDF0-4EA4-B901-4CB27366EB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3840" y="4129508"/>
            <a:ext cx="2447925" cy="206692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F8BFF2F-8269-4FFE-9433-AAEF784451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81900" y="2162239"/>
            <a:ext cx="46101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8862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509"/>
            <a:ext cx="10515600" cy="129273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Models</a:t>
            </a:r>
            <a:endParaRPr lang="en-IN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82" y="1390063"/>
            <a:ext cx="11205519" cy="5425006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7496" y="962543"/>
            <a:ext cx="11205519" cy="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DA198A5-A23E-413D-AA0B-E2B80C0C3E22}"/>
              </a:ext>
            </a:extLst>
          </p:cNvPr>
          <p:cNvSpPr/>
          <p:nvPr/>
        </p:nvSpPr>
        <p:spPr>
          <a:xfrm>
            <a:off x="3435832" y="1279733"/>
            <a:ext cx="6646404" cy="591494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Multi-variable regression for Power output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2C31711-EDCD-4D03-9745-339484563F90}"/>
              </a:ext>
            </a:extLst>
          </p:cNvPr>
          <p:cNvSpPr/>
          <p:nvPr/>
        </p:nvSpPr>
        <p:spPr>
          <a:xfrm>
            <a:off x="3960222" y="2013699"/>
            <a:ext cx="6408524" cy="590039"/>
          </a:xfrm>
          <a:prstGeom prst="roundRect">
            <a:avLst>
              <a:gd name="adj" fmla="val 4673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MLP with 5 features as Input power as Output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A5F453F-9263-4859-B05A-D6CF3F2FD6C0}"/>
              </a:ext>
            </a:extLst>
          </p:cNvPr>
          <p:cNvSpPr/>
          <p:nvPr/>
        </p:nvSpPr>
        <p:spPr>
          <a:xfrm>
            <a:off x="4246732" y="2762584"/>
            <a:ext cx="6408524" cy="608592"/>
          </a:xfrm>
          <a:prstGeom prst="roundRect">
            <a:avLst>
              <a:gd name="adj" fmla="val 4673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/>
              <a:t>             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MLP with Power as Input and Power as Output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8D07BC1-9354-4C29-88E6-D19074095398}"/>
              </a:ext>
            </a:extLst>
          </p:cNvPr>
          <p:cNvSpPr/>
          <p:nvPr/>
        </p:nvSpPr>
        <p:spPr>
          <a:xfrm>
            <a:off x="4335704" y="3586139"/>
            <a:ext cx="6451746" cy="590039"/>
          </a:xfrm>
          <a:prstGeom prst="roundRect">
            <a:avLst>
              <a:gd name="adj" fmla="val 4673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MLP with all features as Input and all features as Output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BD2B2CC-7F9A-4FAB-9F24-E1CC2A44DB04}"/>
              </a:ext>
            </a:extLst>
          </p:cNvPr>
          <p:cNvSpPr/>
          <p:nvPr/>
        </p:nvSpPr>
        <p:spPr>
          <a:xfrm>
            <a:off x="4166355" y="4391141"/>
            <a:ext cx="6655950" cy="621013"/>
          </a:xfrm>
          <a:prstGeom prst="roundRect">
            <a:avLst>
              <a:gd name="adj" fmla="val 4673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/>
              <a:t>          </a:t>
            </a: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 neural network all features as Input all are Output</a:t>
            </a:r>
            <a:endParaRPr lang="en-US" dirty="0"/>
          </a:p>
        </p:txBody>
      </p:sp>
      <p:sp>
        <p:nvSpPr>
          <p:cNvPr id="17" name="Block Arc 16">
            <a:extLst>
              <a:ext uri="{FF2B5EF4-FFF2-40B4-BE49-F238E27FC236}">
                <a16:creationId xmlns:a16="http://schemas.microsoft.com/office/drawing/2014/main" id="{7673F00E-BFDA-4EC9-A7C3-EAFC7B7502CF}"/>
              </a:ext>
            </a:extLst>
          </p:cNvPr>
          <p:cNvSpPr/>
          <p:nvPr/>
        </p:nvSpPr>
        <p:spPr>
          <a:xfrm>
            <a:off x="362952" y="1672917"/>
            <a:ext cx="3883780" cy="4131557"/>
          </a:xfrm>
          <a:prstGeom prst="blockArc">
            <a:avLst>
              <a:gd name="adj1" fmla="val 15823353"/>
              <a:gd name="adj2" fmla="val 5820457"/>
              <a:gd name="adj3" fmla="val 4674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Circle: Hollow 17">
            <a:extLst>
              <a:ext uri="{FF2B5EF4-FFF2-40B4-BE49-F238E27FC236}">
                <a16:creationId xmlns:a16="http://schemas.microsoft.com/office/drawing/2014/main" id="{9EDB3785-3330-4802-AF3A-D387F9874772}"/>
              </a:ext>
            </a:extLst>
          </p:cNvPr>
          <p:cNvSpPr/>
          <p:nvPr/>
        </p:nvSpPr>
        <p:spPr>
          <a:xfrm>
            <a:off x="440654" y="2011588"/>
            <a:ext cx="3328156" cy="3454217"/>
          </a:xfrm>
          <a:prstGeom prst="donut">
            <a:avLst>
              <a:gd name="adj" fmla="val 853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A3473B-23A6-47C7-B8C2-98230BA5BDD4}"/>
              </a:ext>
            </a:extLst>
          </p:cNvPr>
          <p:cNvSpPr/>
          <p:nvPr/>
        </p:nvSpPr>
        <p:spPr>
          <a:xfrm>
            <a:off x="4335704" y="2817757"/>
            <a:ext cx="555623" cy="5510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F1E665-4C7D-4400-9039-EFCB4D66AA13}"/>
              </a:ext>
            </a:extLst>
          </p:cNvPr>
          <p:cNvSpPr/>
          <p:nvPr/>
        </p:nvSpPr>
        <p:spPr>
          <a:xfrm flipH="1" flipV="1">
            <a:off x="2112584" y="4266849"/>
            <a:ext cx="431638" cy="1464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40F4D82-3FB0-469A-B304-4630594CFBC9}"/>
              </a:ext>
            </a:extLst>
          </p:cNvPr>
          <p:cNvSpPr/>
          <p:nvPr/>
        </p:nvSpPr>
        <p:spPr>
          <a:xfrm>
            <a:off x="4015834" y="2054010"/>
            <a:ext cx="513161" cy="5352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10EA9E-E0AF-4CDD-8D82-FC08FEEB5E29}"/>
              </a:ext>
            </a:extLst>
          </p:cNvPr>
          <p:cNvSpPr/>
          <p:nvPr/>
        </p:nvSpPr>
        <p:spPr>
          <a:xfrm>
            <a:off x="4413847" y="3633212"/>
            <a:ext cx="593494" cy="5185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1F51BE0-5842-4E9A-847F-2808E6064E64}"/>
              </a:ext>
            </a:extLst>
          </p:cNvPr>
          <p:cNvSpPr/>
          <p:nvPr/>
        </p:nvSpPr>
        <p:spPr>
          <a:xfrm>
            <a:off x="3805331" y="5247514"/>
            <a:ext cx="6408523" cy="621013"/>
          </a:xfrm>
          <a:prstGeom prst="roundRect">
            <a:avLst>
              <a:gd name="adj" fmla="val 4673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LSTM with all features as Input and all features as Output</a:t>
            </a:r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C62FBE5-85ED-42A4-B9DB-C14A153F0E66}"/>
              </a:ext>
            </a:extLst>
          </p:cNvPr>
          <p:cNvSpPr/>
          <p:nvPr/>
        </p:nvSpPr>
        <p:spPr>
          <a:xfrm>
            <a:off x="4211414" y="4423968"/>
            <a:ext cx="593494" cy="5185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4AE71E0-916B-4FFF-8B2B-181B0FE3ABBC}"/>
              </a:ext>
            </a:extLst>
          </p:cNvPr>
          <p:cNvSpPr/>
          <p:nvPr/>
        </p:nvSpPr>
        <p:spPr>
          <a:xfrm>
            <a:off x="3846512" y="5305840"/>
            <a:ext cx="682483" cy="5185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15CE75-C502-4E35-A944-8641C3EF5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550" y="2605220"/>
            <a:ext cx="1295400" cy="113347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D2D37F4-CB34-4418-9C9E-A1769C539AEF}"/>
              </a:ext>
            </a:extLst>
          </p:cNvPr>
          <p:cNvSpPr txBox="1"/>
          <p:nvPr/>
        </p:nvSpPr>
        <p:spPr>
          <a:xfrm>
            <a:off x="838199" y="3902586"/>
            <a:ext cx="26480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models for PV power forecasting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43AA85B-206B-4118-BB90-34223A11C187}"/>
              </a:ext>
            </a:extLst>
          </p:cNvPr>
          <p:cNvSpPr/>
          <p:nvPr/>
        </p:nvSpPr>
        <p:spPr>
          <a:xfrm>
            <a:off x="3533391" y="1322548"/>
            <a:ext cx="626241" cy="5352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6" name="Picture 12" descr="Regression analysis - Wikipedia">
            <a:extLst>
              <a:ext uri="{FF2B5EF4-FFF2-40B4-BE49-F238E27FC236}">
                <a16:creationId xmlns:a16="http://schemas.microsoft.com/office/drawing/2014/main" id="{F947AC4A-B393-4C53-B932-221850345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1087018" y="2132729"/>
            <a:ext cx="194253" cy="47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Linear regression - Free arrows icons">
            <a:extLst>
              <a:ext uri="{FF2B5EF4-FFF2-40B4-BE49-F238E27FC236}">
                <a16:creationId xmlns:a16="http://schemas.microsoft.com/office/drawing/2014/main" id="{46ACCA28-F130-4523-AEF2-87BD9937A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963" y="1464566"/>
            <a:ext cx="443096" cy="23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Neural network - Free networking icons">
            <a:extLst>
              <a:ext uri="{FF2B5EF4-FFF2-40B4-BE49-F238E27FC236}">
                <a16:creationId xmlns:a16="http://schemas.microsoft.com/office/drawing/2014/main" id="{9C485312-61BF-48FF-B76A-0499DCD48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224" y="2109592"/>
            <a:ext cx="428420" cy="42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0" descr="Neural network - Free networking icons">
            <a:extLst>
              <a:ext uri="{FF2B5EF4-FFF2-40B4-BE49-F238E27FC236}">
                <a16:creationId xmlns:a16="http://schemas.microsoft.com/office/drawing/2014/main" id="{BAC912C6-36E6-4D6D-BB4E-41C41AE46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305" y="2840257"/>
            <a:ext cx="428420" cy="42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0" descr="Neural network - Free networking icons">
            <a:extLst>
              <a:ext uri="{FF2B5EF4-FFF2-40B4-BE49-F238E27FC236}">
                <a16:creationId xmlns:a16="http://schemas.microsoft.com/office/drawing/2014/main" id="{28BC1398-6ADD-48E7-A479-239806306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612" y="3690393"/>
            <a:ext cx="428420" cy="42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Convolutional-neural-network Icons - Free SVG &amp; PNG ...">
            <a:extLst>
              <a:ext uri="{FF2B5EF4-FFF2-40B4-BE49-F238E27FC236}">
                <a16:creationId xmlns:a16="http://schemas.microsoft.com/office/drawing/2014/main" id="{C2C673C6-8E51-4FBA-B0BB-F8C538DD2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283154" y="4522537"/>
            <a:ext cx="446595" cy="342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05032E-CF23-45A0-A511-2B376022AC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1503" y="5387515"/>
            <a:ext cx="512500" cy="31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2312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06356"/>
            <a:ext cx="10571056" cy="2046566"/>
          </a:xfrm>
        </p:spPr>
        <p:txBody>
          <a:bodyPr>
            <a:normAutofit fontScale="90000"/>
          </a:bodyPr>
          <a:lstStyle/>
          <a:p>
            <a:br>
              <a:rPr lang="en-US" sz="4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9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Models</a:t>
            </a:r>
            <a:br>
              <a:rPr lang="en-US" sz="4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33" y="763051"/>
            <a:ext cx="11665075" cy="59590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 flipV="1">
            <a:off x="148281" y="767325"/>
            <a:ext cx="11531529" cy="90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AE6FCA6-1F44-49B4-BD36-89FDB8A4D892}"/>
              </a:ext>
            </a:extLst>
          </p:cNvPr>
          <p:cNvSpPr txBox="1"/>
          <p:nvPr/>
        </p:nvSpPr>
        <p:spPr>
          <a:xfrm>
            <a:off x="2201872" y="363895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864DC6-26D2-490B-BC79-91B5A845CBC0}"/>
              </a:ext>
            </a:extLst>
          </p:cNvPr>
          <p:cNvSpPr/>
          <p:nvPr/>
        </p:nvSpPr>
        <p:spPr>
          <a:xfrm>
            <a:off x="8313712" y="2712064"/>
            <a:ext cx="555623" cy="5134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A3473B-23A6-47C7-B8C2-98230BA5BDD4}"/>
              </a:ext>
            </a:extLst>
          </p:cNvPr>
          <p:cNvSpPr/>
          <p:nvPr/>
        </p:nvSpPr>
        <p:spPr>
          <a:xfrm>
            <a:off x="5778158" y="3393670"/>
            <a:ext cx="555623" cy="5510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F1E665-4C7D-4400-9039-EFCB4D66AA13}"/>
              </a:ext>
            </a:extLst>
          </p:cNvPr>
          <p:cNvSpPr/>
          <p:nvPr/>
        </p:nvSpPr>
        <p:spPr>
          <a:xfrm>
            <a:off x="6897529" y="4285623"/>
            <a:ext cx="555623" cy="5510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40F4D82-3FB0-469A-B304-4630594CFBC9}"/>
              </a:ext>
            </a:extLst>
          </p:cNvPr>
          <p:cNvSpPr/>
          <p:nvPr/>
        </p:nvSpPr>
        <p:spPr>
          <a:xfrm>
            <a:off x="6808247" y="5171619"/>
            <a:ext cx="599584" cy="5352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10EA9E-E0AF-4CDD-8D82-FC08FEEB5E29}"/>
              </a:ext>
            </a:extLst>
          </p:cNvPr>
          <p:cNvSpPr/>
          <p:nvPr/>
        </p:nvSpPr>
        <p:spPr>
          <a:xfrm>
            <a:off x="6333781" y="6096146"/>
            <a:ext cx="593494" cy="5185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0FA9CF2-5349-46C3-B344-A7B8A58A56CC}"/>
              </a:ext>
            </a:extLst>
          </p:cNvPr>
          <p:cNvSpPr txBox="1"/>
          <p:nvPr/>
        </p:nvSpPr>
        <p:spPr>
          <a:xfrm>
            <a:off x="7039213" y="2563496"/>
            <a:ext cx="1109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49.34GW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D5281E-952C-40F0-8F81-6FA68019381B}"/>
              </a:ext>
            </a:extLst>
          </p:cNvPr>
          <p:cNvSpPr txBox="1"/>
          <p:nvPr/>
        </p:nvSpPr>
        <p:spPr>
          <a:xfrm>
            <a:off x="510189" y="6096146"/>
            <a:ext cx="4298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10D422D-5C38-4265-AA83-B08F2B4D76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565158"/>
              </p:ext>
            </p:extLst>
          </p:nvPr>
        </p:nvGraphicFramePr>
        <p:xfrm>
          <a:off x="6333781" y="4698916"/>
          <a:ext cx="5462427" cy="1534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A433B6D-25DD-4FF7-B6E0-F98F75C3E0F5}"/>
              </a:ext>
            </a:extLst>
          </p:cNvPr>
          <p:cNvSpPr txBox="1"/>
          <p:nvPr/>
        </p:nvSpPr>
        <p:spPr>
          <a:xfrm>
            <a:off x="148281" y="973633"/>
            <a:ext cx="7348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Multivariable regression for PV Output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E9DA132-B77B-4B21-9F46-DD0A44E80FED}"/>
              </a:ext>
            </a:extLst>
          </p:cNvPr>
          <p:cNvCxnSpPr>
            <a:cxnSpLocks/>
          </p:cNvCxnSpPr>
          <p:nvPr/>
        </p:nvCxnSpPr>
        <p:spPr>
          <a:xfrm flipV="1">
            <a:off x="1653999" y="3316612"/>
            <a:ext cx="540382" cy="665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A75BBEA-5924-40F5-8DA5-9804C5F5FB1A}"/>
              </a:ext>
            </a:extLst>
          </p:cNvPr>
          <p:cNvCxnSpPr>
            <a:cxnSpLocks/>
            <a:stCxn id="60" idx="6"/>
          </p:cNvCxnSpPr>
          <p:nvPr/>
        </p:nvCxnSpPr>
        <p:spPr>
          <a:xfrm flipV="1">
            <a:off x="1619214" y="2966559"/>
            <a:ext cx="174585" cy="32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FA630BA-EF78-4B0C-BE90-E598709B8D47}"/>
              </a:ext>
            </a:extLst>
          </p:cNvPr>
          <p:cNvCxnSpPr>
            <a:cxnSpLocks/>
          </p:cNvCxnSpPr>
          <p:nvPr/>
        </p:nvCxnSpPr>
        <p:spPr>
          <a:xfrm>
            <a:off x="1495538" y="1972143"/>
            <a:ext cx="596523" cy="423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536AF3A-0D22-4717-8D2C-56F8A5500970}"/>
              </a:ext>
            </a:extLst>
          </p:cNvPr>
          <p:cNvCxnSpPr>
            <a:cxnSpLocks/>
            <a:stCxn id="61" idx="6"/>
          </p:cNvCxnSpPr>
          <p:nvPr/>
        </p:nvCxnSpPr>
        <p:spPr>
          <a:xfrm flipV="1">
            <a:off x="1653256" y="3111905"/>
            <a:ext cx="234711" cy="347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35FDDAF-2D2C-4A7C-82A5-63DA71C3F0FB}"/>
              </a:ext>
            </a:extLst>
          </p:cNvPr>
          <p:cNvCxnSpPr>
            <a:cxnSpLocks/>
          </p:cNvCxnSpPr>
          <p:nvPr/>
        </p:nvCxnSpPr>
        <p:spPr>
          <a:xfrm>
            <a:off x="1495538" y="2475625"/>
            <a:ext cx="323007" cy="122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164F521C-0C0C-4D66-9D2B-CD5924500956}"/>
              </a:ext>
            </a:extLst>
          </p:cNvPr>
          <p:cNvSpPr/>
          <p:nvPr/>
        </p:nvSpPr>
        <p:spPr>
          <a:xfrm>
            <a:off x="1765915" y="2078070"/>
            <a:ext cx="3994747" cy="155392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-0.0078*c+0.9835*Irradiance-0.0004*tem+0.0123*pressure+0.0048*wind_direction+0.0342*windspeed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0D889BE-3D12-4C95-B206-39119C7B752F}"/>
              </a:ext>
            </a:extLst>
          </p:cNvPr>
          <p:cNvSpPr/>
          <p:nvPr/>
        </p:nvSpPr>
        <p:spPr>
          <a:xfrm>
            <a:off x="209747" y="1815380"/>
            <a:ext cx="1338421" cy="348952"/>
          </a:xfrm>
          <a:prstGeom prst="ellipse">
            <a:avLst/>
          </a:prstGeom>
          <a:solidFill>
            <a:srgbClr val="A9D18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direction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6DA12B4-1F1B-4E63-94C5-2B452BAB24D5}"/>
              </a:ext>
            </a:extLst>
          </p:cNvPr>
          <p:cNvSpPr/>
          <p:nvPr/>
        </p:nvSpPr>
        <p:spPr>
          <a:xfrm>
            <a:off x="166096" y="2402701"/>
            <a:ext cx="1409466" cy="317296"/>
          </a:xfrm>
          <a:prstGeom prst="ellipse">
            <a:avLst/>
          </a:prstGeom>
          <a:solidFill>
            <a:srgbClr val="A9D18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3888700-68A4-4F44-A911-38481D8CFBBE}"/>
              </a:ext>
            </a:extLst>
          </p:cNvPr>
          <p:cNvSpPr/>
          <p:nvPr/>
        </p:nvSpPr>
        <p:spPr>
          <a:xfrm>
            <a:off x="209748" y="2800964"/>
            <a:ext cx="1409466" cy="395776"/>
          </a:xfrm>
          <a:prstGeom prst="ellipse">
            <a:avLst/>
          </a:prstGeom>
          <a:solidFill>
            <a:srgbClr val="A9D18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 speed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58020D2-8DA9-4DC5-B486-987B9121D136}"/>
              </a:ext>
            </a:extLst>
          </p:cNvPr>
          <p:cNvSpPr/>
          <p:nvPr/>
        </p:nvSpPr>
        <p:spPr>
          <a:xfrm>
            <a:off x="226882" y="3267818"/>
            <a:ext cx="1426374" cy="382765"/>
          </a:xfrm>
          <a:prstGeom prst="ellipse">
            <a:avLst/>
          </a:prstGeom>
          <a:solidFill>
            <a:srgbClr val="A9D18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Irradiance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AA4A2E2-86B2-4C14-896C-FB01F555B9CC}"/>
              </a:ext>
            </a:extLst>
          </p:cNvPr>
          <p:cNvSpPr/>
          <p:nvPr/>
        </p:nvSpPr>
        <p:spPr>
          <a:xfrm rot="10800000" flipV="1">
            <a:off x="226881" y="3793124"/>
            <a:ext cx="1392329" cy="380895"/>
          </a:xfrm>
          <a:prstGeom prst="ellipse">
            <a:avLst/>
          </a:prstGeom>
          <a:solidFill>
            <a:srgbClr val="A9D18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pressure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F70238D-C205-49E8-8B53-9FB2638FC2A6}"/>
              </a:ext>
            </a:extLst>
          </p:cNvPr>
          <p:cNvSpPr/>
          <p:nvPr/>
        </p:nvSpPr>
        <p:spPr>
          <a:xfrm>
            <a:off x="6031039" y="2585538"/>
            <a:ext cx="1144302" cy="435972"/>
          </a:xfrm>
          <a:prstGeom prst="ellipse">
            <a:avLst/>
          </a:prstGeom>
          <a:solidFill>
            <a:srgbClr val="A9D18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7C2A0C0-2BD6-4985-BC0A-8A453D95CC23}"/>
              </a:ext>
            </a:extLst>
          </p:cNvPr>
          <p:cNvCxnSpPr>
            <a:cxnSpLocks/>
          </p:cNvCxnSpPr>
          <p:nvPr/>
        </p:nvCxnSpPr>
        <p:spPr>
          <a:xfrm>
            <a:off x="5760662" y="2801731"/>
            <a:ext cx="256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7F68610-38E5-4739-BA95-BAF234FDEFB0}"/>
              </a:ext>
            </a:extLst>
          </p:cNvPr>
          <p:cNvSpPr txBox="1"/>
          <p:nvPr/>
        </p:nvSpPr>
        <p:spPr>
          <a:xfrm>
            <a:off x="2201872" y="4008288"/>
            <a:ext cx="3455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Fig.1-multi variable regression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FF785F6B-FFBB-45E4-B9CA-5D66B9C13C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854" y="4709297"/>
            <a:ext cx="6092587" cy="1637567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535CD30C-F669-4788-975B-A68155833E52}"/>
              </a:ext>
            </a:extLst>
          </p:cNvPr>
          <p:cNvSpPr txBox="1"/>
          <p:nvPr/>
        </p:nvSpPr>
        <p:spPr>
          <a:xfrm>
            <a:off x="4279769" y="6285184"/>
            <a:ext cx="3582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Fig.1-Training and Testing   </a:t>
            </a:r>
            <a:endParaRPr lang="en-US" sz="16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36A7DACC-7457-409E-BB3F-D3B630D026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65356" y="3451542"/>
            <a:ext cx="677316" cy="621860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7F296B7A-CE1E-4371-9CF9-CCA6822F7342}"/>
              </a:ext>
            </a:extLst>
          </p:cNvPr>
          <p:cNvSpPr/>
          <p:nvPr/>
        </p:nvSpPr>
        <p:spPr>
          <a:xfrm>
            <a:off x="7862359" y="3111906"/>
            <a:ext cx="3795336" cy="1194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326CA5F-9BF5-4C73-A5E5-47E0DFE704FC}"/>
              </a:ext>
            </a:extLst>
          </p:cNvPr>
          <p:cNvSpPr txBox="1"/>
          <p:nvPr/>
        </p:nvSpPr>
        <p:spPr>
          <a:xfrm>
            <a:off x="7965356" y="3189602"/>
            <a:ext cx="97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Tool: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5A3118E-381C-4A6C-9AB0-5C06C9C6C55B}"/>
              </a:ext>
            </a:extLst>
          </p:cNvPr>
          <p:cNvSpPr txBox="1"/>
          <p:nvPr/>
        </p:nvSpPr>
        <p:spPr>
          <a:xfrm>
            <a:off x="8939529" y="3196740"/>
            <a:ext cx="2775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Language:</a:t>
            </a:r>
          </a:p>
          <a:p>
            <a:endParaRPr lang="en-US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775E072C-4836-43FB-957E-DB70CE7150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69335" y="3544713"/>
            <a:ext cx="1319883" cy="743915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6437F300-D82B-4791-817D-BE6C8B42C8A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60991" y="3430104"/>
            <a:ext cx="1219098" cy="74391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3549F79-3337-4ECC-BC43-A1E800D10143}"/>
              </a:ext>
            </a:extLst>
          </p:cNvPr>
          <p:cNvSpPr txBox="1"/>
          <p:nvPr/>
        </p:nvSpPr>
        <p:spPr>
          <a:xfrm>
            <a:off x="7714320" y="858112"/>
            <a:ext cx="4001037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is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implement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require input data for every time instant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845783-69F4-443A-B46B-62AEAAFFCED6}"/>
              </a:ext>
            </a:extLst>
          </p:cNvPr>
          <p:cNvSpPr txBox="1"/>
          <p:nvPr/>
        </p:nvSpPr>
        <p:spPr>
          <a:xfrm>
            <a:off x="5175315" y="4836624"/>
            <a:ext cx="682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r2:0.956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4D1BC5-E189-4BCD-99B3-CD3712AC6F8E}"/>
              </a:ext>
            </a:extLst>
          </p:cNvPr>
          <p:cNvSpPr txBox="1"/>
          <p:nvPr/>
        </p:nvSpPr>
        <p:spPr>
          <a:xfrm>
            <a:off x="10444899" y="4793977"/>
            <a:ext cx="697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r2:0.954</a:t>
            </a:r>
          </a:p>
        </p:txBody>
      </p:sp>
    </p:spTree>
    <p:extLst>
      <p:ext uri="{BB962C8B-B14F-4D97-AF65-F5344CB8AC3E}">
        <p14:creationId xmlns:p14="http://schemas.microsoft.com/office/powerpoint/2010/main" val="15273067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482296F689344FB3F9784530DCFB69" ma:contentTypeVersion="11" ma:contentTypeDescription="Create a new document." ma:contentTypeScope="" ma:versionID="90ff53e3176d768ac431dfe3d104e47a">
  <xsd:schema xmlns:xsd="http://www.w3.org/2001/XMLSchema" xmlns:xs="http://www.w3.org/2001/XMLSchema" xmlns:p="http://schemas.microsoft.com/office/2006/metadata/properties" xmlns:ns3="6ac4a9b4-0fcf-4210-a2af-fbbebbaf6553" xmlns:ns4="129ae8b9-b7ef-4af2-8f41-dac3ff5cf6ec" targetNamespace="http://schemas.microsoft.com/office/2006/metadata/properties" ma:root="true" ma:fieldsID="5b8e878b530208f19bbb0ac7df993a6a" ns3:_="" ns4:_="">
    <xsd:import namespace="6ac4a9b4-0fcf-4210-a2af-fbbebbaf6553"/>
    <xsd:import namespace="129ae8b9-b7ef-4af2-8f41-dac3ff5cf6e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c4a9b4-0fcf-4210-a2af-fbbebbaf65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9ae8b9-b7ef-4af2-8f41-dac3ff5cf6e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A1E403B-3679-4E18-822E-5F1C53A936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ac4a9b4-0fcf-4210-a2af-fbbebbaf6553"/>
    <ds:schemaRef ds:uri="129ae8b9-b7ef-4af2-8f41-dac3ff5cf6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6301BF1-CDEA-4FAC-A3ED-B8595249AB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005893-0C81-4771-A717-6155075BB12B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microsoft.com/office/infopath/2007/PartnerControls"/>
    <ds:schemaRef ds:uri="6ac4a9b4-0fcf-4210-a2af-fbbebbaf6553"/>
    <ds:schemaRef ds:uri="http://purl.org/dc/dcmitype/"/>
    <ds:schemaRef ds:uri="129ae8b9-b7ef-4af2-8f41-dac3ff5cf6ec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1816</Words>
  <Application>Microsoft Office PowerPoint</Application>
  <PresentationFormat>Widescreen</PresentationFormat>
  <Paragraphs>822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Agency FB</vt:lpstr>
      <vt:lpstr>Arial</vt:lpstr>
      <vt:lpstr>Calibri</vt:lpstr>
      <vt:lpstr>Calibri Light</vt:lpstr>
      <vt:lpstr>Cambria Math</vt:lpstr>
      <vt:lpstr>Edwardian Script ITC</vt:lpstr>
      <vt:lpstr>Tahoma</vt:lpstr>
      <vt:lpstr>Times New Roman</vt:lpstr>
      <vt:lpstr>Training</vt:lpstr>
      <vt:lpstr>Wingdings</vt:lpstr>
      <vt:lpstr>Office Theme</vt:lpstr>
      <vt:lpstr>  </vt:lpstr>
      <vt:lpstr>Table of contents</vt:lpstr>
      <vt:lpstr>   Introduction</vt:lpstr>
      <vt:lpstr>  Input Data Visualization </vt:lpstr>
      <vt:lpstr>  Input Data Visualization </vt:lpstr>
      <vt:lpstr>  Input Data Visualization </vt:lpstr>
      <vt:lpstr>  Input Data Visualization </vt:lpstr>
      <vt:lpstr>Different types of Models</vt:lpstr>
      <vt:lpstr>  Different types of Models </vt:lpstr>
      <vt:lpstr>   </vt:lpstr>
      <vt:lpstr>   </vt:lpstr>
      <vt:lpstr>Different types of Models </vt:lpstr>
      <vt:lpstr>  Different types of Models   </vt:lpstr>
      <vt:lpstr>Different types of Models </vt:lpstr>
      <vt:lpstr>Different types of Models </vt:lpstr>
      <vt:lpstr>Different types of Models </vt:lpstr>
      <vt:lpstr>Different types of Models </vt:lpstr>
      <vt:lpstr>    </vt:lpstr>
      <vt:lpstr>Different types of Models </vt:lpstr>
      <vt:lpstr>Different types of Models</vt:lpstr>
      <vt:lpstr>Different types of Models</vt:lpstr>
      <vt:lpstr>Different types of Models</vt:lpstr>
      <vt:lpstr>Conclusion</vt:lpstr>
      <vt:lpstr>Future road map</vt:lpstr>
      <vt:lpstr>References</vt:lpstr>
      <vt:lpstr>PowerPoint Presentation</vt:lpstr>
    </vt:vector>
  </TitlesOfParts>
  <Company>ZF India Pvt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INSTITUTE OF TECHNOLOGY     WARANGAL Department of Electrical Engineering</dc:title>
  <dc:creator>Ginjala Teja HYD DIWIS</dc:creator>
  <cp:lastModifiedBy>Gopi Chand Yenikapalli</cp:lastModifiedBy>
  <cp:revision>49</cp:revision>
  <dcterms:created xsi:type="dcterms:W3CDTF">2022-09-19T09:11:31Z</dcterms:created>
  <dcterms:modified xsi:type="dcterms:W3CDTF">2023-07-03T03:00:43Z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294a1c8-9899-41e7-8f6e-8b1b3c79592a_Enabled">
    <vt:lpwstr>true</vt:lpwstr>
  </property>
  <property fmtid="{D5CDD505-2E9C-101B-9397-08002B2CF9AE}" pid="3" name="MSIP_Label_7294a1c8-9899-41e7-8f6e-8b1b3c79592a_SetDate">
    <vt:lpwstr>2022-09-19T09:46:44Z</vt:lpwstr>
  </property>
  <property fmtid="{D5CDD505-2E9C-101B-9397-08002B2CF9AE}" pid="4" name="MSIP_Label_7294a1c8-9899-41e7-8f6e-8b1b3c79592a_Method">
    <vt:lpwstr>Privileged</vt:lpwstr>
  </property>
  <property fmtid="{D5CDD505-2E9C-101B-9397-08002B2CF9AE}" pid="5" name="MSIP_Label_7294a1c8-9899-41e7-8f6e-8b1b3c79592a_Name">
    <vt:lpwstr>Internal sub2 (no marking)</vt:lpwstr>
  </property>
  <property fmtid="{D5CDD505-2E9C-101B-9397-08002B2CF9AE}" pid="6" name="MSIP_Label_7294a1c8-9899-41e7-8f6e-8b1b3c79592a_SiteId">
    <vt:lpwstr>eb70b763-b6d7-4486-8555-8831709a784e</vt:lpwstr>
  </property>
  <property fmtid="{D5CDD505-2E9C-101B-9397-08002B2CF9AE}" pid="7" name="MSIP_Label_7294a1c8-9899-41e7-8f6e-8b1b3c79592a_ActionId">
    <vt:lpwstr>46c99e1b-4659-479e-ba58-5b89692537e8</vt:lpwstr>
  </property>
  <property fmtid="{D5CDD505-2E9C-101B-9397-08002B2CF9AE}" pid="8" name="MSIP_Label_7294a1c8-9899-41e7-8f6e-8b1b3c79592a_ContentBits">
    <vt:lpwstr>0</vt:lpwstr>
  </property>
  <property fmtid="{D5CDD505-2E9C-101B-9397-08002B2CF9AE}" pid="9" name="ContentTypeId">
    <vt:lpwstr>0x01010028482296F689344FB3F9784530DCFB69</vt:lpwstr>
  </property>
</Properties>
</file>