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99B343-B3B4-4953-AE10-45B8D9D29C49}" v="8" dt="2023-08-07T05:42:13.1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26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17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8/6/2023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49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>
              <a:buFont typeface="+mj-lt"/>
              <a:buAutoNum type="arabicPeriod"/>
              <a:defRPr/>
            </a:lvl1pPr>
            <a:lvl2pPr marL="228600" indent="-228600">
              <a:buFont typeface="+mj-lt"/>
              <a:buAutoNum type="arabicPeriod"/>
              <a:defRPr/>
            </a:lvl2pPr>
            <a:lvl3pPr marL="228600">
              <a:buFont typeface="+mj-lt"/>
              <a:buAutoNum type="arabicPeriod"/>
              <a:defRPr/>
            </a:lvl3pPr>
            <a:lvl4pPr marL="228600" indent="-228600">
              <a:buFont typeface="+mj-lt"/>
              <a:buAutoNum type="arabicPeriod"/>
              <a:defRPr/>
            </a:lvl4pPr>
            <a:lvl5pPr marL="2286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27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8/6/2023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12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8/6/2023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28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8/6/2023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80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8/6/2023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55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8/6/2023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74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8/6/2023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129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8/6/2023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4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8/6/2023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5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+mj-lt"/>
        <a:buAutoNum type="arabicPeriod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76078-D605-E400-213A-ACBAD8D1DE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Employee Management System</a:t>
            </a:r>
            <a:endParaRPr lang="en-IN" dirty="0"/>
          </a:p>
        </p:txBody>
      </p:sp>
      <p:pic>
        <p:nvPicPr>
          <p:cNvPr id="2054" name="Picture 6" descr="employee management system project in php">
            <a:extLst>
              <a:ext uri="{FF2B5EF4-FFF2-40B4-BE49-F238E27FC236}">
                <a16:creationId xmlns:a16="http://schemas.microsoft.com/office/drawing/2014/main" id="{F1496CAB-D08C-465A-901E-645E4ED39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3802431"/>
            <a:ext cx="4762500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0422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C2C18-AEFD-630A-F872-CD78A52B0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Stack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0F2DE-76AD-933F-EF9E-5542A8F11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Backend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Loopback 2.x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MongoDB Atlas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Frontend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Vue.js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Bootstrap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68499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7C7F0-E999-262E-C685-69BCB70A7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Roles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0056E-D9D9-52CF-7D8A-A0DB525B3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Admin/Hr.</a:t>
            </a:r>
          </a:p>
          <a:p>
            <a:r>
              <a:rPr lang="en-US" dirty="0"/>
              <a:t> Manager</a:t>
            </a:r>
          </a:p>
          <a:p>
            <a:r>
              <a:rPr lang="en-US" dirty="0"/>
              <a:t> Employee</a:t>
            </a:r>
          </a:p>
        </p:txBody>
      </p:sp>
      <p:pic>
        <p:nvPicPr>
          <p:cNvPr id="4098" name="Picture 2" descr="User role Icon - Free PNG &amp; SVG 281793 - Noun Project">
            <a:extLst>
              <a:ext uri="{FF2B5EF4-FFF2-40B4-BE49-F238E27FC236}">
                <a16:creationId xmlns:a16="http://schemas.microsoft.com/office/drawing/2014/main" id="{CBAC5278-15CF-E077-08E0-AD6247C41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085" y="1215991"/>
            <a:ext cx="2710714" cy="271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4608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F6ED7-40BC-A51C-4587-C70BC7CA2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Absence Request	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BB383-1959-05E8-08FE-9DE00940D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5625"/>
            <a:ext cx="10438598" cy="29003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system supports two types of leaves</a:t>
            </a:r>
          </a:p>
          <a:p>
            <a:r>
              <a:rPr lang="en-US" dirty="0"/>
              <a:t> Sick leave</a:t>
            </a:r>
          </a:p>
          <a:p>
            <a:r>
              <a:rPr lang="en-US" dirty="0"/>
              <a:t> Vacation leave</a:t>
            </a:r>
          </a:p>
          <a:p>
            <a:pPr marL="0" indent="0">
              <a:buNone/>
            </a:pPr>
            <a:r>
              <a:rPr lang="en-US" dirty="0"/>
              <a:t>Each employee will have a total of 25 vacation leaves and 12 sick leaves per calendar.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3080" name="Picture 8" descr="Ask for leave (1) Vector Icons free download in SVG, PNG Format">
            <a:extLst>
              <a:ext uri="{FF2B5EF4-FFF2-40B4-BE49-F238E27FC236}">
                <a16:creationId xmlns:a16="http://schemas.microsoft.com/office/drawing/2014/main" id="{AD2B69F8-7B27-9132-85ED-50911C8F7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1078" y="684196"/>
            <a:ext cx="2744804" cy="2744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0931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5C5C3-856B-5A60-6F09-F356CD5CD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Features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6C72C-3640-DA53-042B-502C31C92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The admin can invite the both managers and employees.</a:t>
            </a:r>
          </a:p>
          <a:p>
            <a:r>
              <a:rPr lang="en-US" dirty="0"/>
              <a:t> The admin can add office updates, meetings and upcoming   holidays.</a:t>
            </a:r>
          </a:p>
          <a:p>
            <a:r>
              <a:rPr lang="en-US" dirty="0"/>
              <a:t> The admin can have access to all employees and edit their details.</a:t>
            </a:r>
          </a:p>
          <a:p>
            <a:r>
              <a:rPr lang="en-US" dirty="0"/>
              <a:t> The admin can access all absence requests from employees                and approve or reject them</a:t>
            </a:r>
            <a:r>
              <a:rPr lang="en-IN" dirty="0"/>
              <a:t>.</a:t>
            </a:r>
          </a:p>
          <a:p>
            <a:r>
              <a:rPr lang="en-IN" dirty="0"/>
              <a:t> The admin can edit their own record.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740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532E4-F17D-FBB7-F24D-A2816F22C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Manager Features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E5975-8B02-27F4-E5B6-04A64756A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The manager can view all the office updates, meetings, upcoming holidays and leaves on their home page.</a:t>
            </a:r>
          </a:p>
          <a:p>
            <a:r>
              <a:rPr lang="en-US" dirty="0"/>
              <a:t> The manager can invite the employees under them.</a:t>
            </a:r>
          </a:p>
          <a:p>
            <a:r>
              <a:rPr lang="en-US" dirty="0"/>
              <a:t> Managers can have access to employees under them and edit their details.</a:t>
            </a:r>
          </a:p>
          <a:p>
            <a:r>
              <a:rPr lang="en-US" dirty="0"/>
              <a:t> The manager can access all absence requests under them and approve or reject them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1770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532E4-F17D-FBB7-F24D-A2816F22C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Manager Features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E5975-8B02-27F4-E5B6-04A64756A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5. The manager can view all the employees.</a:t>
            </a:r>
          </a:p>
          <a:p>
            <a:pPr marL="0" indent="0">
              <a:buNone/>
            </a:pPr>
            <a:r>
              <a:rPr lang="en-IN" dirty="0"/>
              <a:t>6. When a manager creates an absence request, HR will be notified to approve or reject the request.</a:t>
            </a:r>
          </a:p>
          <a:p>
            <a:pPr marL="0" indent="0">
              <a:buNone/>
            </a:pPr>
            <a:r>
              <a:rPr lang="en-IN" dirty="0"/>
              <a:t>7. The manager can edit their own record.</a:t>
            </a:r>
          </a:p>
        </p:txBody>
      </p:sp>
    </p:spTree>
    <p:extLst>
      <p:ext uri="{BB962C8B-B14F-4D97-AF65-F5344CB8AC3E}">
        <p14:creationId xmlns:p14="http://schemas.microsoft.com/office/powerpoint/2010/main" val="1304813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ED58D-F750-D661-779B-4107C7A59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Employee Features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D49FB-D1DB-CEFF-6A47-35F615A97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IN" dirty="0"/>
              <a:t>The employee can view all the office updates, meetings, upcoming holidays, and leaves on their home page.</a:t>
            </a:r>
          </a:p>
          <a:p>
            <a:r>
              <a:rPr lang="en-US" dirty="0"/>
              <a:t>The employee can view all the employees in an organization.</a:t>
            </a:r>
            <a:endParaRPr lang="en-IN" dirty="0"/>
          </a:p>
          <a:p>
            <a:r>
              <a:rPr lang="en-IN" dirty="0"/>
              <a:t>The employee can create the absence request, which will be notified to their corresponding manager to approve or reject.</a:t>
            </a:r>
          </a:p>
          <a:p>
            <a:r>
              <a:rPr lang="en-IN" dirty="0"/>
              <a:t> The employee can edit their own record.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279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Thank you images for professional and formal greetings | Thank you images, Thank  you, Greetings">
            <a:extLst>
              <a:ext uri="{FF2B5EF4-FFF2-40B4-BE49-F238E27FC236}">
                <a16:creationId xmlns:a16="http://schemas.microsoft.com/office/drawing/2014/main" id="{218033A3-72D3-F36F-E087-4C1A4EAB3C2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731" y="2429669"/>
            <a:ext cx="62865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8841184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Custom 51">
      <a:dk1>
        <a:sysClr val="windowText" lastClr="000000"/>
      </a:dk1>
      <a:lt1>
        <a:sysClr val="window" lastClr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Sine</Template>
  <TotalTime>98</TotalTime>
  <Words>331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SineVTI</vt:lpstr>
      <vt:lpstr>Employee Management System</vt:lpstr>
      <vt:lpstr>Tech Stack</vt:lpstr>
      <vt:lpstr>User Roles</vt:lpstr>
      <vt:lpstr>Absence Request  </vt:lpstr>
      <vt:lpstr>Admin Features</vt:lpstr>
      <vt:lpstr>Manager Features </vt:lpstr>
      <vt:lpstr>Manager Features </vt:lpstr>
      <vt:lpstr>Employee Features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Management System</dc:title>
  <dc:creator>gopichand chary</dc:creator>
  <cp:lastModifiedBy>gopichand chary</cp:lastModifiedBy>
  <cp:revision>13</cp:revision>
  <dcterms:created xsi:type="dcterms:W3CDTF">2023-08-06T12:29:37Z</dcterms:created>
  <dcterms:modified xsi:type="dcterms:W3CDTF">2023-08-07T05:44:32Z</dcterms:modified>
</cp:coreProperties>
</file>