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ustomXml" Target="../customXml/item3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customXml" Target="../customXml/item2.xml"/><Relationship Id="rId2" Type="http://schemas.openxmlformats.org/officeDocument/2006/relationships/slideMaster" Target="slideMasters/slideMaster1.xml"/><Relationship Id="rId1" Type="http://schemas.openxmlformats.org/officeDocument/2006/relationships/theme" Target="theme/theme1.xml"/><Relationship Id="rId6" Type="http://schemas.openxmlformats.org/officeDocument/2006/relationships/slide" Target="slides/slide3.xml"/><Relationship Id="rId11" Type="http://schemas.openxmlformats.org/officeDocument/2006/relationships/customXml" Target="../customXml/item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130760" y="1379520"/>
            <a:ext cx="9142920" cy="23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Online Lens Cart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PROBLEM STATEMENT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Design a system application which should help customer to  view eye glasses, computer glasses, contact lens and sun glasses.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 provide to simple and easy process to register and buy glasses and contact lens.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FEATURES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This app helps customer to view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eye glasses, computer glasses, contact lens and sun glasses.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It should allow customer to add  to allow all types of frames, glasses and lenses to cart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It should allow customer to update or delete items from cart.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App should allow the customers to buy items only after login.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Admin can login admin page change the products and modify them.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TECHNOLOGY USED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38080" y="1371600"/>
            <a:ext cx="10514520" cy="457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HTML​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CSS​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Bootstrap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PostgreSQL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Java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Spring Boot 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Rest Controller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JPA with Hibernate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React JS (Front End)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MODULES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14760" y="1600200"/>
            <a:ext cx="1051452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There are few modules in this project​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Frame – Display info like name, color, price, description and options to choose shape(rectangle, oval, round, cateye etc.,), size(large, medium, small) etc.,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Glass – Display info like name, image, brand, price and options to choose type(zero power, digital screen protection, single vision, bifocal powered glass), power range(+/-10, +/-8, +/-4) etc.,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Lenses: Display info like brand, image, shape, color, price and quantity in box.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SunGlasses: Display info like brand, name, image, price, frame color, frame shape, glass color, weight etc.,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MODULES Contd...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914760" y="1690200"/>
            <a:ext cx="10514520" cy="47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4. Customer – Allow the customer to view  and add frame, glasses and lenses to cart and allow to buy only when customer is logged in 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5. Register –  Collect basic information like full name, email, contact number and password info through register form from customer.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6. Payment – Include payment options like Net Banking, Debit Card and Credit card for buying products.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27662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Thank You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8" ma:contentTypeDescription="Create a new document." ma:contentTypeScope="" ma:versionID="cb485a88b57414d7ff0c0d339d38d21c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xmlns:ns4="45a84010-b683-476a-b3fd-60807c50eb81" targetNamespace="http://schemas.microsoft.com/office/2006/metadata/properties" ma:root="true" ma:fieldsID="a60fb1427aaf178d6bf8926415ef4650" ns2:_="" ns3:_="" ns4:_="">
    <xsd:import namespace="http://schemas.microsoft.com/sharepoint/v3/fields"/>
    <xsd:import namespace="26bed2a0-a239-4228-bd8e-b46f54fc12da"/>
    <xsd:import namespace="45a84010-b683-476a-b3fd-60807c50eb81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a84010-b683-476a-b3fd-60807c50eb81" elementFormDefault="qualified">
    <xsd:import namespace="http://schemas.microsoft.com/office/2006/documentManagement/types"/>
    <xsd:import namespace="http://schemas.microsoft.com/office/infopath/2007/PartnerControls"/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Level xmlns="26bed2a0-a239-4228-bd8e-b46f54fc12da">L1</Level>
    <Material_x0020_Type xmlns="26bed2a0-a239-4228-bd8e-b46f54fc12da">Extra Material</Material_x0020_Type>
    <Category xmlns="26bed2a0-a239-4228-bd8e-b46f54fc12da">Assessment Component</Category>
  </documentManagement>
</p:properties>
</file>

<file path=customXml/itemProps1.xml><?xml version="1.0" encoding="utf-8"?>
<ds:datastoreItem xmlns:ds="http://schemas.openxmlformats.org/officeDocument/2006/customXml" ds:itemID="{936CD5CF-F089-4A0B-B681-AE11CB58CD93}"/>
</file>

<file path=customXml/itemProps2.xml><?xml version="1.0" encoding="utf-8"?>
<ds:datastoreItem xmlns:ds="http://schemas.openxmlformats.org/officeDocument/2006/customXml" ds:itemID="{9F13F8E2-74AD-40CF-86A0-F712783E6EF2}"/>
</file>

<file path=customXml/itemProps3.xml><?xml version="1.0" encoding="utf-8"?>
<ds:datastoreItem xmlns:ds="http://schemas.openxmlformats.org/officeDocument/2006/customXml" ds:itemID="{8EDCE9C9-62F1-416A-A352-12708723BD3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</TotalTime>
  <Application>LibreOffice/7.0.1.2$Windows_X86_64 LibreOffice_project/7cbcfc562f6eb6708b5ff7d7397325de9e764452</Application>
  <Words>153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Term Insurance</dc:title>
  <dc:subject/>
  <dc:creator>Ishu kumar</dc:creator>
  <dc:description/>
  <cp:lastModifiedBy/>
  <cp:revision>105</cp:revision>
  <dcterms:created xsi:type="dcterms:W3CDTF">2020-10-06T04:20:37Z</dcterms:created>
  <dcterms:modified xsi:type="dcterms:W3CDTF">2020-12-28T16:37:45Z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  <property fmtid="{D5CDD505-2E9C-101B-9397-08002B2CF9AE}" pid="12" name="ContentTypeId">
    <vt:lpwstr>0x010100064F797F9BD2124B9B89E1787624A7F8</vt:lpwstr>
  </property>
</Properties>
</file>