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6" r:id="rId5"/>
    <p:sldId id="273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8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3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374B-2CDB-4656-A904-D012E20519F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D7BD-A713-4C60-83A7-0FCAC523C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33" y="1998133"/>
            <a:ext cx="628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Automated Automation of </a:t>
            </a:r>
            <a:r>
              <a:rPr lang="en-IN" sz="4800" b="1" u="sng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28789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110" y="280754"/>
            <a:ext cx="286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REST APIs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872" y="463634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build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r="3720"/>
          <a:stretch/>
        </p:blipFill>
        <p:spPr bwMode="auto">
          <a:xfrm>
            <a:off x="640080" y="2059241"/>
            <a:ext cx="2926080" cy="2219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1302" y="463634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use</a:t>
            </a:r>
          </a:p>
        </p:txBody>
      </p:sp>
      <p:pic>
        <p:nvPicPr>
          <p:cNvPr id="4104" name="Picture 8" descr="Image result for phoebe playing gui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58" y="2057527"/>
            <a:ext cx="2961386" cy="2221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friends tv show fa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"/>
          <a:stretch/>
        </p:blipFill>
        <p:spPr bwMode="auto">
          <a:xfrm>
            <a:off x="8513192" y="2057527"/>
            <a:ext cx="2871088" cy="2221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701784" y="461839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905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542" y="332052"/>
            <a:ext cx="288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REST APIs</a:t>
            </a:r>
          </a:p>
        </p:txBody>
      </p:sp>
      <p:pic>
        <p:nvPicPr>
          <p:cNvPr id="8194" name="Picture 2" descr="Image result for postma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47" y="16093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wagg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1" y="1750006"/>
            <a:ext cx="2907665" cy="14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ready ap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63" y="2108492"/>
            <a:ext cx="3053969" cy="7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curl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55" y="3715352"/>
            <a:ext cx="2117668" cy="8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207" y="3438117"/>
            <a:ext cx="1126796" cy="1164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0254" y="4709490"/>
            <a:ext cx="1182702" cy="381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899" y="3899825"/>
            <a:ext cx="2923877" cy="5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47" y="303176"/>
            <a:ext cx="588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Ingredient 1 – REST Assured Wrappers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239" y="1353650"/>
            <a:ext cx="10688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 Rest Assured calls into parts :–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Object Model (AOM) on similar lines of Page Object Model (POM)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Reusability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Better Maintenance</a:t>
            </a:r>
          </a:p>
        </p:txBody>
      </p:sp>
    </p:spTree>
    <p:extLst>
      <p:ext uri="{BB962C8B-B14F-4D97-AF65-F5344CB8AC3E}">
        <p14:creationId xmlns:p14="http://schemas.microsoft.com/office/powerpoint/2010/main" val="3851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47" y="303176"/>
            <a:ext cx="588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Ingredient 1 – REST Assured Wrappers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76" y="1017841"/>
            <a:ext cx="5086368" cy="2292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1" y="3999223"/>
            <a:ext cx="11999976" cy="184949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664303" y="3310128"/>
            <a:ext cx="288441" cy="853687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47" y="303176"/>
            <a:ext cx="588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Ingredient 1 – REST Assured Wrappers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83" y="985766"/>
            <a:ext cx="6561944" cy="54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15716</TotalTime>
  <Words>70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Harshit</dc:creator>
  <cp:lastModifiedBy>gopiraghu32@outlook.com</cp:lastModifiedBy>
  <cp:revision>62</cp:revision>
  <dcterms:created xsi:type="dcterms:W3CDTF">2017-10-15T15:00:05Z</dcterms:created>
  <dcterms:modified xsi:type="dcterms:W3CDTF">2020-10-20T16:17:15Z</dcterms:modified>
</cp:coreProperties>
</file>