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69" y="62"/>
      </p:cViewPr>
      <p:guideLst>
        <p:guide orient="horz" pos="2160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8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3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9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5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470F-75B6-4DF0-B04D-44F0EC0490E9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1EFC-D4B7-4516-8656-94FDA25475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1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252" y="15403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1658" y="4972594"/>
            <a:ext cx="5869577" cy="2364377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No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– PCA - 025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S.GOPINATH</a:t>
            </a: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	: Candid techno solution </a:t>
            </a: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concealment in recital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visual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13" y="6396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PROJECT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47251"/>
              </p:ext>
            </p:extLst>
          </p:nvPr>
        </p:nvGraphicFramePr>
        <p:xfrm>
          <a:off x="1680789" y="1290918"/>
          <a:ext cx="8471648" cy="5287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483">
                  <a:extLst>
                    <a:ext uri="{9D8B030D-6E8A-4147-A177-3AD203B41FA5}">
                      <a16:colId xmlns:a16="http://schemas.microsoft.com/office/drawing/2014/main" val="4180016205"/>
                    </a:ext>
                  </a:extLst>
                </a:gridCol>
                <a:gridCol w="1645657">
                  <a:extLst>
                    <a:ext uri="{9D8B030D-6E8A-4147-A177-3AD203B41FA5}">
                      <a16:colId xmlns:a16="http://schemas.microsoft.com/office/drawing/2014/main" val="2024444815"/>
                    </a:ext>
                  </a:extLst>
                </a:gridCol>
                <a:gridCol w="2110234">
                  <a:extLst>
                    <a:ext uri="{9D8B030D-6E8A-4147-A177-3AD203B41FA5}">
                      <a16:colId xmlns:a16="http://schemas.microsoft.com/office/drawing/2014/main" val="2327418579"/>
                    </a:ext>
                  </a:extLst>
                </a:gridCol>
                <a:gridCol w="1566875">
                  <a:extLst>
                    <a:ext uri="{9D8B030D-6E8A-4147-A177-3AD203B41FA5}">
                      <a16:colId xmlns:a16="http://schemas.microsoft.com/office/drawing/2014/main" val="1432564111"/>
                    </a:ext>
                  </a:extLst>
                </a:gridCol>
                <a:gridCol w="1885399">
                  <a:extLst>
                    <a:ext uri="{9D8B030D-6E8A-4147-A177-3AD203B41FA5}">
                      <a16:colId xmlns:a16="http://schemas.microsoft.com/office/drawing/2014/main" val="1118468067"/>
                    </a:ext>
                  </a:extLst>
                </a:gridCol>
              </a:tblGrid>
              <a:tr h="729916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extLst>
                  <a:ext uri="{0D108BD9-81ED-4DB2-BD59-A6C34878D82A}">
                    <a16:rowId xmlns:a16="http://schemas.microsoft.com/office/drawing/2014/main" val="2104980019"/>
                  </a:ext>
                </a:extLst>
              </a:tr>
              <a:tr h="1417359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I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the problem, existing solution and defining the proposed Solution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19.01.2021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23-02-2021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extLst>
                  <a:ext uri="{0D108BD9-81ED-4DB2-BD59-A6C34878D82A}">
                    <a16:rowId xmlns:a16="http://schemas.microsoft.com/office/drawing/2014/main" val="1477300322"/>
                  </a:ext>
                </a:extLst>
              </a:tr>
              <a:tr h="705534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II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 the project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24-02-2021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02-03-2021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extLst>
                  <a:ext uri="{0D108BD9-81ED-4DB2-BD59-A6C34878D82A}">
                    <a16:rowId xmlns:a16="http://schemas.microsoft.com/office/drawing/2014/main" val="398539048"/>
                  </a:ext>
                </a:extLst>
              </a:tr>
              <a:tr h="704828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III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6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and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03-03-2021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19-03-2021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extLst>
                  <a:ext uri="{0D108BD9-81ED-4DB2-BD59-A6C34878D82A}">
                    <a16:rowId xmlns:a16="http://schemas.microsoft.com/office/drawing/2014/main" val="3534782573"/>
                  </a:ext>
                </a:extLst>
              </a:tr>
              <a:tr h="688582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IV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the system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21-03-2021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30-03-2021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extLst>
                  <a:ext uri="{0D108BD9-81ED-4DB2-BD59-A6C34878D82A}">
                    <a16:rowId xmlns:a16="http://schemas.microsoft.com/office/drawing/2014/main" val="2556123798"/>
                  </a:ext>
                </a:extLst>
              </a:tr>
              <a:tr h="1007098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V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 the document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01-04-2021 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05-04-2021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1" marR="39142" marT="4215" marB="0"/>
                </a:tc>
                <a:extLst>
                  <a:ext uri="{0D108BD9-81ED-4DB2-BD59-A6C34878D82A}">
                    <a16:rowId xmlns:a16="http://schemas.microsoft.com/office/drawing/2014/main" val="195423091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9563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3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782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811" y="50006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28" y="1667435"/>
            <a:ext cx="10457329" cy="4814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details </a:t>
            </a:r>
          </a:p>
          <a:p>
            <a:pPr marL="0" indent="0">
              <a:buNone/>
            </a:pPr>
            <a:r>
              <a:rPr lang="en-IN" sz="2600" dirty="0" smtClean="0"/>
              <a:t>             </a:t>
            </a:r>
            <a:r>
              <a:rPr lang="en-I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focus of </a:t>
            </a:r>
            <a:r>
              <a:rPr lang="en-I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 Techno Solution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is on developing a business model that </a:t>
            </a:r>
            <a:endParaRPr lang="en-I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idea </a:t>
            </a:r>
            <a:r>
              <a:rPr lang="en-I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providing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cost-effective software and application to all of the clients’ around </a:t>
            </a:r>
            <a:endParaRPr lang="en-I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world. 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designing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t="8774" r="16279"/>
          <a:stretch/>
        </p:blipFill>
        <p:spPr bwMode="auto">
          <a:xfrm>
            <a:off x="5916612" y="3428999"/>
            <a:ext cx="5863011" cy="29807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136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82" y="1825625"/>
            <a:ext cx="9859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588" y="50006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882" y="205870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Dynamic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concealment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recital visual block chain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Banking Application using Block chain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Python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Anaconda &amp; Phycharm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Web Application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 phase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Ripple – High throughput block chain with 1500 Transaction Per second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banks with official records of asset ownership as the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authenticators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legally responsible for processing transactions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honestly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xRapid 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ransaction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settlements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xCurrent - swift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XRP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</a:p>
        </p:txBody>
      </p:sp>
    </p:spTree>
    <p:extLst>
      <p:ext uri="{BB962C8B-B14F-4D97-AF65-F5344CB8AC3E}">
        <p14:creationId xmlns:p14="http://schemas.microsoft.com/office/powerpoint/2010/main" val="2200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register with the User Id and Password.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status of the Account.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previous transaction.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upcoming schedule.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 the customers about the information through the notification.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authentication and data security.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2176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88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Banking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bank 24/7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your money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 of where your financial data is going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frustrated with a digital banking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apps can feel daunting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gets lock at some time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-26996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Continue…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148"/>
            <a:ext cx="10515600" cy="5725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Block chain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endParaRPr lang="en-I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High Security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Fragmentation And Easy Testing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excessive energy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 does not provide network security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do not last forever or are not immutable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balance enquiry </a:t>
            </a:r>
          </a:p>
          <a:p>
            <a:pPr marL="0" indent="0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24*7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Multipurpose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Chances of Fraud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Personal Touch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85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-307363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1" y="73952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Banking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Transaction Costs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 Distributed Systems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 at Reduced Costs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do low level stuff like interfacing directly with hardware through drivers and firmware.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doesn't come with a standalone compiler that can directly interpret the higher levels of the language.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endParaRPr lang="en-I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 from any location.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distributed system.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Stability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user tries to download multiple files at once there may be issues of system performance degradation.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423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 Major Project  1st Review </vt:lpstr>
      <vt:lpstr>Company Profile </vt:lpstr>
      <vt:lpstr>Organization Chart </vt:lpstr>
      <vt:lpstr>Project details </vt:lpstr>
      <vt:lpstr>Description of the problem phase</vt:lpstr>
      <vt:lpstr>Objective </vt:lpstr>
      <vt:lpstr>Existing System  </vt:lpstr>
      <vt:lpstr>Existing System Continue…</vt:lpstr>
      <vt:lpstr>Other possible Solution </vt:lpstr>
      <vt:lpstr>OVERALL PROJECT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Review</dc:title>
  <dc:creator>sathya</dc:creator>
  <cp:lastModifiedBy>sathya</cp:lastModifiedBy>
  <cp:revision>20</cp:revision>
  <dcterms:created xsi:type="dcterms:W3CDTF">2021-02-17T05:25:21Z</dcterms:created>
  <dcterms:modified xsi:type="dcterms:W3CDTF">2021-02-19T05:44:20Z</dcterms:modified>
</cp:coreProperties>
</file>