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680B-E8EB-4436-B33D-8F8BBB0103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298E-C3B6-4BB0-8A08-DEA78804AD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2384425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 CONCEALMENT IN RECITAL VISUAL 	BLOCKCHAIN</a:t>
            </a:r>
            <a:b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USING WEB APPLICATION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55626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S.GOPINATH</a:t>
            </a: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Dept.No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18-PCA-025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Technical Documentation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Phycharm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Anaconda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953000"/>
            <a:ext cx="3028950" cy="1504950"/>
          </a:xfrm>
          <a:prstGeom prst="rect">
            <a:avLst/>
          </a:prstGeom>
        </p:spPr>
      </p:pic>
      <p:pic>
        <p:nvPicPr>
          <p:cNvPr id="5" name="Picture 4" descr="ph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219200"/>
            <a:ext cx="2143125" cy="2143125"/>
          </a:xfrm>
          <a:prstGeom prst="rect">
            <a:avLst/>
          </a:prstGeom>
        </p:spPr>
      </p:pic>
      <p:pic>
        <p:nvPicPr>
          <p:cNvPr id="6" name="Picture 5" descr="sq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276600"/>
            <a:ext cx="2971800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Documentation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User documentation needs to be consistent, simple and have a thorough index.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enables a user to understand the user interface better. It enables user to understand the Graphical User Interface (GUI) better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user is the most important subtasks of the developer.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Evaluation checklist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tab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29473" t="30916" r="26695" b="22039"/>
          <a:stretch>
            <a:fillRect/>
          </a:stretch>
        </p:blipFill>
        <p:spPr>
          <a:xfrm>
            <a:off x="914400" y="1447800"/>
            <a:ext cx="7576457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sym typeface="Symbol"/>
              </a:rPr>
              <a:t></a:t>
            </a:r>
            <a:r>
              <a:rPr lang="en-IN" dirty="0"/>
              <a:t>  Automation in sending important mails and information</a:t>
            </a:r>
            <a:endParaRPr lang="en-US" dirty="0"/>
          </a:p>
          <a:p>
            <a:pPr>
              <a:buNone/>
            </a:pPr>
            <a:r>
              <a:rPr lang="en-IN" dirty="0">
                <a:sym typeface="Symbol"/>
              </a:rPr>
              <a:t></a:t>
            </a:r>
            <a:r>
              <a:rPr lang="en-IN" dirty="0"/>
              <a:t>  Adding more functionality for user management phase.</a:t>
            </a:r>
            <a:endParaRPr lang="en-US" dirty="0"/>
          </a:p>
          <a:p>
            <a:pPr>
              <a:buNone/>
            </a:pPr>
            <a:r>
              <a:rPr lang="en-IN" dirty="0">
                <a:sym typeface="Symbol"/>
              </a:rPr>
              <a:t></a:t>
            </a:r>
            <a:r>
              <a:rPr lang="en-IN" dirty="0"/>
              <a:t>  Adding live Updates and Schemes.</a:t>
            </a:r>
            <a:endParaRPr lang="en-US" dirty="0"/>
          </a:p>
          <a:p>
            <a:pPr>
              <a:buNone/>
            </a:pPr>
            <a:r>
              <a:rPr lang="en-IN" dirty="0">
                <a:sym typeface="Symbol"/>
              </a:rPr>
              <a:t></a:t>
            </a:r>
            <a:r>
              <a:rPr lang="en-IN" dirty="0"/>
              <a:t>  Data Records can be encrypted.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Technical skills learned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I have learned the concepts of Python.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 I have learned basic concepts of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I have experienced working in a real time project which helped me get exposed to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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Different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factors that play a main role in IT sector.  I have also learnt how to     interact with senior employees through reports which 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key source of communication within a working environment.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I have learned how to access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610600" cy="2057400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Description of the problem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Block chain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Ripple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xRapid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xCurrent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XRP Server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Customers will register with the User Id and Password.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To know the status of the Account.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Remind the customers about the information through the notification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Know the details of the previous transaction.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Update the upcoming schedule.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Provides high authentication and data security.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dfd.png"/>
          <p:cNvPicPr>
            <a:picLocks noGrp="1" noChangeAspect="1"/>
          </p:cNvPicPr>
          <p:nvPr>
            <p:ph idx="1"/>
          </p:nvPr>
        </p:nvPicPr>
        <p:blipFill>
          <a:blip r:embed="rId2"/>
          <a:srcRect l="28229" t="33672" r="26336" b="10768"/>
          <a:stretch>
            <a:fillRect/>
          </a:stretch>
        </p:blipFill>
        <p:spPr>
          <a:xfrm>
            <a:off x="1066800" y="1676400"/>
            <a:ext cx="653934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Pseudo Form Design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home page.png"/>
          <p:cNvPicPr>
            <a:picLocks noGrp="1" noChangeAspect="1"/>
          </p:cNvPicPr>
          <p:nvPr>
            <p:ph idx="1"/>
          </p:nvPr>
        </p:nvPicPr>
        <p:blipFill>
          <a:blip r:embed="rId2"/>
          <a:srcRect l="20370" t="27063" r="51852" b="33382"/>
          <a:stretch>
            <a:fillRect/>
          </a:stretch>
        </p:blipFill>
        <p:spPr>
          <a:xfrm>
            <a:off x="1600200" y="2438400"/>
            <a:ext cx="5775158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enu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415" t="22847" r="50955" b="33435"/>
          <a:stretch>
            <a:fillRect/>
          </a:stretch>
        </p:blipFill>
        <p:spPr>
          <a:xfrm>
            <a:off x="4191000" y="3505200"/>
            <a:ext cx="4724400" cy="3100388"/>
          </a:xfrm>
        </p:spPr>
      </p:pic>
      <p:pic>
        <p:nvPicPr>
          <p:cNvPr id="7" name="Picture 6" descr="transa.png"/>
          <p:cNvPicPr>
            <a:picLocks noChangeAspect="1"/>
          </p:cNvPicPr>
          <p:nvPr/>
        </p:nvPicPr>
        <p:blipFill>
          <a:blip r:embed="rId3"/>
          <a:srcRect l="20000" t="26231" r="50833" b="38170"/>
          <a:stretch>
            <a:fillRect/>
          </a:stretch>
        </p:blipFill>
        <p:spPr>
          <a:xfrm>
            <a:off x="381000" y="228600"/>
            <a:ext cx="53340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AND SOFTWARE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hard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415" t="30398" r="52807" b="30047"/>
          <a:stretch>
            <a:fillRect/>
          </a:stretch>
        </p:blipFill>
        <p:spPr>
          <a:xfrm>
            <a:off x="30940" y="1905000"/>
            <a:ext cx="4789714" cy="3352800"/>
          </a:xfrm>
        </p:spPr>
      </p:pic>
      <p:pic>
        <p:nvPicPr>
          <p:cNvPr id="5" name="Picture 4" descr="soft.png"/>
          <p:cNvPicPr>
            <a:picLocks noChangeAspect="1"/>
          </p:cNvPicPr>
          <p:nvPr/>
        </p:nvPicPr>
        <p:blipFill>
          <a:blip r:embed="rId3"/>
          <a:srcRect l="19167" t="37473" r="51667" b="38170"/>
          <a:stretch>
            <a:fillRect/>
          </a:stretch>
        </p:blipFill>
        <p:spPr>
          <a:xfrm>
            <a:off x="4800600" y="1905000"/>
            <a:ext cx="4343400" cy="1689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Testing Strategies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All field entries must work properly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Ensure database is maintained with integrity and confidential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entry screen, messages and responses must be validated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Validation of input has been done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No duplicate entries should be allowed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All links should take the user to the correct page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Unit Testing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Integration Testing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Database Testing 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Integration Testing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600200"/>
          <a:ext cx="8153400" cy="470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2346960"/>
                <a:gridCol w="1630680"/>
                <a:gridCol w="1630680"/>
                <a:gridCol w="163068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S.No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Module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Name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Test Condition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Expected Result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Actual Result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21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Login page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Click on login button after entering valid input data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310" marR="64770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Navigate to the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Alternate Page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Navigate to the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Alternate Page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36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Account page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Account details  must be displayed with all the updates 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Navigate to the Account task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Navigate to the Account task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21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Records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Click on display button for the details of previous Transaction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Previous details should be displayed.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310" marR="64770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Previous details should be displayed in the page.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21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Help Desk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Email is received from the user and should clear the solution.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FAQS must be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clarified by the admin and should be updated soon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FAQS must be clarified by the admin and should be updated soon.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442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DYNAMIC CONCEALMENT IN RECITAL VISUAL  BLOCKCHAIN USING WEB APPLICATION </vt:lpstr>
      <vt:lpstr>Description of the problem </vt:lpstr>
      <vt:lpstr>Objective</vt:lpstr>
      <vt:lpstr>Data flow Diagram </vt:lpstr>
      <vt:lpstr>Pseudo Form Design  Home Page</vt:lpstr>
      <vt:lpstr>Slide 6</vt:lpstr>
      <vt:lpstr>HARDWARE AND SOFTWARE REQUIREMENT</vt:lpstr>
      <vt:lpstr>Testing Strategies </vt:lpstr>
      <vt:lpstr>Integration Testing</vt:lpstr>
      <vt:lpstr>Technical Documentation</vt:lpstr>
      <vt:lpstr>User Documentation</vt:lpstr>
      <vt:lpstr>Evaluation checklist</vt:lpstr>
      <vt:lpstr>Future enhancements</vt:lpstr>
      <vt:lpstr>Technical skills learned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 FINAL REVIEW</dc:title>
  <dc:creator>Welcome</dc:creator>
  <cp:lastModifiedBy>Welcome</cp:lastModifiedBy>
  <cp:revision>13</cp:revision>
  <dcterms:created xsi:type="dcterms:W3CDTF">2021-04-14T09:24:01Z</dcterms:created>
  <dcterms:modified xsi:type="dcterms:W3CDTF">2021-04-14T12:54:59Z</dcterms:modified>
</cp:coreProperties>
</file>