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70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6" r:id="rId9"/>
    <p:sldId id="264" r:id="rId10"/>
    <p:sldId id="274" r:id="rId11"/>
    <p:sldId id="263" r:id="rId12"/>
    <p:sldId id="262" r:id="rId13"/>
    <p:sldId id="268" r:id="rId14"/>
    <p:sldId id="265" r:id="rId15"/>
    <p:sldId id="271" r:id="rId16"/>
    <p:sldId id="277" r:id="rId17"/>
    <p:sldId id="272" r:id="rId18"/>
    <p:sldId id="278" r:id="rId19"/>
    <p:sldId id="275" r:id="rId20"/>
  </p:sldIdLst>
  <p:sldSz cx="14630400" cy="8229600"/>
  <p:notesSz cx="8229600" cy="14630400"/>
  <p:embeddedFontLst>
    <p:embeddedFont>
      <p:font typeface="Calisto MT" panose="02040603050505030304" pitchFamily="18" charset="0"/>
      <p:regular r:id="rId22"/>
      <p:bold r:id="rId23"/>
      <p:italic r:id="rId24"/>
      <p:boldItalic r:id="rId25"/>
    </p:embeddedFon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</p:embeddedFont>
    <p:embeddedFont>
      <p:font typeface="Nobile" panose="020B0604020202020204" charset="0"/>
      <p:regular r:id="rId33"/>
    </p:embeddedFont>
    <p:embeddedFont>
      <p:font typeface="Perpetua Titling MT" panose="02020502060505020804" pitchFamily="18" charset="0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6DEAF-DD27-404C-9556-C997730E1B6B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AA8D39DC-F377-4BA4-97BA-827F445753C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5A4C25-84B0-4156-B3ED-22112162DF1C}" type="parTrans" cxnId="{7CE5153F-EC10-4B21-9F28-53DD745BF0FF}">
      <dgm:prSet/>
      <dgm:spPr/>
      <dgm:t>
        <a:bodyPr/>
        <a:lstStyle/>
        <a:p>
          <a:endParaRPr lang="en-IN"/>
        </a:p>
      </dgm:t>
    </dgm:pt>
    <dgm:pt modelId="{13CF5A66-8D86-4CEB-9DAB-8702F6CB0A57}" type="sibTrans" cxnId="{7CE5153F-EC10-4B21-9F28-53DD745BF0FF}">
      <dgm:prSet/>
      <dgm:spPr/>
      <dgm:t>
        <a:bodyPr/>
        <a:lstStyle/>
        <a:p>
          <a:endParaRPr lang="en-IN"/>
        </a:p>
      </dgm:t>
    </dgm:pt>
    <dgm:pt modelId="{043026FA-C603-4A09-B34B-A503AA61FDF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7B89E4-3016-411C-9414-CEF7D606DBF0}" type="parTrans" cxnId="{1009E39A-982A-4F99-802F-6610580CDC79}">
      <dgm:prSet/>
      <dgm:spPr/>
      <dgm:t>
        <a:bodyPr/>
        <a:lstStyle/>
        <a:p>
          <a:endParaRPr lang="en-IN"/>
        </a:p>
      </dgm:t>
    </dgm:pt>
    <dgm:pt modelId="{DDDB0C9E-C7C1-4CEF-930A-575B7B593F6E}" type="sibTrans" cxnId="{1009E39A-982A-4F99-802F-6610580CDC79}">
      <dgm:prSet/>
      <dgm:spPr/>
      <dgm:t>
        <a:bodyPr/>
        <a:lstStyle/>
        <a:p>
          <a:endParaRPr lang="en-IN"/>
        </a:p>
      </dgm:t>
    </dgm:pt>
    <dgm:pt modelId="{897C4B5D-293F-4648-A2E2-E9C9ADF3462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 Development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B7E91-07E5-4EBD-8EB1-5998D156AC36}" type="parTrans" cxnId="{C729401F-98B0-4E72-95F6-D79A66472518}">
      <dgm:prSet/>
      <dgm:spPr/>
      <dgm:t>
        <a:bodyPr/>
        <a:lstStyle/>
        <a:p>
          <a:endParaRPr lang="en-IN"/>
        </a:p>
      </dgm:t>
    </dgm:pt>
    <dgm:pt modelId="{3E0F5077-0F19-4ED3-9193-01BF7A21B3B7}" type="sibTrans" cxnId="{C729401F-98B0-4E72-95F6-D79A66472518}">
      <dgm:prSet/>
      <dgm:spPr/>
      <dgm:t>
        <a:bodyPr/>
        <a:lstStyle/>
        <a:p>
          <a:endParaRPr lang="en-IN"/>
        </a:p>
      </dgm:t>
    </dgm:pt>
    <dgm:pt modelId="{A3DF0811-E0BF-493D-9B63-DA320D149A5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80B328-8C16-4105-946C-A5820715B483}" type="parTrans" cxnId="{7C17D3D5-7555-4D61-B172-F54F76387B10}">
      <dgm:prSet/>
      <dgm:spPr/>
      <dgm:t>
        <a:bodyPr/>
        <a:lstStyle/>
        <a:p>
          <a:endParaRPr lang="en-IN"/>
        </a:p>
      </dgm:t>
    </dgm:pt>
    <dgm:pt modelId="{B40FB6B2-95AE-4F1A-B6E7-E9B2B27AE4E8}" type="sibTrans" cxnId="{7C17D3D5-7555-4D61-B172-F54F76387B10}">
      <dgm:prSet/>
      <dgm:spPr/>
      <dgm:t>
        <a:bodyPr/>
        <a:lstStyle/>
        <a:p>
          <a:endParaRPr lang="en-IN"/>
        </a:p>
      </dgm:t>
    </dgm:pt>
    <dgm:pt modelId="{CD03BF01-4A33-4EAE-AF18-CB755758F1E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Evaluation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B1448-7CA0-4979-BA3C-8BCE648E2010}" type="parTrans" cxnId="{5415A66D-DF69-4D66-878A-527600A00F5F}">
      <dgm:prSet/>
      <dgm:spPr/>
      <dgm:t>
        <a:bodyPr/>
        <a:lstStyle/>
        <a:p>
          <a:endParaRPr lang="en-IN"/>
        </a:p>
      </dgm:t>
    </dgm:pt>
    <dgm:pt modelId="{B3E26B8F-A0DD-468E-8BE9-F496712116DA}" type="sibTrans" cxnId="{5415A66D-DF69-4D66-878A-527600A00F5F}">
      <dgm:prSet/>
      <dgm:spPr/>
      <dgm:t>
        <a:bodyPr/>
        <a:lstStyle/>
        <a:p>
          <a:endParaRPr lang="en-IN"/>
        </a:p>
      </dgm:t>
    </dgm:pt>
    <dgm:pt modelId="{41920A76-630D-4225-94D0-5DEBD4303E0B}" type="pres">
      <dgm:prSet presAssocID="{9906DEAF-DD27-404C-9556-C997730E1B6B}" presName="linearFlow" presStyleCnt="0">
        <dgm:presLayoutVars>
          <dgm:resizeHandles val="exact"/>
        </dgm:presLayoutVars>
      </dgm:prSet>
      <dgm:spPr/>
    </dgm:pt>
    <dgm:pt modelId="{85E8C4A1-DF36-41D1-BBDC-DF3F60BAE387}" type="pres">
      <dgm:prSet presAssocID="{AA8D39DC-F377-4BA4-97BA-827F445753C3}" presName="node" presStyleLbl="node1" presStyleIdx="0" presStyleCnt="5">
        <dgm:presLayoutVars>
          <dgm:bulletEnabled val="1"/>
        </dgm:presLayoutVars>
      </dgm:prSet>
      <dgm:spPr/>
    </dgm:pt>
    <dgm:pt modelId="{E893A210-705B-4054-96CF-2C93434BCC59}" type="pres">
      <dgm:prSet presAssocID="{13CF5A66-8D86-4CEB-9DAB-8702F6CB0A57}" presName="sibTrans" presStyleLbl="sibTrans2D1" presStyleIdx="0" presStyleCnt="4"/>
      <dgm:spPr/>
    </dgm:pt>
    <dgm:pt modelId="{41F49E2A-B50F-433E-B40A-2ED1B5B834C8}" type="pres">
      <dgm:prSet presAssocID="{13CF5A66-8D86-4CEB-9DAB-8702F6CB0A57}" presName="connectorText" presStyleLbl="sibTrans2D1" presStyleIdx="0" presStyleCnt="4"/>
      <dgm:spPr/>
    </dgm:pt>
    <dgm:pt modelId="{51AE19D4-84ED-430F-8CFF-5EC82BDF702B}" type="pres">
      <dgm:prSet presAssocID="{043026FA-C603-4A09-B34B-A503AA61FDF3}" presName="node" presStyleLbl="node1" presStyleIdx="1" presStyleCnt="5">
        <dgm:presLayoutVars>
          <dgm:bulletEnabled val="1"/>
        </dgm:presLayoutVars>
      </dgm:prSet>
      <dgm:spPr/>
    </dgm:pt>
    <dgm:pt modelId="{8ECDC481-5AA7-48AA-B9EA-2C63D79126BA}" type="pres">
      <dgm:prSet presAssocID="{DDDB0C9E-C7C1-4CEF-930A-575B7B593F6E}" presName="sibTrans" presStyleLbl="sibTrans2D1" presStyleIdx="1" presStyleCnt="4"/>
      <dgm:spPr/>
    </dgm:pt>
    <dgm:pt modelId="{DAA3D5E2-514A-42A0-BF91-9389A586AF50}" type="pres">
      <dgm:prSet presAssocID="{DDDB0C9E-C7C1-4CEF-930A-575B7B593F6E}" presName="connectorText" presStyleLbl="sibTrans2D1" presStyleIdx="1" presStyleCnt="4"/>
      <dgm:spPr/>
    </dgm:pt>
    <dgm:pt modelId="{341D6DC9-0469-4249-91E7-ECE31053A542}" type="pres">
      <dgm:prSet presAssocID="{897C4B5D-293F-4648-A2E2-E9C9ADF34622}" presName="node" presStyleLbl="node1" presStyleIdx="2" presStyleCnt="5">
        <dgm:presLayoutVars>
          <dgm:bulletEnabled val="1"/>
        </dgm:presLayoutVars>
      </dgm:prSet>
      <dgm:spPr/>
    </dgm:pt>
    <dgm:pt modelId="{AA5829D0-3EE5-441F-9D13-035CE8001EBA}" type="pres">
      <dgm:prSet presAssocID="{3E0F5077-0F19-4ED3-9193-01BF7A21B3B7}" presName="sibTrans" presStyleLbl="sibTrans2D1" presStyleIdx="2" presStyleCnt="4"/>
      <dgm:spPr/>
    </dgm:pt>
    <dgm:pt modelId="{77DC6CF7-E5AC-4978-B710-16720795D6F6}" type="pres">
      <dgm:prSet presAssocID="{3E0F5077-0F19-4ED3-9193-01BF7A21B3B7}" presName="connectorText" presStyleLbl="sibTrans2D1" presStyleIdx="2" presStyleCnt="4"/>
      <dgm:spPr/>
    </dgm:pt>
    <dgm:pt modelId="{14D2C1BD-7611-4EC0-9C50-FF20D29FAB85}" type="pres">
      <dgm:prSet presAssocID="{A3DF0811-E0BF-493D-9B63-DA320D149A5A}" presName="node" presStyleLbl="node1" presStyleIdx="3" presStyleCnt="5">
        <dgm:presLayoutVars>
          <dgm:bulletEnabled val="1"/>
        </dgm:presLayoutVars>
      </dgm:prSet>
      <dgm:spPr/>
    </dgm:pt>
    <dgm:pt modelId="{20DDC080-B093-492A-8754-FC993D2071A4}" type="pres">
      <dgm:prSet presAssocID="{B40FB6B2-95AE-4F1A-B6E7-E9B2B27AE4E8}" presName="sibTrans" presStyleLbl="sibTrans2D1" presStyleIdx="3" presStyleCnt="4"/>
      <dgm:spPr/>
    </dgm:pt>
    <dgm:pt modelId="{56C3B596-D5FE-4E3D-859B-94F263A815E2}" type="pres">
      <dgm:prSet presAssocID="{B40FB6B2-95AE-4F1A-B6E7-E9B2B27AE4E8}" presName="connectorText" presStyleLbl="sibTrans2D1" presStyleIdx="3" presStyleCnt="4"/>
      <dgm:spPr/>
    </dgm:pt>
    <dgm:pt modelId="{17CFB29B-FCBF-49F7-B731-6B14B52B257A}" type="pres">
      <dgm:prSet presAssocID="{CD03BF01-4A33-4EAE-AF18-CB755758F1E4}" presName="node" presStyleLbl="node1" presStyleIdx="4" presStyleCnt="5">
        <dgm:presLayoutVars>
          <dgm:bulletEnabled val="1"/>
        </dgm:presLayoutVars>
      </dgm:prSet>
      <dgm:spPr/>
    </dgm:pt>
  </dgm:ptLst>
  <dgm:cxnLst>
    <dgm:cxn modelId="{0A28CA02-DD10-40F6-BBC2-8A7CB65D5A13}" type="presOf" srcId="{13CF5A66-8D86-4CEB-9DAB-8702F6CB0A57}" destId="{E893A210-705B-4054-96CF-2C93434BCC59}" srcOrd="0" destOrd="0" presId="urn:microsoft.com/office/officeart/2005/8/layout/process2"/>
    <dgm:cxn modelId="{C729401F-98B0-4E72-95F6-D79A66472518}" srcId="{9906DEAF-DD27-404C-9556-C997730E1B6B}" destId="{897C4B5D-293F-4648-A2E2-E9C9ADF34622}" srcOrd="2" destOrd="0" parTransId="{2A3B7E91-07E5-4EBD-8EB1-5998D156AC36}" sibTransId="{3E0F5077-0F19-4ED3-9193-01BF7A21B3B7}"/>
    <dgm:cxn modelId="{764C4332-9D53-454E-B4B7-CA68D4427020}" type="presOf" srcId="{3E0F5077-0F19-4ED3-9193-01BF7A21B3B7}" destId="{77DC6CF7-E5AC-4978-B710-16720795D6F6}" srcOrd="1" destOrd="0" presId="urn:microsoft.com/office/officeart/2005/8/layout/process2"/>
    <dgm:cxn modelId="{7CE5153F-EC10-4B21-9F28-53DD745BF0FF}" srcId="{9906DEAF-DD27-404C-9556-C997730E1B6B}" destId="{AA8D39DC-F377-4BA4-97BA-827F445753C3}" srcOrd="0" destOrd="0" parTransId="{E85A4C25-84B0-4156-B3ED-22112162DF1C}" sibTransId="{13CF5A66-8D86-4CEB-9DAB-8702F6CB0A57}"/>
    <dgm:cxn modelId="{58553E47-1EA7-4B90-88A0-7406A1AC8EAA}" type="presOf" srcId="{CD03BF01-4A33-4EAE-AF18-CB755758F1E4}" destId="{17CFB29B-FCBF-49F7-B731-6B14B52B257A}" srcOrd="0" destOrd="0" presId="urn:microsoft.com/office/officeart/2005/8/layout/process2"/>
    <dgm:cxn modelId="{5415A66D-DF69-4D66-878A-527600A00F5F}" srcId="{9906DEAF-DD27-404C-9556-C997730E1B6B}" destId="{CD03BF01-4A33-4EAE-AF18-CB755758F1E4}" srcOrd="4" destOrd="0" parTransId="{A55B1448-7CA0-4979-BA3C-8BCE648E2010}" sibTransId="{B3E26B8F-A0DD-468E-8BE9-F496712116DA}"/>
    <dgm:cxn modelId="{A4F2C772-9848-4B14-AFA3-CC5B9304B178}" type="presOf" srcId="{DDDB0C9E-C7C1-4CEF-930A-575B7B593F6E}" destId="{DAA3D5E2-514A-42A0-BF91-9389A586AF50}" srcOrd="1" destOrd="0" presId="urn:microsoft.com/office/officeart/2005/8/layout/process2"/>
    <dgm:cxn modelId="{BE5F6B77-7771-49A2-B0D9-1019F79E1443}" type="presOf" srcId="{B40FB6B2-95AE-4F1A-B6E7-E9B2B27AE4E8}" destId="{56C3B596-D5FE-4E3D-859B-94F263A815E2}" srcOrd="1" destOrd="0" presId="urn:microsoft.com/office/officeart/2005/8/layout/process2"/>
    <dgm:cxn modelId="{A9D3E178-B928-47C8-B9D0-71A1FCE87A0F}" type="presOf" srcId="{A3DF0811-E0BF-493D-9B63-DA320D149A5A}" destId="{14D2C1BD-7611-4EC0-9C50-FF20D29FAB85}" srcOrd="0" destOrd="0" presId="urn:microsoft.com/office/officeart/2005/8/layout/process2"/>
    <dgm:cxn modelId="{2CCB4399-7D6B-49CB-B0D5-78EE5BFD71FE}" type="presOf" srcId="{897C4B5D-293F-4648-A2E2-E9C9ADF34622}" destId="{341D6DC9-0469-4249-91E7-ECE31053A542}" srcOrd="0" destOrd="0" presId="urn:microsoft.com/office/officeart/2005/8/layout/process2"/>
    <dgm:cxn modelId="{1009E39A-982A-4F99-802F-6610580CDC79}" srcId="{9906DEAF-DD27-404C-9556-C997730E1B6B}" destId="{043026FA-C603-4A09-B34B-A503AA61FDF3}" srcOrd="1" destOrd="0" parTransId="{4C7B89E4-3016-411C-9414-CEF7D606DBF0}" sibTransId="{DDDB0C9E-C7C1-4CEF-930A-575B7B593F6E}"/>
    <dgm:cxn modelId="{CC6A84A2-6274-4C0C-8075-B2C0CA8F1DF5}" type="presOf" srcId="{043026FA-C603-4A09-B34B-A503AA61FDF3}" destId="{51AE19D4-84ED-430F-8CFF-5EC82BDF702B}" srcOrd="0" destOrd="0" presId="urn:microsoft.com/office/officeart/2005/8/layout/process2"/>
    <dgm:cxn modelId="{70D6D5AF-2BA1-48C2-8650-988AAF07483F}" type="presOf" srcId="{3E0F5077-0F19-4ED3-9193-01BF7A21B3B7}" destId="{AA5829D0-3EE5-441F-9D13-035CE8001EBA}" srcOrd="0" destOrd="0" presId="urn:microsoft.com/office/officeart/2005/8/layout/process2"/>
    <dgm:cxn modelId="{1939C4C5-706A-46CD-B143-0727D73973EC}" type="presOf" srcId="{B40FB6B2-95AE-4F1A-B6E7-E9B2B27AE4E8}" destId="{20DDC080-B093-492A-8754-FC993D2071A4}" srcOrd="0" destOrd="0" presId="urn:microsoft.com/office/officeart/2005/8/layout/process2"/>
    <dgm:cxn modelId="{7C17D3D5-7555-4D61-B172-F54F76387B10}" srcId="{9906DEAF-DD27-404C-9556-C997730E1B6B}" destId="{A3DF0811-E0BF-493D-9B63-DA320D149A5A}" srcOrd="3" destOrd="0" parTransId="{7680B328-8C16-4105-946C-A5820715B483}" sibTransId="{B40FB6B2-95AE-4F1A-B6E7-E9B2B27AE4E8}"/>
    <dgm:cxn modelId="{D6D177DA-D21D-4BCF-8C2D-940EA9983F22}" type="presOf" srcId="{AA8D39DC-F377-4BA4-97BA-827F445753C3}" destId="{85E8C4A1-DF36-41D1-BBDC-DF3F60BAE387}" srcOrd="0" destOrd="0" presId="urn:microsoft.com/office/officeart/2005/8/layout/process2"/>
    <dgm:cxn modelId="{471BF8F2-6437-4E74-B62C-557302935811}" type="presOf" srcId="{DDDB0C9E-C7C1-4CEF-930A-575B7B593F6E}" destId="{8ECDC481-5AA7-48AA-B9EA-2C63D79126BA}" srcOrd="0" destOrd="0" presId="urn:microsoft.com/office/officeart/2005/8/layout/process2"/>
    <dgm:cxn modelId="{6752A0FD-1DFB-4237-A1FD-BE20BA11BBEA}" type="presOf" srcId="{13CF5A66-8D86-4CEB-9DAB-8702F6CB0A57}" destId="{41F49E2A-B50F-433E-B40A-2ED1B5B834C8}" srcOrd="1" destOrd="0" presId="urn:microsoft.com/office/officeart/2005/8/layout/process2"/>
    <dgm:cxn modelId="{A823CEFE-F734-4095-B464-49C6409C43E4}" type="presOf" srcId="{9906DEAF-DD27-404C-9556-C997730E1B6B}" destId="{41920A76-630D-4225-94D0-5DEBD4303E0B}" srcOrd="0" destOrd="0" presId="urn:microsoft.com/office/officeart/2005/8/layout/process2"/>
    <dgm:cxn modelId="{6A841E43-E59B-410D-B58D-326C54F584F0}" type="presParOf" srcId="{41920A76-630D-4225-94D0-5DEBD4303E0B}" destId="{85E8C4A1-DF36-41D1-BBDC-DF3F60BAE387}" srcOrd="0" destOrd="0" presId="urn:microsoft.com/office/officeart/2005/8/layout/process2"/>
    <dgm:cxn modelId="{05BCF356-FA46-48DE-8713-7EA849DAF163}" type="presParOf" srcId="{41920A76-630D-4225-94D0-5DEBD4303E0B}" destId="{E893A210-705B-4054-96CF-2C93434BCC59}" srcOrd="1" destOrd="0" presId="urn:microsoft.com/office/officeart/2005/8/layout/process2"/>
    <dgm:cxn modelId="{3991C9CF-4B4B-49AA-8E71-7B9E3F1C9186}" type="presParOf" srcId="{E893A210-705B-4054-96CF-2C93434BCC59}" destId="{41F49E2A-B50F-433E-B40A-2ED1B5B834C8}" srcOrd="0" destOrd="0" presId="urn:microsoft.com/office/officeart/2005/8/layout/process2"/>
    <dgm:cxn modelId="{D2CAB31F-D922-4504-B11E-C6A2BCDE8620}" type="presParOf" srcId="{41920A76-630D-4225-94D0-5DEBD4303E0B}" destId="{51AE19D4-84ED-430F-8CFF-5EC82BDF702B}" srcOrd="2" destOrd="0" presId="urn:microsoft.com/office/officeart/2005/8/layout/process2"/>
    <dgm:cxn modelId="{50C71BF0-7156-451E-99FF-27CF06E95BDE}" type="presParOf" srcId="{41920A76-630D-4225-94D0-5DEBD4303E0B}" destId="{8ECDC481-5AA7-48AA-B9EA-2C63D79126BA}" srcOrd="3" destOrd="0" presId="urn:microsoft.com/office/officeart/2005/8/layout/process2"/>
    <dgm:cxn modelId="{5857D5CE-58D6-47FA-B2E5-A641957E0E56}" type="presParOf" srcId="{8ECDC481-5AA7-48AA-B9EA-2C63D79126BA}" destId="{DAA3D5E2-514A-42A0-BF91-9389A586AF50}" srcOrd="0" destOrd="0" presId="urn:microsoft.com/office/officeart/2005/8/layout/process2"/>
    <dgm:cxn modelId="{5899EBEA-7F9A-4DFA-A135-55CF59B18FB4}" type="presParOf" srcId="{41920A76-630D-4225-94D0-5DEBD4303E0B}" destId="{341D6DC9-0469-4249-91E7-ECE31053A542}" srcOrd="4" destOrd="0" presId="urn:microsoft.com/office/officeart/2005/8/layout/process2"/>
    <dgm:cxn modelId="{C398469A-32BA-489C-9657-028A266AE17F}" type="presParOf" srcId="{41920A76-630D-4225-94D0-5DEBD4303E0B}" destId="{AA5829D0-3EE5-441F-9D13-035CE8001EBA}" srcOrd="5" destOrd="0" presId="urn:microsoft.com/office/officeart/2005/8/layout/process2"/>
    <dgm:cxn modelId="{B611E9B4-DA70-4C2D-AA53-41D5398AD7BF}" type="presParOf" srcId="{AA5829D0-3EE5-441F-9D13-035CE8001EBA}" destId="{77DC6CF7-E5AC-4978-B710-16720795D6F6}" srcOrd="0" destOrd="0" presId="urn:microsoft.com/office/officeart/2005/8/layout/process2"/>
    <dgm:cxn modelId="{06C644E6-CE18-4EB7-8304-FC9F552254CA}" type="presParOf" srcId="{41920A76-630D-4225-94D0-5DEBD4303E0B}" destId="{14D2C1BD-7611-4EC0-9C50-FF20D29FAB85}" srcOrd="6" destOrd="0" presId="urn:microsoft.com/office/officeart/2005/8/layout/process2"/>
    <dgm:cxn modelId="{04D9BB71-47B9-4FF6-A239-BD7F05105B57}" type="presParOf" srcId="{41920A76-630D-4225-94D0-5DEBD4303E0B}" destId="{20DDC080-B093-492A-8754-FC993D2071A4}" srcOrd="7" destOrd="0" presId="urn:microsoft.com/office/officeart/2005/8/layout/process2"/>
    <dgm:cxn modelId="{C6266242-FE5B-4E89-8E6C-694CC51BB7E8}" type="presParOf" srcId="{20DDC080-B093-492A-8754-FC993D2071A4}" destId="{56C3B596-D5FE-4E3D-859B-94F263A815E2}" srcOrd="0" destOrd="0" presId="urn:microsoft.com/office/officeart/2005/8/layout/process2"/>
    <dgm:cxn modelId="{9D95378C-01F4-4FEF-8177-D2E921F33E88}" type="presParOf" srcId="{41920A76-630D-4225-94D0-5DEBD4303E0B}" destId="{17CFB29B-FCBF-49F7-B731-6B14B52B257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F1EA48-25F5-46D8-9FD5-9A86E4ADD205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62A3C314-CE6F-4B65-BF0B-5F1ACB3C78F8}">
      <dgm:prSet phldrT="[Text]"/>
      <dgm:spPr/>
      <dgm:t>
        <a:bodyPr/>
        <a:lstStyle/>
        <a:p>
          <a:r>
            <a:rPr lang="en-US" dirty="0"/>
            <a:t>Feature Extraction</a:t>
          </a:r>
          <a:endParaRPr lang="en-IN" dirty="0"/>
        </a:p>
      </dgm:t>
    </dgm:pt>
    <dgm:pt modelId="{D50281AE-9FAA-4220-9C84-C38822F76510}" type="parTrans" cxnId="{8812A58C-1A6C-4283-8FD4-3EF027D15B82}">
      <dgm:prSet/>
      <dgm:spPr/>
      <dgm:t>
        <a:bodyPr/>
        <a:lstStyle/>
        <a:p>
          <a:endParaRPr lang="en-IN"/>
        </a:p>
      </dgm:t>
    </dgm:pt>
    <dgm:pt modelId="{60A2412D-64ED-4440-A40D-3080789D536F}" type="sibTrans" cxnId="{8812A58C-1A6C-4283-8FD4-3EF027D15B82}">
      <dgm:prSet/>
      <dgm:spPr/>
      <dgm:t>
        <a:bodyPr/>
        <a:lstStyle/>
        <a:p>
          <a:endParaRPr lang="en-IN"/>
        </a:p>
      </dgm:t>
    </dgm:pt>
    <dgm:pt modelId="{266B24D2-01E6-4DE5-B07F-FE7E2C7F15B8}">
      <dgm:prSet phldrT="[Text]"/>
      <dgm:spPr/>
      <dgm:t>
        <a:bodyPr/>
        <a:lstStyle/>
        <a:p>
          <a:r>
            <a:rPr lang="en-US" dirty="0"/>
            <a:t>Data feeding into LSTM</a:t>
          </a:r>
          <a:endParaRPr lang="en-IN" dirty="0"/>
        </a:p>
      </dgm:t>
    </dgm:pt>
    <dgm:pt modelId="{8FDC4E82-E5F4-4C8E-9666-EC8E6DBC5C74}" type="parTrans" cxnId="{1F787072-9472-4F91-A149-7C92B89BB07F}">
      <dgm:prSet/>
      <dgm:spPr/>
      <dgm:t>
        <a:bodyPr/>
        <a:lstStyle/>
        <a:p>
          <a:endParaRPr lang="en-IN"/>
        </a:p>
      </dgm:t>
    </dgm:pt>
    <dgm:pt modelId="{4B57F6F8-6A59-41D2-ADB3-4908C1B93CFB}" type="sibTrans" cxnId="{1F787072-9472-4F91-A149-7C92B89BB07F}">
      <dgm:prSet/>
      <dgm:spPr/>
      <dgm:t>
        <a:bodyPr/>
        <a:lstStyle/>
        <a:p>
          <a:endParaRPr lang="en-IN"/>
        </a:p>
      </dgm:t>
    </dgm:pt>
    <dgm:pt modelId="{C1A05C26-4FEE-4FB7-AD70-06C066B5E1A2}">
      <dgm:prSet phldrT="[Text]"/>
      <dgm:spPr/>
      <dgm:t>
        <a:bodyPr/>
        <a:lstStyle/>
        <a:p>
          <a:r>
            <a:rPr lang="en-US" dirty="0"/>
            <a:t>Classification</a:t>
          </a:r>
          <a:endParaRPr lang="en-IN" dirty="0"/>
        </a:p>
      </dgm:t>
    </dgm:pt>
    <dgm:pt modelId="{F9B71381-4EFA-4996-8298-FAA2E18D0010}" type="parTrans" cxnId="{A05774BF-AF2D-4FAE-8E12-3277333215EB}">
      <dgm:prSet/>
      <dgm:spPr/>
      <dgm:t>
        <a:bodyPr/>
        <a:lstStyle/>
        <a:p>
          <a:endParaRPr lang="en-IN"/>
        </a:p>
      </dgm:t>
    </dgm:pt>
    <dgm:pt modelId="{04B29FCA-1B8F-4EDD-ACC9-95F1E75CF09E}" type="sibTrans" cxnId="{A05774BF-AF2D-4FAE-8E12-3277333215EB}">
      <dgm:prSet/>
      <dgm:spPr/>
      <dgm:t>
        <a:bodyPr/>
        <a:lstStyle/>
        <a:p>
          <a:endParaRPr lang="en-IN"/>
        </a:p>
      </dgm:t>
    </dgm:pt>
    <dgm:pt modelId="{BB372748-66FE-493A-8AA1-A15AB4D3F3E2}" type="pres">
      <dgm:prSet presAssocID="{54F1EA48-25F5-46D8-9FD5-9A86E4ADD205}" presName="linearFlow" presStyleCnt="0">
        <dgm:presLayoutVars>
          <dgm:resizeHandles val="exact"/>
        </dgm:presLayoutVars>
      </dgm:prSet>
      <dgm:spPr/>
    </dgm:pt>
    <dgm:pt modelId="{A6CDAB53-B1D5-45AB-8EBF-58264D2B6B88}" type="pres">
      <dgm:prSet presAssocID="{62A3C314-CE6F-4B65-BF0B-5F1ACB3C78F8}" presName="node" presStyleLbl="node1" presStyleIdx="0" presStyleCnt="3" custScaleX="209910">
        <dgm:presLayoutVars>
          <dgm:bulletEnabled val="1"/>
        </dgm:presLayoutVars>
      </dgm:prSet>
      <dgm:spPr/>
    </dgm:pt>
    <dgm:pt modelId="{AB9B1865-5903-487B-AFC0-1E4623100580}" type="pres">
      <dgm:prSet presAssocID="{60A2412D-64ED-4440-A40D-3080789D536F}" presName="sibTrans" presStyleLbl="sibTrans2D1" presStyleIdx="0" presStyleCnt="2"/>
      <dgm:spPr/>
    </dgm:pt>
    <dgm:pt modelId="{663F2B56-F9A3-45B7-9961-0FED35768A3A}" type="pres">
      <dgm:prSet presAssocID="{60A2412D-64ED-4440-A40D-3080789D536F}" presName="connectorText" presStyleLbl="sibTrans2D1" presStyleIdx="0" presStyleCnt="2"/>
      <dgm:spPr/>
    </dgm:pt>
    <dgm:pt modelId="{96CE3CF1-4EEC-4B25-AFED-CEF719432AE7}" type="pres">
      <dgm:prSet presAssocID="{266B24D2-01E6-4DE5-B07F-FE7E2C7F15B8}" presName="node" presStyleLbl="node1" presStyleIdx="1" presStyleCnt="3" custScaleX="209910">
        <dgm:presLayoutVars>
          <dgm:bulletEnabled val="1"/>
        </dgm:presLayoutVars>
      </dgm:prSet>
      <dgm:spPr/>
    </dgm:pt>
    <dgm:pt modelId="{EDB08630-279A-4C8B-A265-940B0FFD8BEC}" type="pres">
      <dgm:prSet presAssocID="{4B57F6F8-6A59-41D2-ADB3-4908C1B93CFB}" presName="sibTrans" presStyleLbl="sibTrans2D1" presStyleIdx="1" presStyleCnt="2"/>
      <dgm:spPr/>
    </dgm:pt>
    <dgm:pt modelId="{E83E3FCF-37CE-4541-94CC-952280EB509B}" type="pres">
      <dgm:prSet presAssocID="{4B57F6F8-6A59-41D2-ADB3-4908C1B93CFB}" presName="connectorText" presStyleLbl="sibTrans2D1" presStyleIdx="1" presStyleCnt="2"/>
      <dgm:spPr/>
    </dgm:pt>
    <dgm:pt modelId="{28CE9BE2-F7AE-4660-8C94-EEA0659E2182}" type="pres">
      <dgm:prSet presAssocID="{C1A05C26-4FEE-4FB7-AD70-06C066B5E1A2}" presName="node" presStyleLbl="node1" presStyleIdx="2" presStyleCnt="3" custScaleX="208381">
        <dgm:presLayoutVars>
          <dgm:bulletEnabled val="1"/>
        </dgm:presLayoutVars>
      </dgm:prSet>
      <dgm:spPr/>
    </dgm:pt>
  </dgm:ptLst>
  <dgm:cxnLst>
    <dgm:cxn modelId="{A7BE3509-3406-4063-9C07-B36479C60B21}" type="presOf" srcId="{54F1EA48-25F5-46D8-9FD5-9A86E4ADD205}" destId="{BB372748-66FE-493A-8AA1-A15AB4D3F3E2}" srcOrd="0" destOrd="0" presId="urn:microsoft.com/office/officeart/2005/8/layout/process2"/>
    <dgm:cxn modelId="{D05BBC1F-4C9C-40F2-828C-E719D0F4C791}" type="presOf" srcId="{4B57F6F8-6A59-41D2-ADB3-4908C1B93CFB}" destId="{EDB08630-279A-4C8B-A265-940B0FFD8BEC}" srcOrd="0" destOrd="0" presId="urn:microsoft.com/office/officeart/2005/8/layout/process2"/>
    <dgm:cxn modelId="{E9E26226-8B6F-4302-839A-1EB91DA3B1D9}" type="presOf" srcId="{62A3C314-CE6F-4B65-BF0B-5F1ACB3C78F8}" destId="{A6CDAB53-B1D5-45AB-8EBF-58264D2B6B88}" srcOrd="0" destOrd="0" presId="urn:microsoft.com/office/officeart/2005/8/layout/process2"/>
    <dgm:cxn modelId="{1F787072-9472-4F91-A149-7C92B89BB07F}" srcId="{54F1EA48-25F5-46D8-9FD5-9A86E4ADD205}" destId="{266B24D2-01E6-4DE5-B07F-FE7E2C7F15B8}" srcOrd="1" destOrd="0" parTransId="{8FDC4E82-E5F4-4C8E-9666-EC8E6DBC5C74}" sibTransId="{4B57F6F8-6A59-41D2-ADB3-4908C1B93CFB}"/>
    <dgm:cxn modelId="{8A312A74-4DF6-4468-A1D0-F048EAD0299A}" type="presOf" srcId="{C1A05C26-4FEE-4FB7-AD70-06C066B5E1A2}" destId="{28CE9BE2-F7AE-4660-8C94-EEA0659E2182}" srcOrd="0" destOrd="0" presId="urn:microsoft.com/office/officeart/2005/8/layout/process2"/>
    <dgm:cxn modelId="{B9289580-4771-469C-8691-65CE657939EF}" type="presOf" srcId="{60A2412D-64ED-4440-A40D-3080789D536F}" destId="{AB9B1865-5903-487B-AFC0-1E4623100580}" srcOrd="0" destOrd="0" presId="urn:microsoft.com/office/officeart/2005/8/layout/process2"/>
    <dgm:cxn modelId="{8812A58C-1A6C-4283-8FD4-3EF027D15B82}" srcId="{54F1EA48-25F5-46D8-9FD5-9A86E4ADD205}" destId="{62A3C314-CE6F-4B65-BF0B-5F1ACB3C78F8}" srcOrd="0" destOrd="0" parTransId="{D50281AE-9FAA-4220-9C84-C38822F76510}" sibTransId="{60A2412D-64ED-4440-A40D-3080789D536F}"/>
    <dgm:cxn modelId="{4FB589B8-4845-42AA-ACF4-AA817A81AFDB}" type="presOf" srcId="{60A2412D-64ED-4440-A40D-3080789D536F}" destId="{663F2B56-F9A3-45B7-9961-0FED35768A3A}" srcOrd="1" destOrd="0" presId="urn:microsoft.com/office/officeart/2005/8/layout/process2"/>
    <dgm:cxn modelId="{A05774BF-AF2D-4FAE-8E12-3277333215EB}" srcId="{54F1EA48-25F5-46D8-9FD5-9A86E4ADD205}" destId="{C1A05C26-4FEE-4FB7-AD70-06C066B5E1A2}" srcOrd="2" destOrd="0" parTransId="{F9B71381-4EFA-4996-8298-FAA2E18D0010}" sibTransId="{04B29FCA-1B8F-4EDD-ACC9-95F1E75CF09E}"/>
    <dgm:cxn modelId="{846BC7E0-D090-47A1-A4C2-B6430BA71774}" type="presOf" srcId="{266B24D2-01E6-4DE5-B07F-FE7E2C7F15B8}" destId="{96CE3CF1-4EEC-4B25-AFED-CEF719432AE7}" srcOrd="0" destOrd="0" presId="urn:microsoft.com/office/officeart/2005/8/layout/process2"/>
    <dgm:cxn modelId="{819D83E3-0215-4DC1-BEE7-122CE415EA5C}" type="presOf" srcId="{4B57F6F8-6A59-41D2-ADB3-4908C1B93CFB}" destId="{E83E3FCF-37CE-4541-94CC-952280EB509B}" srcOrd="1" destOrd="0" presId="urn:microsoft.com/office/officeart/2005/8/layout/process2"/>
    <dgm:cxn modelId="{DE161637-1266-447A-AF7C-466D06FB5372}" type="presParOf" srcId="{BB372748-66FE-493A-8AA1-A15AB4D3F3E2}" destId="{A6CDAB53-B1D5-45AB-8EBF-58264D2B6B88}" srcOrd="0" destOrd="0" presId="urn:microsoft.com/office/officeart/2005/8/layout/process2"/>
    <dgm:cxn modelId="{16BAB0E8-1235-455D-9CDC-335CFAAED46E}" type="presParOf" srcId="{BB372748-66FE-493A-8AA1-A15AB4D3F3E2}" destId="{AB9B1865-5903-487B-AFC0-1E4623100580}" srcOrd="1" destOrd="0" presId="urn:microsoft.com/office/officeart/2005/8/layout/process2"/>
    <dgm:cxn modelId="{9EC0D0B5-0B2C-44B1-A9AB-5A8489FFDD60}" type="presParOf" srcId="{AB9B1865-5903-487B-AFC0-1E4623100580}" destId="{663F2B56-F9A3-45B7-9961-0FED35768A3A}" srcOrd="0" destOrd="0" presId="urn:microsoft.com/office/officeart/2005/8/layout/process2"/>
    <dgm:cxn modelId="{78E760E0-2945-4D5F-AB8C-CC19EE43B250}" type="presParOf" srcId="{BB372748-66FE-493A-8AA1-A15AB4D3F3E2}" destId="{96CE3CF1-4EEC-4B25-AFED-CEF719432AE7}" srcOrd="2" destOrd="0" presId="urn:microsoft.com/office/officeart/2005/8/layout/process2"/>
    <dgm:cxn modelId="{54933295-9623-4264-B8FF-303C714ABFC4}" type="presParOf" srcId="{BB372748-66FE-493A-8AA1-A15AB4D3F3E2}" destId="{EDB08630-279A-4C8B-A265-940B0FFD8BEC}" srcOrd="3" destOrd="0" presId="urn:microsoft.com/office/officeart/2005/8/layout/process2"/>
    <dgm:cxn modelId="{F782FE00-48D3-4EFB-8C26-D07A039089A2}" type="presParOf" srcId="{EDB08630-279A-4C8B-A265-940B0FFD8BEC}" destId="{E83E3FCF-37CE-4541-94CC-952280EB509B}" srcOrd="0" destOrd="0" presId="urn:microsoft.com/office/officeart/2005/8/layout/process2"/>
    <dgm:cxn modelId="{6ECB4108-1D04-498D-8843-9B8327BAEAEC}" type="presParOf" srcId="{BB372748-66FE-493A-8AA1-A15AB4D3F3E2}" destId="{28CE9BE2-F7AE-4660-8C94-EEA0659E218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8C4A1-DF36-41D1-BBDC-DF3F60BAE387}">
      <dsp:nvSpPr>
        <dsp:cNvPr id="0" name=""/>
        <dsp:cNvSpPr/>
      </dsp:nvSpPr>
      <dsp:spPr>
        <a:xfrm>
          <a:off x="3682402" y="530"/>
          <a:ext cx="2388795" cy="620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0582" y="18710"/>
        <a:ext cx="2352435" cy="584340"/>
      </dsp:txXfrm>
    </dsp:sp>
    <dsp:sp modelId="{E893A210-705B-4054-96CF-2C93434BCC59}">
      <dsp:nvSpPr>
        <dsp:cNvPr id="0" name=""/>
        <dsp:cNvSpPr/>
      </dsp:nvSpPr>
      <dsp:spPr>
        <a:xfrm rot="5400000">
          <a:off x="4760418" y="636749"/>
          <a:ext cx="232762" cy="2793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4793005" y="660026"/>
        <a:ext cx="167589" cy="162933"/>
      </dsp:txXfrm>
    </dsp:sp>
    <dsp:sp modelId="{51AE19D4-84ED-430F-8CFF-5EC82BDF702B}">
      <dsp:nvSpPr>
        <dsp:cNvPr id="0" name=""/>
        <dsp:cNvSpPr/>
      </dsp:nvSpPr>
      <dsp:spPr>
        <a:xfrm>
          <a:off x="3682402" y="931582"/>
          <a:ext cx="2388795" cy="620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0582" y="949762"/>
        <a:ext cx="2352435" cy="584340"/>
      </dsp:txXfrm>
    </dsp:sp>
    <dsp:sp modelId="{8ECDC481-5AA7-48AA-B9EA-2C63D79126BA}">
      <dsp:nvSpPr>
        <dsp:cNvPr id="0" name=""/>
        <dsp:cNvSpPr/>
      </dsp:nvSpPr>
      <dsp:spPr>
        <a:xfrm rot="5400000">
          <a:off x="4760418" y="1567800"/>
          <a:ext cx="232762" cy="2793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4793005" y="1591077"/>
        <a:ext cx="167589" cy="162933"/>
      </dsp:txXfrm>
    </dsp:sp>
    <dsp:sp modelId="{341D6DC9-0469-4249-91E7-ECE31053A542}">
      <dsp:nvSpPr>
        <dsp:cNvPr id="0" name=""/>
        <dsp:cNvSpPr/>
      </dsp:nvSpPr>
      <dsp:spPr>
        <a:xfrm>
          <a:off x="3682402" y="1862633"/>
          <a:ext cx="2388795" cy="620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Development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0582" y="1880813"/>
        <a:ext cx="2352435" cy="584340"/>
      </dsp:txXfrm>
    </dsp:sp>
    <dsp:sp modelId="{AA5829D0-3EE5-441F-9D13-035CE8001EBA}">
      <dsp:nvSpPr>
        <dsp:cNvPr id="0" name=""/>
        <dsp:cNvSpPr/>
      </dsp:nvSpPr>
      <dsp:spPr>
        <a:xfrm rot="5400000">
          <a:off x="4760418" y="2498852"/>
          <a:ext cx="232762" cy="2793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4793005" y="2522129"/>
        <a:ext cx="167589" cy="162933"/>
      </dsp:txXfrm>
    </dsp:sp>
    <dsp:sp modelId="{14D2C1BD-7611-4EC0-9C50-FF20D29FAB85}">
      <dsp:nvSpPr>
        <dsp:cNvPr id="0" name=""/>
        <dsp:cNvSpPr/>
      </dsp:nvSpPr>
      <dsp:spPr>
        <a:xfrm>
          <a:off x="3682402" y="2793684"/>
          <a:ext cx="2388795" cy="620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0582" y="2811864"/>
        <a:ext cx="2352435" cy="584340"/>
      </dsp:txXfrm>
    </dsp:sp>
    <dsp:sp modelId="{20DDC080-B093-492A-8754-FC993D2071A4}">
      <dsp:nvSpPr>
        <dsp:cNvPr id="0" name=""/>
        <dsp:cNvSpPr/>
      </dsp:nvSpPr>
      <dsp:spPr>
        <a:xfrm rot="5400000">
          <a:off x="4760418" y="3429903"/>
          <a:ext cx="232762" cy="279315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4793005" y="3453180"/>
        <a:ext cx="167589" cy="162933"/>
      </dsp:txXfrm>
    </dsp:sp>
    <dsp:sp modelId="{17CFB29B-FCBF-49F7-B731-6B14B52B257A}">
      <dsp:nvSpPr>
        <dsp:cNvPr id="0" name=""/>
        <dsp:cNvSpPr/>
      </dsp:nvSpPr>
      <dsp:spPr>
        <a:xfrm>
          <a:off x="3682402" y="3724736"/>
          <a:ext cx="2388795" cy="6207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Evaluation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00582" y="3742916"/>
        <a:ext cx="2352435" cy="58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DAB53-B1D5-45AB-8EBF-58264D2B6B88}">
      <dsp:nvSpPr>
        <dsp:cNvPr id="0" name=""/>
        <dsp:cNvSpPr/>
      </dsp:nvSpPr>
      <dsp:spPr>
        <a:xfrm>
          <a:off x="3397099" y="0"/>
          <a:ext cx="2920415" cy="7729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Feature Extraction</a:t>
          </a:r>
          <a:endParaRPr lang="en-IN" sz="1900" kern="1200" dirty="0"/>
        </a:p>
      </dsp:txBody>
      <dsp:txXfrm>
        <a:off x="3419737" y="22638"/>
        <a:ext cx="2875139" cy="727652"/>
      </dsp:txXfrm>
    </dsp:sp>
    <dsp:sp modelId="{AB9B1865-5903-487B-AFC0-1E4623100580}">
      <dsp:nvSpPr>
        <dsp:cNvPr id="0" name=""/>
        <dsp:cNvSpPr/>
      </dsp:nvSpPr>
      <dsp:spPr>
        <a:xfrm rot="5400000">
          <a:off x="4712383" y="792251"/>
          <a:ext cx="289848" cy="3478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4752962" y="821235"/>
        <a:ext cx="208691" cy="202894"/>
      </dsp:txXfrm>
    </dsp:sp>
    <dsp:sp modelId="{96CE3CF1-4EEC-4B25-AFED-CEF719432AE7}">
      <dsp:nvSpPr>
        <dsp:cNvPr id="0" name=""/>
        <dsp:cNvSpPr/>
      </dsp:nvSpPr>
      <dsp:spPr>
        <a:xfrm>
          <a:off x="3397099" y="1159392"/>
          <a:ext cx="2920415" cy="7729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feeding into LSTM</a:t>
          </a:r>
          <a:endParaRPr lang="en-IN" sz="1900" kern="1200" dirty="0"/>
        </a:p>
      </dsp:txBody>
      <dsp:txXfrm>
        <a:off x="3419737" y="1182030"/>
        <a:ext cx="2875139" cy="727652"/>
      </dsp:txXfrm>
    </dsp:sp>
    <dsp:sp modelId="{EDB08630-279A-4C8B-A265-940B0FFD8BEC}">
      <dsp:nvSpPr>
        <dsp:cNvPr id="0" name=""/>
        <dsp:cNvSpPr/>
      </dsp:nvSpPr>
      <dsp:spPr>
        <a:xfrm rot="5400000">
          <a:off x="4712383" y="1951643"/>
          <a:ext cx="289847" cy="3478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 rot="-5400000">
        <a:off x="4752961" y="1980628"/>
        <a:ext cx="208691" cy="202893"/>
      </dsp:txXfrm>
    </dsp:sp>
    <dsp:sp modelId="{28CE9BE2-F7AE-4660-8C94-EEA0659E2182}">
      <dsp:nvSpPr>
        <dsp:cNvPr id="0" name=""/>
        <dsp:cNvSpPr/>
      </dsp:nvSpPr>
      <dsp:spPr>
        <a:xfrm>
          <a:off x="3407735" y="2318784"/>
          <a:ext cx="2899143" cy="7729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Classification</a:t>
          </a:r>
          <a:endParaRPr lang="en-IN" sz="1900" kern="1200" dirty="0"/>
        </a:p>
      </dsp:txBody>
      <dsp:txXfrm>
        <a:off x="3430373" y="2341422"/>
        <a:ext cx="2853867" cy="727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12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533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846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507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17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68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081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150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599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4102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944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71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0037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473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49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9065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058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179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04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996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1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625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257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191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025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09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099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583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9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3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  <p:sldLayoutId id="2147484714" r:id="rId12"/>
    <p:sldLayoutId id="2147484715" r:id="rId13"/>
    <p:sldLayoutId id="2147484716" r:id="rId14"/>
    <p:sldLayoutId id="2147484717" r:id="rId15"/>
    <p:sldLayoutId id="2147484718" r:id="rId16"/>
    <p:sldLayoutId id="2147484719" r:id="rId17"/>
    <p:sldLayoutId id="2147484720" r:id="rId18"/>
    <p:sldLayoutId id="2147484721" r:id="rId19"/>
    <p:sldLayoutId id="2147484722" r:id="rId20"/>
    <p:sldLayoutId id="2147484723" r:id="rId21"/>
    <p:sldLayoutId id="2147484724" r:id="rId22"/>
    <p:sldLayoutId id="2147484725" r:id="rId23"/>
    <p:sldLayoutId id="2147484726" r:id="rId24"/>
    <p:sldLayoutId id="2147484727" r:id="rId25"/>
    <p:sldLayoutId id="2147484728" r:id="rId26"/>
    <p:sldLayoutId id="2147484729" r:id="rId27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 rot="10800000" flipV="1">
            <a:off x="3114675" y="3703799"/>
            <a:ext cx="8401050" cy="234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DEEP FAKE AUDIO DETECTION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6" y="3750431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5219581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78A47D40-0847-25C5-60C8-44DF7FA8BED4}"/>
              </a:ext>
            </a:extLst>
          </p:cNvPr>
          <p:cNvSpPr txBox="1"/>
          <p:nvPr/>
        </p:nvSpPr>
        <p:spPr>
          <a:xfrm>
            <a:off x="0" y="885440"/>
            <a:ext cx="14630400" cy="8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b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8E4BF-21EB-DEB9-8255-8A6746581BAE}"/>
              </a:ext>
            </a:extLst>
          </p:cNvPr>
          <p:cNvSpPr txBox="1"/>
          <p:nvPr/>
        </p:nvSpPr>
        <p:spPr>
          <a:xfrm flipH="1">
            <a:off x="8565409" y="4935077"/>
            <a:ext cx="4623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5661" y="979391"/>
            <a:ext cx="2879725" cy="185293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3895386" y="1000981"/>
            <a:ext cx="2879725" cy="183134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>
            <a:off x="6775111" y="1054321"/>
            <a:ext cx="3476625" cy="179959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10426789" y="979391"/>
            <a:ext cx="2879725" cy="185293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6"/>
          <a:stretch>
            <a:fillRect/>
          </a:stretch>
        </p:blipFill>
        <p:spPr>
          <a:xfrm>
            <a:off x="1015660" y="2853911"/>
            <a:ext cx="2879725" cy="185293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3895386" y="2875501"/>
            <a:ext cx="2879725" cy="1852930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8"/>
          <a:stretch>
            <a:fillRect/>
          </a:stretch>
        </p:blipFill>
        <p:spPr>
          <a:xfrm>
            <a:off x="6882854" y="2885661"/>
            <a:ext cx="3543935" cy="1799590"/>
          </a:xfrm>
          <a:prstGeom prst="rect">
            <a:avLst/>
          </a:prstGeom>
        </p:spPr>
      </p:pic>
      <p:pic>
        <p:nvPicPr>
          <p:cNvPr id="29" name="Picture 28"/>
          <p:cNvPicPr/>
          <p:nvPr/>
        </p:nvPicPr>
        <p:blipFill>
          <a:blip r:embed="rId9"/>
          <a:stretch>
            <a:fillRect/>
          </a:stretch>
        </p:blipFill>
        <p:spPr>
          <a:xfrm>
            <a:off x="10588713" y="2853911"/>
            <a:ext cx="2555875" cy="1644650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10"/>
          <a:stretch>
            <a:fillRect/>
          </a:stretch>
        </p:blipFill>
        <p:spPr>
          <a:xfrm>
            <a:off x="4148516" y="4781771"/>
            <a:ext cx="6618801" cy="26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92810" y="944678"/>
            <a:ext cx="5397189" cy="1218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1354238"/>
            <a:ext cx="12902327" cy="4973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B8C7-3EB4-9E6F-175A-CD1E66CCDDFB}"/>
              </a:ext>
            </a:extLst>
          </p:cNvPr>
          <p:cNvSpPr txBox="1"/>
          <p:nvPr/>
        </p:nvSpPr>
        <p:spPr>
          <a:xfrm>
            <a:off x="1192810" y="1753988"/>
            <a:ext cx="11183487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authentic and manipulated audio samples from publicly available datasets.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audio signals into features using MFCCs or spectrograms.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data for consistency.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LSTM-based deep learning model to process sequential audio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training, validation, and testing sets.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using the training set and evaluate using validation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metrics like accuracy, precision, recall, and F1-score to assess performance.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0753972"/>
              </p:ext>
            </p:extLst>
          </p:nvPr>
        </p:nvGraphicFramePr>
        <p:xfrm>
          <a:off x="6990726" y="2291137"/>
          <a:ext cx="9753600" cy="4345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56403" y="930242"/>
            <a:ext cx="4161665" cy="1806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ARCHITECTURE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11873" y="1331089"/>
            <a:ext cx="13554491" cy="46137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926FE-17DF-0D5A-82B4-4813B1855037}"/>
              </a:ext>
            </a:extLst>
          </p:cNvPr>
          <p:cNvSpPr txBox="1"/>
          <p:nvPr/>
        </p:nvSpPr>
        <p:spPr>
          <a:xfrm>
            <a:off x="891054" y="2081871"/>
            <a:ext cx="77765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Raw audio samples are fed into the system.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Audio is preprocessed using techniques like noise reduction and feature extraction (e.g., Mel-frequency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- MFCCs).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preprocessed data is fed into an LSTM network, designed to handle sequential data and identify patterns.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classifies the audio as genuine or fake.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764" y="1159671"/>
            <a:ext cx="4153480" cy="5725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9701" y="1063256"/>
            <a:ext cx="11855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604" y="1977657"/>
            <a:ext cx="9229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Long Short-Term Memory (LSTM):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sequential and time-series data effectively.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long-term dependencies, making it ideal for audio analysis.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Extraction: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MFCCs: Extracts key audio features that represent the time-frequency domain of the signal.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Spectrograms: Visualizes the frequency spectrum of the signal over time.</a:t>
            </a:r>
          </a:p>
          <a:p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53760205"/>
              </p:ext>
            </p:extLst>
          </p:nvPr>
        </p:nvGraphicFramePr>
        <p:xfrm>
          <a:off x="7084828" y="2887922"/>
          <a:ext cx="9714614" cy="309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07495" y="828977"/>
            <a:ext cx="2002420" cy="699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RESULTS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50437" y="2512933"/>
            <a:ext cx="7415927" cy="4345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F5F3B-2B28-968B-49D4-245989AB05CC}"/>
              </a:ext>
            </a:extLst>
          </p:cNvPr>
          <p:cNvSpPr txBox="1"/>
          <p:nvPr/>
        </p:nvSpPr>
        <p:spPr>
          <a:xfrm>
            <a:off x="960698" y="1808360"/>
            <a:ext cx="715588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 Evaluation Metrics: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&amp; Recall: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false positives and negatives.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 between precision and recall.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overall classification success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039CA-4693-243F-946B-12EEA9F02CA8}"/>
              </a:ext>
            </a:extLst>
          </p:cNvPr>
          <p:cNvSpPr txBox="1"/>
          <p:nvPr/>
        </p:nvSpPr>
        <p:spPr>
          <a:xfrm flipH="1">
            <a:off x="960698" y="4339674"/>
            <a:ext cx="611682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Confusion Matrix: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the classification results, showing the number of true positives, true negatives, false positives, and false negatives.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34048-8C1A-7F97-2C51-D6089761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15" y="1961247"/>
            <a:ext cx="4296969" cy="1817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DD45A-B4D5-24E0-0DDA-7DEF276A0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98" y="4212020"/>
            <a:ext cx="5515367" cy="30541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2F61EE-0678-62DF-4F52-8269F3AF75D1}"/>
              </a:ext>
            </a:extLst>
          </p:cNvPr>
          <p:cNvSpPr txBox="1"/>
          <p:nvPr/>
        </p:nvSpPr>
        <p:spPr>
          <a:xfrm>
            <a:off x="796052" y="1105576"/>
            <a:ext cx="13564964" cy="747897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Training and Validation Metrics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 accuracy/loss are plotted over epochs to observe the learning process.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      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a)Accuracy and Loss Curve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6476" y="2823974"/>
            <a:ext cx="5911850" cy="35490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7376640" y="1592226"/>
            <a:ext cx="621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Smoothed curves (using Gaussian filtering) are provided for better visualization of trends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7497928" y="2823974"/>
            <a:ext cx="5911850" cy="3521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21376" y="6472450"/>
            <a:ext cx="56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b)Smoothed Curve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0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46304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5875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814" y="1282045"/>
            <a:ext cx="12424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4911" y="2187019"/>
            <a:ext cx="12264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detection accuracy due to the use of advanced LSTM networks.</a:t>
            </a: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for processing large datasets.</a:t>
            </a: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Adaptable to different types of audio manipulations.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 during training.</a:t>
            </a:r>
          </a:p>
          <a:p>
            <a:pPr marL="742950" lvl="1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high-quality labeled datasets for optimal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99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4B9A3E-6030-34A5-4B47-EFCB2BBEA08C}"/>
              </a:ext>
            </a:extLst>
          </p:cNvPr>
          <p:cNvSpPr txBox="1"/>
          <p:nvPr/>
        </p:nvSpPr>
        <p:spPr>
          <a:xfrm>
            <a:off x="914400" y="1848529"/>
            <a:ext cx="125674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potential of LSTM in detecting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with high accuracy.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scalable solution for combating the misuse of AI-generated audio.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real-time detection capabilities.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other neural network architectures like Transformers.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system into applications like social media monitoring and fraud detection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802FC-9A39-47C2-490C-0127856AE452}"/>
              </a:ext>
            </a:extLst>
          </p:cNvPr>
          <p:cNvSpPr txBox="1"/>
          <p:nvPr/>
        </p:nvSpPr>
        <p:spPr>
          <a:xfrm>
            <a:off x="1008668" y="1074656"/>
            <a:ext cx="12679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588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874" y="1329179"/>
            <a:ext cx="11821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74" y="2366128"/>
            <a:ext cx="11821213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Gulrajani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et al. (2020). Detecting Deep fake Audio Using Temporal Patterns in Speech. Proceedings of the IEEE International Conference on Acoustics, Speech, and Signal Processing (ICASSP).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Korshunov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Marcel, S. (2018). Deep Fake Detection Using Recurrent Neural Networks.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Aaron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Courville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Deep Learning. MIT Press, 2016.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Jurafsky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Martin, J. H. (2023). Speech and Language Processing (3rd ed.). Pearson.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Beginner’s Guide to LSTMs and How to Implement Them": https://towardsdatascience.com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2224678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359" y="2969443"/>
            <a:ext cx="84746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9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92172"/>
            <a:ext cx="13923389" cy="769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TABLE OF CONTENTS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-1875098" y="2720898"/>
            <a:ext cx="6179469" cy="1020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543300" lvl="7" indent="-342900">
              <a:lnSpc>
                <a:spcPts val="3100"/>
              </a:lnSpc>
              <a:buSzPct val="100000"/>
              <a:buChar char="•"/>
            </a:pPr>
            <a:endParaRPr lang="en-US" sz="2400" b="1" dirty="0">
              <a:latin typeface="Perpetua Titling MT" panose="020205020605050208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1533" y="2337848"/>
            <a:ext cx="12716759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96107" y="590344"/>
            <a:ext cx="4438185" cy="146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INTRODUCTION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972272" y="697274"/>
            <a:ext cx="12685853" cy="7129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3100"/>
              </a:lnSpc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IS DEEP FAKE AUDIO? </a:t>
            </a:r>
          </a:p>
          <a:p>
            <a:pPr marL="514350" indent="-5143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is a type of artificial intelligence (AI) that creates realistic speech that sounds like a specific person. It's also known as voice cloning.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3100"/>
              </a:lnSpc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46304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875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790" y="4092881"/>
            <a:ext cx="12992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refers to audio recordings that are artificially generated or manipulated to mimic human voices.</a:t>
            </a:r>
          </a:p>
          <a:p>
            <a:pPr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advancements in AI, creating highly realistic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has become increasingly accessible, posing risks such as misinformation and fraud.</a:t>
            </a:r>
          </a:p>
          <a:p>
            <a:pPr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leverage Long Short-Term Memory (LSTM) networks to identify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with high accuracy.</a:t>
            </a:r>
          </a:p>
          <a:p>
            <a:pPr lvl="1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focuses on feature extraction from audio signals and classifies them as genuine or fake using an LSTM-based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54073" y="929685"/>
            <a:ext cx="5504327" cy="1040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 1"/>
          <p:cNvSpPr/>
          <p:nvPr/>
        </p:nvSpPr>
        <p:spPr>
          <a:xfrm>
            <a:off x="6350437" y="2907983"/>
            <a:ext cx="7415927" cy="355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6E832-8055-92A5-5C72-C4149F412ABF}"/>
              </a:ext>
            </a:extLst>
          </p:cNvPr>
          <p:cNvSpPr txBox="1"/>
          <p:nvPr/>
        </p:nvSpPr>
        <p:spPr>
          <a:xfrm>
            <a:off x="864037" y="2126610"/>
            <a:ext cx="12342678" cy="435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proliferation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has led to increased misuse in fields like social engineering, misinformation campaigns, and cybercrimes.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detection methods often struggle with accuracy, scalability, and adaptability to new types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challenge is to build a robust detection system that can analyze audio effectively and identify manipulations.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83835" y="1023200"/>
            <a:ext cx="4039564" cy="104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OBJECTIVE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00942" y="763930"/>
            <a:ext cx="13805351" cy="6662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8618" y="1543214"/>
            <a:ext cx="1196834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effective system for detecting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audio using LSTM.</a:t>
            </a:r>
          </a:p>
          <a:p>
            <a:pPr marL="457200" marR="0" lvl="1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false positives and false negatives in detection.</a:t>
            </a:r>
          </a:p>
          <a:p>
            <a:pPr marL="457200" marR="0" lvl="1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is efficient and scalable for real-world applications.</a:t>
            </a:r>
          </a:p>
          <a:p>
            <a:pPr marL="457200" marR="0" lvl="1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trust by identifying potential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audio in various scenarios, including media and security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46304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875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7748" y="728035"/>
            <a:ext cx="7458330" cy="659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SYSTEM REQUIREMENTS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89190" y="1250716"/>
            <a:ext cx="14119815" cy="6022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IN" sz="3200" b="1" dirty="0"/>
          </a:p>
          <a:p>
            <a:pPr marL="0" indent="0">
              <a:lnSpc>
                <a:spcPts val="31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Processor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Core i3 or above.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TB HDD or 512 GB SSD (recommended), Minimum: 500 GB HDD.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GB or higher (recommended), Minimum: 4 GB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Keyboard, mouse, and external storage devices for backup </a:t>
            </a:r>
          </a:p>
          <a:p>
            <a:pPr marL="0" indent="0">
              <a:lnSpc>
                <a:spcPts val="3100"/>
              </a:lnSpc>
              <a:buNone/>
            </a:pPr>
            <a:endParaRPr lang="en-IN" sz="2000" dirty="0"/>
          </a:p>
          <a:p>
            <a:pPr marL="0" indent="0">
              <a:lnSpc>
                <a:spcPts val="31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 (64-bit) or Linux (Ubuntu 20.04 LTS)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3.8 or above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and Libraries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TensorFlow, Pandas, Seaborn, scikit-learn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Google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0735" y="903767"/>
            <a:ext cx="464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511" y="1956375"/>
            <a:ext cx="1253046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Simplicity &amp; Interpretability: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Easy to implement and understand.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Low Computational Requirements: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Efficient for small datasets.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Ease of Feature Engineering: 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Works with manually extracted features (e.g., pitch, energy).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EXISTING SYSTEM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Limited Feature Representation: 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Struggles to detect sophisticated deep fake audio artifacts due to reliance on manually engineered features.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Sensitivity to Non-Linearity: 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Linear model struggles with non-linear patterns in synthetic speech.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Poor Performance on Large Datasets: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Struggles with complex, high-dimensional data as dataset size grows.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28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D447C-6B9B-668E-AA4B-3C69BF2916E4}"/>
              </a:ext>
            </a:extLst>
          </p:cNvPr>
          <p:cNvSpPr txBox="1"/>
          <p:nvPr/>
        </p:nvSpPr>
        <p:spPr>
          <a:xfrm>
            <a:off x="972771" y="1095153"/>
            <a:ext cx="12712407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PURPOSED SYSTEM</a:t>
            </a:r>
          </a:p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Time-consuming and less adaptable.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Shallow 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Struggle with advanced deep fake detection.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Limited Datasets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Poor generalizability to new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7030A0"/>
                </a:solidFill>
                <a:latin typeface="Calisto MT" panose="02040603050505030304" pitchFamily="18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LSTM-BASED SYSTEM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long-term dependencies and improves detection accuracy.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Adaptability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easily adapt to new deep fake audio using updated datasets.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Real-Time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Optimized for live monitoring systems.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Manual Intervention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Eliminates the need for feature engineering.</a:t>
            </a:r>
          </a:p>
        </p:txBody>
      </p:sp>
    </p:spTree>
    <p:extLst>
      <p:ext uri="{BB962C8B-B14F-4D97-AF65-F5344CB8AC3E}">
        <p14:creationId xmlns:p14="http://schemas.microsoft.com/office/powerpoint/2010/main" val="35279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09151" y="663256"/>
            <a:ext cx="6107623" cy="118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Alexandria" pitchFamily="34" charset="-122"/>
                <a:cs typeface="Times New Roman" panose="02020603050405020304" pitchFamily="18" charset="0"/>
              </a:rPr>
              <a:t>DATA AND METHODOLOGY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3120144"/>
            <a:ext cx="12902327" cy="3009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EF450-F3B9-CEB9-A2F8-AB572D3D5594}"/>
              </a:ext>
            </a:extLst>
          </p:cNvPr>
          <p:cNvSpPr txBox="1"/>
          <p:nvPr/>
        </p:nvSpPr>
        <p:spPr>
          <a:xfrm>
            <a:off x="864036" y="912350"/>
            <a:ext cx="13242255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detection dataset is a collection of real and fake audios. It includes various input factors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chroma_stft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spectral centroid,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taken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(11,778 rows × 27 columns).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/>
          </a:p>
          <a:p>
            <a:pPr marL="342900" indent="-342900">
              <a:buAutoNum type="arabicPeriod"/>
            </a:pPr>
            <a:endParaRPr lang="en-IN" sz="3200" dirty="0"/>
          </a:p>
          <a:p>
            <a:pPr marL="342900" indent="-342900">
              <a:buAutoNum type="arabicPeriod"/>
            </a:pPr>
            <a:endParaRPr lang="en-IN" sz="3200" dirty="0"/>
          </a:p>
          <a:p>
            <a:pPr marL="342900" indent="-342900">
              <a:buAutoNum type="arabicPeriod"/>
            </a:pPr>
            <a:endParaRPr lang="en-IN" sz="3200" dirty="0"/>
          </a:p>
          <a:p>
            <a:pPr marL="342900" indent="-342900">
              <a:buAutoNum type="arabicPeriod"/>
            </a:pPr>
            <a:endParaRPr lang="en-IN" sz="3200" dirty="0"/>
          </a:p>
          <a:p>
            <a:pPr marL="342900" indent="-342900">
              <a:buAutoNum type="arabicPeriod"/>
            </a:pP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500ED-9A53-6E60-211C-2A75220C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64" y="3468844"/>
            <a:ext cx="12008593" cy="394399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595</TotalTime>
  <Words>1180</Words>
  <Application>Microsoft Office PowerPoint</Application>
  <PresentationFormat>Custom</PresentationFormat>
  <Paragraphs>181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Calisto MT</vt:lpstr>
      <vt:lpstr>Perpetua Titling MT</vt:lpstr>
      <vt:lpstr>Cambria</vt:lpstr>
      <vt:lpstr>Times New Roman</vt:lpstr>
      <vt:lpstr>Nobile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MANVITHA</dc:creator>
  <cp:lastModifiedBy>kota gopichand</cp:lastModifiedBy>
  <cp:revision>23</cp:revision>
  <dcterms:created xsi:type="dcterms:W3CDTF">2025-01-13T15:56:52Z</dcterms:created>
  <dcterms:modified xsi:type="dcterms:W3CDTF">2025-07-19T07:48:10Z</dcterms:modified>
</cp:coreProperties>
</file>