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Bugaki" panose="020B0604020202020204" charset="0"/>
      <p:regular r:id="rId9"/>
    </p:embeddedFont>
    <p:embeddedFont>
      <p:font typeface="Calibri" panose="020F0502020204030204" pitchFamily="34" charset="0"/>
      <p:regular r:id="rId10"/>
      <p:bold r:id="rId11"/>
      <p:italic r:id="rId12"/>
      <p:boldItalic r:id="rId13"/>
    </p:embeddedFont>
    <p:embeddedFont>
      <p:font typeface="Canva Sans Bold" panose="020B0604020202020204" charset="0"/>
      <p:regular r:id="rId14"/>
    </p:embeddedFont>
    <p:embeddedFont>
      <p:font typeface="Lobster" panose="00000500000000000000" pitchFamily="2" charset="0"/>
      <p:regular r:id="rId15"/>
    </p:embeddedFont>
    <p:embeddedFont>
      <p:font typeface="Montserrat Classic" panose="020B0604020202020204" charset="0"/>
      <p:regular r:id="rId16"/>
    </p:embeddedFont>
    <p:embeddedFont>
      <p:font typeface="Montserrat Classic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89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svg"/><Relationship Id="rId7"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58027" y="6693564"/>
            <a:ext cx="5573454" cy="5411318"/>
          </a:xfrm>
          <a:custGeom>
            <a:avLst/>
            <a:gdLst/>
            <a:ahLst/>
            <a:cxnLst/>
            <a:rect l="l" t="t" r="r" b="b"/>
            <a:pathLst>
              <a:path w="5573454" h="5411318">
                <a:moveTo>
                  <a:pt x="0" y="0"/>
                </a:moveTo>
                <a:lnTo>
                  <a:pt x="5573454" y="0"/>
                </a:lnTo>
                <a:lnTo>
                  <a:pt x="5573454" y="5411317"/>
                </a:lnTo>
                <a:lnTo>
                  <a:pt x="0" y="541131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flipH="1" flipV="1">
            <a:off x="14472573" y="-1676959"/>
            <a:ext cx="5573454" cy="5411318"/>
          </a:xfrm>
          <a:custGeom>
            <a:avLst/>
            <a:gdLst/>
            <a:ahLst/>
            <a:cxnLst/>
            <a:rect l="l" t="t" r="r" b="b"/>
            <a:pathLst>
              <a:path w="5573454" h="5411318">
                <a:moveTo>
                  <a:pt x="5573454" y="5411318"/>
                </a:moveTo>
                <a:lnTo>
                  <a:pt x="0" y="5411318"/>
                </a:lnTo>
                <a:lnTo>
                  <a:pt x="0" y="0"/>
                </a:lnTo>
                <a:lnTo>
                  <a:pt x="5573454" y="0"/>
                </a:lnTo>
                <a:lnTo>
                  <a:pt x="5573454" y="5411318"/>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1028700" y="-606423"/>
            <a:ext cx="10236489" cy="2196192"/>
          </a:xfrm>
          <a:custGeom>
            <a:avLst/>
            <a:gdLst/>
            <a:ahLst/>
            <a:cxnLst/>
            <a:rect l="l" t="t" r="r" b="b"/>
            <a:pathLst>
              <a:path w="10236489" h="2196192">
                <a:moveTo>
                  <a:pt x="0" y="0"/>
                </a:moveTo>
                <a:lnTo>
                  <a:pt x="10236489" y="0"/>
                </a:lnTo>
                <a:lnTo>
                  <a:pt x="10236489" y="2196192"/>
                </a:lnTo>
                <a:lnTo>
                  <a:pt x="0" y="21961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Freeform 5"/>
          <p:cNvSpPr/>
          <p:nvPr/>
        </p:nvSpPr>
        <p:spPr>
          <a:xfrm>
            <a:off x="6618232" y="8694149"/>
            <a:ext cx="10236489" cy="2196192"/>
          </a:xfrm>
          <a:custGeom>
            <a:avLst/>
            <a:gdLst/>
            <a:ahLst/>
            <a:cxnLst/>
            <a:rect l="l" t="t" r="r" b="b"/>
            <a:pathLst>
              <a:path w="10236489" h="2196192">
                <a:moveTo>
                  <a:pt x="0" y="0"/>
                </a:moveTo>
                <a:lnTo>
                  <a:pt x="10236488" y="0"/>
                </a:lnTo>
                <a:lnTo>
                  <a:pt x="10236488" y="2196192"/>
                </a:lnTo>
                <a:lnTo>
                  <a:pt x="0" y="21961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grpSp>
        <p:nvGrpSpPr>
          <p:cNvPr id="6" name="Group 6"/>
          <p:cNvGrpSpPr/>
          <p:nvPr/>
        </p:nvGrpSpPr>
        <p:grpSpPr>
          <a:xfrm>
            <a:off x="6183200" y="5675638"/>
            <a:ext cx="5765416" cy="1011085"/>
            <a:chOff x="0" y="0"/>
            <a:chExt cx="2279150" cy="399696"/>
          </a:xfrm>
        </p:grpSpPr>
        <p:sp>
          <p:nvSpPr>
            <p:cNvPr id="7" name="Freeform 7"/>
            <p:cNvSpPr/>
            <p:nvPr/>
          </p:nvSpPr>
          <p:spPr>
            <a:xfrm>
              <a:off x="0" y="0"/>
              <a:ext cx="2279150" cy="399696"/>
            </a:xfrm>
            <a:custGeom>
              <a:avLst/>
              <a:gdLst/>
              <a:ahLst/>
              <a:cxnLst/>
              <a:rect l="l" t="t" r="r" b="b"/>
              <a:pathLst>
                <a:path w="2279150" h="399696">
                  <a:moveTo>
                    <a:pt x="0" y="0"/>
                  </a:moveTo>
                  <a:lnTo>
                    <a:pt x="2279150" y="0"/>
                  </a:lnTo>
                  <a:lnTo>
                    <a:pt x="2279150" y="399696"/>
                  </a:lnTo>
                  <a:lnTo>
                    <a:pt x="0" y="399696"/>
                  </a:lnTo>
                  <a:close/>
                </a:path>
              </a:pathLst>
            </a:custGeom>
            <a:solidFill>
              <a:srgbClr val="CDB4DB"/>
            </a:solidFill>
          </p:spPr>
        </p:sp>
        <p:sp>
          <p:nvSpPr>
            <p:cNvPr id="8" name="TextBox 8"/>
            <p:cNvSpPr txBox="1"/>
            <p:nvPr/>
          </p:nvSpPr>
          <p:spPr>
            <a:xfrm>
              <a:off x="0" y="-38100"/>
              <a:ext cx="2279150" cy="437796"/>
            </a:xfrm>
            <a:prstGeom prst="rect">
              <a:avLst/>
            </a:prstGeom>
          </p:spPr>
          <p:txBody>
            <a:bodyPr lIns="50800" tIns="50800" rIns="50800" bIns="50800" rtlCol="0" anchor="ctr"/>
            <a:lstStyle/>
            <a:p>
              <a:pPr algn="ctr">
                <a:lnSpc>
                  <a:spcPts val="3095"/>
                </a:lnSpc>
              </a:pPr>
              <a:endParaRPr/>
            </a:p>
          </p:txBody>
        </p:sp>
      </p:grpSp>
      <p:grpSp>
        <p:nvGrpSpPr>
          <p:cNvPr id="9" name="Group 9"/>
          <p:cNvGrpSpPr/>
          <p:nvPr/>
        </p:nvGrpSpPr>
        <p:grpSpPr>
          <a:xfrm>
            <a:off x="6330233" y="5843101"/>
            <a:ext cx="5780064" cy="1011085"/>
            <a:chOff x="0" y="0"/>
            <a:chExt cx="2284940" cy="399696"/>
          </a:xfrm>
        </p:grpSpPr>
        <p:sp>
          <p:nvSpPr>
            <p:cNvPr id="10" name="Freeform 10"/>
            <p:cNvSpPr/>
            <p:nvPr/>
          </p:nvSpPr>
          <p:spPr>
            <a:xfrm>
              <a:off x="0" y="0"/>
              <a:ext cx="2284940" cy="399696"/>
            </a:xfrm>
            <a:custGeom>
              <a:avLst/>
              <a:gdLst/>
              <a:ahLst/>
              <a:cxnLst/>
              <a:rect l="l" t="t" r="r" b="b"/>
              <a:pathLst>
                <a:path w="2284940" h="399696">
                  <a:moveTo>
                    <a:pt x="0" y="0"/>
                  </a:moveTo>
                  <a:lnTo>
                    <a:pt x="2284940" y="0"/>
                  </a:lnTo>
                  <a:lnTo>
                    <a:pt x="2284940" y="399696"/>
                  </a:lnTo>
                  <a:lnTo>
                    <a:pt x="0" y="399696"/>
                  </a:lnTo>
                  <a:close/>
                </a:path>
              </a:pathLst>
            </a:custGeom>
            <a:solidFill>
              <a:srgbClr val="000000">
                <a:alpha val="0"/>
              </a:srgbClr>
            </a:solidFill>
            <a:ln w="47625" cap="sq">
              <a:solidFill>
                <a:srgbClr val="7E5C8F"/>
              </a:solidFill>
              <a:prstDash val="solid"/>
              <a:miter/>
            </a:ln>
          </p:spPr>
        </p:sp>
        <p:sp>
          <p:nvSpPr>
            <p:cNvPr id="11" name="TextBox 11"/>
            <p:cNvSpPr txBox="1"/>
            <p:nvPr/>
          </p:nvSpPr>
          <p:spPr>
            <a:xfrm>
              <a:off x="0" y="-38100"/>
              <a:ext cx="2284940" cy="437796"/>
            </a:xfrm>
            <a:prstGeom prst="rect">
              <a:avLst/>
            </a:prstGeom>
          </p:spPr>
          <p:txBody>
            <a:bodyPr lIns="50800" tIns="50800" rIns="50800" bIns="50800" rtlCol="0" anchor="ctr"/>
            <a:lstStyle/>
            <a:p>
              <a:pPr algn="ctr">
                <a:lnSpc>
                  <a:spcPts val="3095"/>
                </a:lnSpc>
              </a:pPr>
              <a:endParaRPr/>
            </a:p>
          </p:txBody>
        </p:sp>
      </p:grpSp>
      <p:sp>
        <p:nvSpPr>
          <p:cNvPr id="12" name="Freeform 12"/>
          <p:cNvSpPr/>
          <p:nvPr/>
        </p:nvSpPr>
        <p:spPr>
          <a:xfrm>
            <a:off x="-336665" y="1910618"/>
            <a:ext cx="673331" cy="4114800"/>
          </a:xfrm>
          <a:custGeom>
            <a:avLst/>
            <a:gdLst/>
            <a:ahLst/>
            <a:cxnLst/>
            <a:rect l="l" t="t" r="r" b="b"/>
            <a:pathLst>
              <a:path w="673331" h="4114800">
                <a:moveTo>
                  <a:pt x="0" y="0"/>
                </a:moveTo>
                <a:lnTo>
                  <a:pt x="673330" y="0"/>
                </a:lnTo>
                <a:lnTo>
                  <a:pt x="67333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3" name="Freeform 13"/>
          <p:cNvSpPr/>
          <p:nvPr/>
        </p:nvSpPr>
        <p:spPr>
          <a:xfrm flipH="1">
            <a:off x="17951335" y="5143500"/>
            <a:ext cx="673331" cy="4114800"/>
          </a:xfrm>
          <a:custGeom>
            <a:avLst/>
            <a:gdLst/>
            <a:ahLst/>
            <a:cxnLst/>
            <a:rect l="l" t="t" r="r" b="b"/>
            <a:pathLst>
              <a:path w="673331" h="4114800">
                <a:moveTo>
                  <a:pt x="673330" y="0"/>
                </a:moveTo>
                <a:lnTo>
                  <a:pt x="0" y="0"/>
                </a:lnTo>
                <a:lnTo>
                  <a:pt x="0" y="4114800"/>
                </a:lnTo>
                <a:lnTo>
                  <a:pt x="673330" y="4114800"/>
                </a:lnTo>
                <a:lnTo>
                  <a:pt x="67333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4" name="TextBox 14"/>
          <p:cNvSpPr txBox="1"/>
          <p:nvPr/>
        </p:nvSpPr>
        <p:spPr>
          <a:xfrm>
            <a:off x="2888819" y="4045745"/>
            <a:ext cx="12662892" cy="1664006"/>
          </a:xfrm>
          <a:prstGeom prst="rect">
            <a:avLst/>
          </a:prstGeom>
        </p:spPr>
        <p:txBody>
          <a:bodyPr lIns="0" tIns="0" rIns="0" bIns="0" rtlCol="0" anchor="t">
            <a:spAutoFit/>
          </a:bodyPr>
          <a:lstStyle/>
          <a:p>
            <a:pPr algn="ctr">
              <a:lnSpc>
                <a:spcPts val="12274"/>
              </a:lnSpc>
            </a:pPr>
            <a:r>
              <a:rPr lang="en-US" sz="8767">
                <a:solidFill>
                  <a:srgbClr val="000000"/>
                </a:solidFill>
                <a:latin typeface="Bugaki"/>
              </a:rPr>
              <a:t>AUDIO_RECORDER</a:t>
            </a:r>
          </a:p>
        </p:txBody>
      </p:sp>
      <p:sp>
        <p:nvSpPr>
          <p:cNvPr id="15" name="TextBox 15"/>
          <p:cNvSpPr txBox="1"/>
          <p:nvPr/>
        </p:nvSpPr>
        <p:spPr>
          <a:xfrm>
            <a:off x="6172207" y="2795126"/>
            <a:ext cx="5938090" cy="1708151"/>
          </a:xfrm>
          <a:prstGeom prst="rect">
            <a:avLst/>
          </a:prstGeom>
        </p:spPr>
        <p:txBody>
          <a:bodyPr lIns="0" tIns="0" rIns="0" bIns="0" rtlCol="0" anchor="t">
            <a:spAutoFit/>
          </a:bodyPr>
          <a:lstStyle/>
          <a:p>
            <a:pPr algn="ctr">
              <a:lnSpc>
                <a:spcPts val="13999"/>
              </a:lnSpc>
            </a:pPr>
            <a:r>
              <a:rPr lang="en-US" sz="9999">
                <a:solidFill>
                  <a:srgbClr val="000000"/>
                </a:solidFill>
                <a:latin typeface="Lobster"/>
              </a:rPr>
              <a:t>Build an</a:t>
            </a:r>
          </a:p>
        </p:txBody>
      </p:sp>
      <p:sp>
        <p:nvSpPr>
          <p:cNvPr id="16" name="TextBox 16"/>
          <p:cNvSpPr txBox="1"/>
          <p:nvPr/>
        </p:nvSpPr>
        <p:spPr>
          <a:xfrm>
            <a:off x="5292546" y="5848056"/>
            <a:ext cx="7708405" cy="713475"/>
          </a:xfrm>
          <a:prstGeom prst="rect">
            <a:avLst/>
          </a:prstGeom>
        </p:spPr>
        <p:txBody>
          <a:bodyPr lIns="0" tIns="0" rIns="0" bIns="0" rtlCol="0" anchor="t">
            <a:spAutoFit/>
          </a:bodyPr>
          <a:lstStyle/>
          <a:p>
            <a:pPr algn="ctr">
              <a:lnSpc>
                <a:spcPts val="5824"/>
              </a:lnSpc>
            </a:pPr>
            <a:r>
              <a:rPr lang="en-US" sz="4160">
                <a:solidFill>
                  <a:srgbClr val="000000"/>
                </a:solidFill>
                <a:latin typeface="Lobster"/>
              </a:rPr>
              <a:t> A.brahmaiah</a:t>
            </a:r>
          </a:p>
        </p:txBody>
      </p:sp>
      <p:grpSp>
        <p:nvGrpSpPr>
          <p:cNvPr id="17" name="Group 17"/>
          <p:cNvGrpSpPr/>
          <p:nvPr/>
        </p:nvGrpSpPr>
        <p:grpSpPr>
          <a:xfrm>
            <a:off x="6330233" y="6696407"/>
            <a:ext cx="5765416" cy="1011085"/>
            <a:chOff x="0" y="0"/>
            <a:chExt cx="2279150" cy="399696"/>
          </a:xfrm>
        </p:grpSpPr>
        <p:sp>
          <p:nvSpPr>
            <p:cNvPr id="18" name="Freeform 18"/>
            <p:cNvSpPr/>
            <p:nvPr/>
          </p:nvSpPr>
          <p:spPr>
            <a:xfrm>
              <a:off x="0" y="0"/>
              <a:ext cx="2279150" cy="399696"/>
            </a:xfrm>
            <a:custGeom>
              <a:avLst/>
              <a:gdLst/>
              <a:ahLst/>
              <a:cxnLst/>
              <a:rect l="l" t="t" r="r" b="b"/>
              <a:pathLst>
                <a:path w="2279150" h="399696">
                  <a:moveTo>
                    <a:pt x="0" y="0"/>
                  </a:moveTo>
                  <a:lnTo>
                    <a:pt x="2279150" y="0"/>
                  </a:lnTo>
                  <a:lnTo>
                    <a:pt x="2279150" y="399696"/>
                  </a:lnTo>
                  <a:lnTo>
                    <a:pt x="0" y="399696"/>
                  </a:lnTo>
                  <a:close/>
                </a:path>
              </a:pathLst>
            </a:custGeom>
            <a:solidFill>
              <a:srgbClr val="CDB4DB"/>
            </a:solidFill>
          </p:spPr>
        </p:sp>
        <p:sp>
          <p:nvSpPr>
            <p:cNvPr id="19" name="TextBox 19"/>
            <p:cNvSpPr txBox="1"/>
            <p:nvPr/>
          </p:nvSpPr>
          <p:spPr>
            <a:xfrm>
              <a:off x="0" y="-38100"/>
              <a:ext cx="2279150" cy="437796"/>
            </a:xfrm>
            <a:prstGeom prst="rect">
              <a:avLst/>
            </a:prstGeom>
          </p:spPr>
          <p:txBody>
            <a:bodyPr lIns="50800" tIns="50800" rIns="50800" bIns="50800" rtlCol="0" anchor="ctr"/>
            <a:lstStyle/>
            <a:p>
              <a:pPr algn="ctr">
                <a:lnSpc>
                  <a:spcPts val="3095"/>
                </a:lnSpc>
              </a:pPr>
              <a:endParaRPr/>
            </a:p>
          </p:txBody>
        </p:sp>
      </p:grpSp>
      <p:grpSp>
        <p:nvGrpSpPr>
          <p:cNvPr id="20" name="Group 20"/>
          <p:cNvGrpSpPr/>
          <p:nvPr/>
        </p:nvGrpSpPr>
        <p:grpSpPr>
          <a:xfrm>
            <a:off x="6618232" y="7488032"/>
            <a:ext cx="5765416" cy="1011085"/>
            <a:chOff x="0" y="0"/>
            <a:chExt cx="2279150" cy="399696"/>
          </a:xfrm>
        </p:grpSpPr>
        <p:sp>
          <p:nvSpPr>
            <p:cNvPr id="21" name="Freeform 21"/>
            <p:cNvSpPr/>
            <p:nvPr/>
          </p:nvSpPr>
          <p:spPr>
            <a:xfrm>
              <a:off x="0" y="0"/>
              <a:ext cx="2279150" cy="399696"/>
            </a:xfrm>
            <a:custGeom>
              <a:avLst/>
              <a:gdLst/>
              <a:ahLst/>
              <a:cxnLst/>
              <a:rect l="l" t="t" r="r" b="b"/>
              <a:pathLst>
                <a:path w="2279150" h="399696">
                  <a:moveTo>
                    <a:pt x="0" y="0"/>
                  </a:moveTo>
                  <a:lnTo>
                    <a:pt x="2279150" y="0"/>
                  </a:lnTo>
                  <a:lnTo>
                    <a:pt x="2279150" y="399696"/>
                  </a:lnTo>
                  <a:lnTo>
                    <a:pt x="0" y="399696"/>
                  </a:lnTo>
                  <a:close/>
                </a:path>
              </a:pathLst>
            </a:custGeom>
            <a:solidFill>
              <a:srgbClr val="CDB4DB"/>
            </a:solidFill>
          </p:spPr>
        </p:sp>
        <p:sp>
          <p:nvSpPr>
            <p:cNvPr id="22" name="TextBox 22"/>
            <p:cNvSpPr txBox="1"/>
            <p:nvPr/>
          </p:nvSpPr>
          <p:spPr>
            <a:xfrm>
              <a:off x="0" y="-38100"/>
              <a:ext cx="2279150" cy="437796"/>
            </a:xfrm>
            <a:prstGeom prst="rect">
              <a:avLst/>
            </a:prstGeom>
          </p:spPr>
          <p:txBody>
            <a:bodyPr lIns="50800" tIns="50800" rIns="50800" bIns="50800" rtlCol="0" anchor="ctr"/>
            <a:lstStyle/>
            <a:p>
              <a:pPr algn="ctr">
                <a:lnSpc>
                  <a:spcPts val="3095"/>
                </a:lnSpc>
              </a:pPr>
              <a:endParaRPr/>
            </a:p>
          </p:txBody>
        </p:sp>
      </p:grpSp>
      <p:sp>
        <p:nvSpPr>
          <p:cNvPr id="23" name="TextBox 23"/>
          <p:cNvSpPr txBox="1"/>
          <p:nvPr/>
        </p:nvSpPr>
        <p:spPr>
          <a:xfrm>
            <a:off x="5646737" y="6901811"/>
            <a:ext cx="7708405" cy="713475"/>
          </a:xfrm>
          <a:prstGeom prst="rect">
            <a:avLst/>
          </a:prstGeom>
        </p:spPr>
        <p:txBody>
          <a:bodyPr lIns="0" tIns="0" rIns="0" bIns="0" rtlCol="0" anchor="t">
            <a:spAutoFit/>
          </a:bodyPr>
          <a:lstStyle/>
          <a:p>
            <a:pPr algn="ctr">
              <a:lnSpc>
                <a:spcPts val="5824"/>
              </a:lnSpc>
            </a:pPr>
            <a:r>
              <a:rPr lang="en-US" sz="4160">
                <a:solidFill>
                  <a:srgbClr val="000000"/>
                </a:solidFill>
                <a:latin typeface="Lobster"/>
              </a:rPr>
              <a:t>R.Chandra Shekaer</a:t>
            </a:r>
          </a:p>
        </p:txBody>
      </p:sp>
      <p:sp>
        <p:nvSpPr>
          <p:cNvPr id="24" name="TextBox 24"/>
          <p:cNvSpPr txBox="1"/>
          <p:nvPr/>
        </p:nvSpPr>
        <p:spPr>
          <a:xfrm>
            <a:off x="6146944" y="7801221"/>
            <a:ext cx="7708405" cy="713475"/>
          </a:xfrm>
          <a:prstGeom prst="rect">
            <a:avLst/>
          </a:prstGeom>
        </p:spPr>
        <p:txBody>
          <a:bodyPr lIns="0" tIns="0" rIns="0" bIns="0" rtlCol="0" anchor="t">
            <a:spAutoFit/>
          </a:bodyPr>
          <a:lstStyle/>
          <a:p>
            <a:pPr algn="ctr">
              <a:lnSpc>
                <a:spcPts val="5824"/>
              </a:lnSpc>
            </a:pPr>
            <a:r>
              <a:rPr lang="en-US" sz="4160">
                <a:solidFill>
                  <a:srgbClr val="000000"/>
                </a:solidFill>
                <a:latin typeface="Lobster"/>
              </a:rPr>
              <a:t>Gopichand</a:t>
            </a:r>
          </a:p>
        </p:txBody>
      </p:sp>
      <p:grpSp>
        <p:nvGrpSpPr>
          <p:cNvPr id="25" name="Group 25"/>
          <p:cNvGrpSpPr/>
          <p:nvPr/>
        </p:nvGrpSpPr>
        <p:grpSpPr>
          <a:xfrm>
            <a:off x="6618232" y="6781292"/>
            <a:ext cx="5780064" cy="1011085"/>
            <a:chOff x="0" y="0"/>
            <a:chExt cx="2284940" cy="399696"/>
          </a:xfrm>
        </p:grpSpPr>
        <p:sp>
          <p:nvSpPr>
            <p:cNvPr id="26" name="Freeform 26"/>
            <p:cNvSpPr/>
            <p:nvPr/>
          </p:nvSpPr>
          <p:spPr>
            <a:xfrm>
              <a:off x="0" y="0"/>
              <a:ext cx="2284940" cy="399696"/>
            </a:xfrm>
            <a:custGeom>
              <a:avLst/>
              <a:gdLst/>
              <a:ahLst/>
              <a:cxnLst/>
              <a:rect l="l" t="t" r="r" b="b"/>
              <a:pathLst>
                <a:path w="2284940" h="399696">
                  <a:moveTo>
                    <a:pt x="0" y="0"/>
                  </a:moveTo>
                  <a:lnTo>
                    <a:pt x="2284940" y="0"/>
                  </a:lnTo>
                  <a:lnTo>
                    <a:pt x="2284940" y="399696"/>
                  </a:lnTo>
                  <a:lnTo>
                    <a:pt x="0" y="399696"/>
                  </a:lnTo>
                  <a:close/>
                </a:path>
              </a:pathLst>
            </a:custGeom>
            <a:solidFill>
              <a:srgbClr val="000000">
                <a:alpha val="0"/>
              </a:srgbClr>
            </a:solidFill>
            <a:ln w="47625" cap="sq">
              <a:solidFill>
                <a:srgbClr val="7E5C8F"/>
              </a:solidFill>
              <a:prstDash val="solid"/>
              <a:miter/>
            </a:ln>
          </p:spPr>
        </p:sp>
        <p:sp>
          <p:nvSpPr>
            <p:cNvPr id="27" name="TextBox 27"/>
            <p:cNvSpPr txBox="1"/>
            <p:nvPr/>
          </p:nvSpPr>
          <p:spPr>
            <a:xfrm>
              <a:off x="0" y="-38100"/>
              <a:ext cx="2284940" cy="437796"/>
            </a:xfrm>
            <a:prstGeom prst="rect">
              <a:avLst/>
            </a:prstGeom>
          </p:spPr>
          <p:txBody>
            <a:bodyPr lIns="50800" tIns="50800" rIns="50800" bIns="50800" rtlCol="0" anchor="ctr"/>
            <a:lstStyle/>
            <a:p>
              <a:pPr algn="ctr">
                <a:lnSpc>
                  <a:spcPts val="3095"/>
                </a:lnSpc>
              </a:pPr>
              <a:endParaRPr/>
            </a:p>
          </p:txBody>
        </p:sp>
      </p:grpSp>
      <p:grpSp>
        <p:nvGrpSpPr>
          <p:cNvPr id="28" name="Group 28"/>
          <p:cNvGrpSpPr/>
          <p:nvPr/>
        </p:nvGrpSpPr>
        <p:grpSpPr>
          <a:xfrm>
            <a:off x="6897494" y="7615286"/>
            <a:ext cx="5780064" cy="1011085"/>
            <a:chOff x="0" y="0"/>
            <a:chExt cx="2284940" cy="399696"/>
          </a:xfrm>
        </p:grpSpPr>
        <p:sp>
          <p:nvSpPr>
            <p:cNvPr id="29" name="Freeform 29"/>
            <p:cNvSpPr/>
            <p:nvPr/>
          </p:nvSpPr>
          <p:spPr>
            <a:xfrm>
              <a:off x="0" y="0"/>
              <a:ext cx="2284940" cy="399696"/>
            </a:xfrm>
            <a:custGeom>
              <a:avLst/>
              <a:gdLst/>
              <a:ahLst/>
              <a:cxnLst/>
              <a:rect l="l" t="t" r="r" b="b"/>
              <a:pathLst>
                <a:path w="2284940" h="399696">
                  <a:moveTo>
                    <a:pt x="0" y="0"/>
                  </a:moveTo>
                  <a:lnTo>
                    <a:pt x="2284940" y="0"/>
                  </a:lnTo>
                  <a:lnTo>
                    <a:pt x="2284940" y="399696"/>
                  </a:lnTo>
                  <a:lnTo>
                    <a:pt x="0" y="399696"/>
                  </a:lnTo>
                  <a:close/>
                </a:path>
              </a:pathLst>
            </a:custGeom>
            <a:solidFill>
              <a:srgbClr val="000000">
                <a:alpha val="0"/>
              </a:srgbClr>
            </a:solidFill>
            <a:ln w="47625" cap="sq">
              <a:solidFill>
                <a:srgbClr val="7E5C8F"/>
              </a:solidFill>
              <a:prstDash val="solid"/>
              <a:miter/>
            </a:ln>
          </p:spPr>
        </p:sp>
        <p:sp>
          <p:nvSpPr>
            <p:cNvPr id="30" name="TextBox 30"/>
            <p:cNvSpPr txBox="1"/>
            <p:nvPr/>
          </p:nvSpPr>
          <p:spPr>
            <a:xfrm>
              <a:off x="0" y="-38100"/>
              <a:ext cx="2284940" cy="437796"/>
            </a:xfrm>
            <a:prstGeom prst="rect">
              <a:avLst/>
            </a:prstGeom>
          </p:spPr>
          <p:txBody>
            <a:bodyPr lIns="50800" tIns="50800" rIns="50800" bIns="50800" rtlCol="0" anchor="ctr"/>
            <a:lstStyle/>
            <a:p>
              <a:pPr algn="ctr">
                <a:lnSpc>
                  <a:spcPts val="3095"/>
                </a:lnSpc>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6" presetClass="entr" presetSubtype="21"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par>
                                <p:cTn id="26" presetID="16" presetClass="entr" presetSubtype="21"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arn(inVertical)">
                                      <p:cBhvr>
                                        <p:cTn id="34" dur="500"/>
                                        <p:tgtEl>
                                          <p:spTgt spid="1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par>
                                <p:cTn id="38" presetID="16" presetClass="entr" presetSubtype="21"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arn(inVertical)">
                                      <p:cBhvr>
                                        <p:cTn id="40" dur="500"/>
                                        <p:tgtEl>
                                          <p:spTgt spid="17"/>
                                        </p:tgtEl>
                                      </p:cBhvr>
                                    </p:animEffect>
                                  </p:childTnLst>
                                </p:cTn>
                              </p:par>
                              <p:par>
                                <p:cTn id="41" presetID="16" presetClass="entr" presetSubtype="21"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inVertical)">
                                      <p:cBhvr>
                                        <p:cTn id="43" dur="500"/>
                                        <p:tgtEl>
                                          <p:spTgt spid="20"/>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arn(inVertical)">
                                      <p:cBhvr>
                                        <p:cTn id="46" dur="500"/>
                                        <p:tgtEl>
                                          <p:spTgt spid="23"/>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arn(inVertical)">
                                      <p:cBhvr>
                                        <p:cTn id="49" dur="500"/>
                                        <p:tgtEl>
                                          <p:spTgt spid="24"/>
                                        </p:tgtEl>
                                      </p:cBhvr>
                                    </p:animEffect>
                                  </p:childTnLst>
                                </p:cTn>
                              </p:par>
                              <p:par>
                                <p:cTn id="50" presetID="16" presetClass="entr" presetSubtype="21"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arn(inVertical)">
                                      <p:cBhvr>
                                        <p:cTn id="52" dur="500"/>
                                        <p:tgtEl>
                                          <p:spTgt spid="25"/>
                                        </p:tgtEl>
                                      </p:cBhvr>
                                    </p:animEffect>
                                  </p:childTnLst>
                                </p:cTn>
                              </p:par>
                              <p:par>
                                <p:cTn id="53" presetID="16" presetClass="entr" presetSubtype="21"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arn(inVertical)">
                                      <p:cBhvr>
                                        <p:cTn id="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291928"/>
            <a:ext cx="5765416" cy="1011085"/>
            <a:chOff x="0" y="0"/>
            <a:chExt cx="2279150" cy="399696"/>
          </a:xfrm>
        </p:grpSpPr>
        <p:sp>
          <p:nvSpPr>
            <p:cNvPr id="3" name="Freeform 3"/>
            <p:cNvSpPr/>
            <p:nvPr/>
          </p:nvSpPr>
          <p:spPr>
            <a:xfrm>
              <a:off x="0" y="0"/>
              <a:ext cx="2279150" cy="399696"/>
            </a:xfrm>
            <a:custGeom>
              <a:avLst/>
              <a:gdLst/>
              <a:ahLst/>
              <a:cxnLst/>
              <a:rect l="l" t="t" r="r" b="b"/>
              <a:pathLst>
                <a:path w="2279150" h="399696">
                  <a:moveTo>
                    <a:pt x="0" y="0"/>
                  </a:moveTo>
                  <a:lnTo>
                    <a:pt x="2279150" y="0"/>
                  </a:lnTo>
                  <a:lnTo>
                    <a:pt x="2279150" y="399696"/>
                  </a:lnTo>
                  <a:lnTo>
                    <a:pt x="0" y="399696"/>
                  </a:lnTo>
                  <a:close/>
                </a:path>
              </a:pathLst>
            </a:custGeom>
            <a:solidFill>
              <a:srgbClr val="CDB4DB"/>
            </a:solidFill>
          </p:spPr>
        </p:sp>
        <p:sp>
          <p:nvSpPr>
            <p:cNvPr id="4" name="TextBox 4"/>
            <p:cNvSpPr txBox="1"/>
            <p:nvPr/>
          </p:nvSpPr>
          <p:spPr>
            <a:xfrm>
              <a:off x="0" y="-38100"/>
              <a:ext cx="2279150" cy="437796"/>
            </a:xfrm>
            <a:prstGeom prst="rect">
              <a:avLst/>
            </a:prstGeom>
          </p:spPr>
          <p:txBody>
            <a:bodyPr lIns="50800" tIns="50800" rIns="50800" bIns="50800" rtlCol="0" anchor="ctr"/>
            <a:lstStyle/>
            <a:p>
              <a:pPr algn="ctr">
                <a:lnSpc>
                  <a:spcPts val="3095"/>
                </a:lnSpc>
              </a:pPr>
              <a:endParaRPr/>
            </a:p>
          </p:txBody>
        </p:sp>
      </p:grpSp>
      <p:grpSp>
        <p:nvGrpSpPr>
          <p:cNvPr id="5" name="Group 5"/>
          <p:cNvGrpSpPr/>
          <p:nvPr/>
        </p:nvGrpSpPr>
        <p:grpSpPr>
          <a:xfrm>
            <a:off x="1175734" y="2459391"/>
            <a:ext cx="5780064" cy="1011085"/>
            <a:chOff x="0" y="0"/>
            <a:chExt cx="2284940" cy="399696"/>
          </a:xfrm>
        </p:grpSpPr>
        <p:sp>
          <p:nvSpPr>
            <p:cNvPr id="6" name="Freeform 6"/>
            <p:cNvSpPr/>
            <p:nvPr/>
          </p:nvSpPr>
          <p:spPr>
            <a:xfrm>
              <a:off x="0" y="0"/>
              <a:ext cx="2284940" cy="399696"/>
            </a:xfrm>
            <a:custGeom>
              <a:avLst/>
              <a:gdLst/>
              <a:ahLst/>
              <a:cxnLst/>
              <a:rect l="l" t="t" r="r" b="b"/>
              <a:pathLst>
                <a:path w="2284940" h="399696">
                  <a:moveTo>
                    <a:pt x="0" y="0"/>
                  </a:moveTo>
                  <a:lnTo>
                    <a:pt x="2284940" y="0"/>
                  </a:lnTo>
                  <a:lnTo>
                    <a:pt x="2284940" y="399696"/>
                  </a:lnTo>
                  <a:lnTo>
                    <a:pt x="0" y="399696"/>
                  </a:lnTo>
                  <a:close/>
                </a:path>
              </a:pathLst>
            </a:custGeom>
            <a:solidFill>
              <a:srgbClr val="000000">
                <a:alpha val="0"/>
              </a:srgbClr>
            </a:solidFill>
            <a:ln w="47625" cap="sq">
              <a:solidFill>
                <a:srgbClr val="7E5C8F"/>
              </a:solidFill>
              <a:prstDash val="solid"/>
              <a:miter/>
            </a:ln>
          </p:spPr>
        </p:sp>
        <p:sp>
          <p:nvSpPr>
            <p:cNvPr id="7" name="TextBox 7"/>
            <p:cNvSpPr txBox="1"/>
            <p:nvPr/>
          </p:nvSpPr>
          <p:spPr>
            <a:xfrm>
              <a:off x="0" y="-38100"/>
              <a:ext cx="2284940" cy="437796"/>
            </a:xfrm>
            <a:prstGeom prst="rect">
              <a:avLst/>
            </a:prstGeom>
          </p:spPr>
          <p:txBody>
            <a:bodyPr lIns="50800" tIns="50800" rIns="50800" bIns="50800" rtlCol="0" anchor="ctr"/>
            <a:lstStyle/>
            <a:p>
              <a:pPr algn="ctr">
                <a:lnSpc>
                  <a:spcPts val="3095"/>
                </a:lnSpc>
              </a:pPr>
              <a:endParaRPr/>
            </a:p>
          </p:txBody>
        </p:sp>
      </p:grpSp>
      <p:sp>
        <p:nvSpPr>
          <p:cNvPr id="8" name="TextBox 8"/>
          <p:cNvSpPr txBox="1"/>
          <p:nvPr/>
        </p:nvSpPr>
        <p:spPr>
          <a:xfrm>
            <a:off x="575651" y="2472849"/>
            <a:ext cx="6833195" cy="755569"/>
          </a:xfrm>
          <a:prstGeom prst="rect">
            <a:avLst/>
          </a:prstGeom>
        </p:spPr>
        <p:txBody>
          <a:bodyPr lIns="0" tIns="0" rIns="0" bIns="0" rtlCol="0" anchor="t">
            <a:spAutoFit/>
          </a:bodyPr>
          <a:lstStyle/>
          <a:p>
            <a:pPr algn="ctr">
              <a:lnSpc>
                <a:spcPts val="5599"/>
              </a:lnSpc>
            </a:pPr>
            <a:r>
              <a:rPr lang="en-US" sz="3999">
                <a:solidFill>
                  <a:srgbClr val="000000"/>
                </a:solidFill>
                <a:latin typeface="Bugaki"/>
              </a:rPr>
              <a:t>List of Contents</a:t>
            </a:r>
          </a:p>
        </p:txBody>
      </p:sp>
      <p:sp>
        <p:nvSpPr>
          <p:cNvPr id="9" name="Freeform 9"/>
          <p:cNvSpPr/>
          <p:nvPr/>
        </p:nvSpPr>
        <p:spPr>
          <a:xfrm>
            <a:off x="1028700" y="-1376039"/>
            <a:ext cx="10236489" cy="2196192"/>
          </a:xfrm>
          <a:custGeom>
            <a:avLst/>
            <a:gdLst/>
            <a:ahLst/>
            <a:cxnLst/>
            <a:rect l="l" t="t" r="r" b="b"/>
            <a:pathLst>
              <a:path w="10236489" h="2196192">
                <a:moveTo>
                  <a:pt x="0" y="0"/>
                </a:moveTo>
                <a:lnTo>
                  <a:pt x="10236489" y="0"/>
                </a:lnTo>
                <a:lnTo>
                  <a:pt x="10236489" y="2196192"/>
                </a:lnTo>
                <a:lnTo>
                  <a:pt x="0" y="219619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7022811" y="9647183"/>
            <a:ext cx="10236489" cy="2196192"/>
          </a:xfrm>
          <a:custGeom>
            <a:avLst/>
            <a:gdLst/>
            <a:ahLst/>
            <a:cxnLst/>
            <a:rect l="l" t="t" r="r" b="b"/>
            <a:pathLst>
              <a:path w="10236489" h="2196192">
                <a:moveTo>
                  <a:pt x="0" y="0"/>
                </a:moveTo>
                <a:lnTo>
                  <a:pt x="10236489" y="0"/>
                </a:lnTo>
                <a:lnTo>
                  <a:pt x="10236489" y="2196192"/>
                </a:lnTo>
                <a:lnTo>
                  <a:pt x="0" y="219619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a:off x="-336665" y="1910618"/>
            <a:ext cx="673331" cy="4114800"/>
          </a:xfrm>
          <a:custGeom>
            <a:avLst/>
            <a:gdLst/>
            <a:ahLst/>
            <a:cxnLst/>
            <a:rect l="l" t="t" r="r" b="b"/>
            <a:pathLst>
              <a:path w="673331" h="4114800">
                <a:moveTo>
                  <a:pt x="0" y="0"/>
                </a:moveTo>
                <a:lnTo>
                  <a:pt x="673330" y="0"/>
                </a:lnTo>
                <a:lnTo>
                  <a:pt x="67333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2" name="Freeform 12"/>
          <p:cNvSpPr/>
          <p:nvPr/>
        </p:nvSpPr>
        <p:spPr>
          <a:xfrm flipH="1">
            <a:off x="17951335" y="5143500"/>
            <a:ext cx="673331" cy="4114800"/>
          </a:xfrm>
          <a:custGeom>
            <a:avLst/>
            <a:gdLst/>
            <a:ahLst/>
            <a:cxnLst/>
            <a:rect l="l" t="t" r="r" b="b"/>
            <a:pathLst>
              <a:path w="673331" h="4114800">
                <a:moveTo>
                  <a:pt x="673330" y="0"/>
                </a:moveTo>
                <a:lnTo>
                  <a:pt x="0" y="0"/>
                </a:lnTo>
                <a:lnTo>
                  <a:pt x="0" y="4114800"/>
                </a:lnTo>
                <a:lnTo>
                  <a:pt x="673330" y="4114800"/>
                </a:lnTo>
                <a:lnTo>
                  <a:pt x="67333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3" name="Freeform 13"/>
          <p:cNvSpPr/>
          <p:nvPr/>
        </p:nvSpPr>
        <p:spPr>
          <a:xfrm flipH="1" flipV="1">
            <a:off x="15771018" y="-1376039"/>
            <a:ext cx="3910013" cy="3796267"/>
          </a:xfrm>
          <a:custGeom>
            <a:avLst/>
            <a:gdLst/>
            <a:ahLst/>
            <a:cxnLst/>
            <a:rect l="l" t="t" r="r" b="b"/>
            <a:pathLst>
              <a:path w="3910013" h="3796267">
                <a:moveTo>
                  <a:pt x="3910013" y="3796267"/>
                </a:moveTo>
                <a:lnTo>
                  <a:pt x="0" y="3796267"/>
                </a:lnTo>
                <a:lnTo>
                  <a:pt x="0" y="0"/>
                </a:lnTo>
                <a:lnTo>
                  <a:pt x="3910013" y="0"/>
                </a:lnTo>
                <a:lnTo>
                  <a:pt x="3910013" y="3796267"/>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grpSp>
        <p:nvGrpSpPr>
          <p:cNvPr id="14" name="Group 14"/>
          <p:cNvGrpSpPr>
            <a:grpSpLocks noChangeAspect="1"/>
          </p:cNvGrpSpPr>
          <p:nvPr/>
        </p:nvGrpSpPr>
        <p:grpSpPr>
          <a:xfrm>
            <a:off x="1469173" y="3938871"/>
            <a:ext cx="5150574" cy="5150574"/>
            <a:chOff x="0" y="0"/>
            <a:chExt cx="6350000" cy="6350000"/>
          </a:xfrm>
        </p:grpSpPr>
        <p:sp>
          <p:nvSpPr>
            <p:cNvPr id="15" name="Freeform 15"/>
            <p:cNvSpPr/>
            <p:nvPr/>
          </p:nvSpPr>
          <p:spPr>
            <a:xfrm>
              <a:off x="0" y="0"/>
              <a:ext cx="6350000" cy="6350000"/>
            </a:xfrm>
            <a:custGeom>
              <a:avLst/>
              <a:gdLst/>
              <a:ahLst/>
              <a:cxnLst/>
              <a:rect l="l" t="t" r="r" b="b"/>
              <a:pathLst>
                <a:path w="6350000" h="6350000">
                  <a:moveTo>
                    <a:pt x="6350000" y="0"/>
                  </a:moveTo>
                  <a:lnTo>
                    <a:pt x="6350000" y="6350000"/>
                  </a:lnTo>
                  <a:lnTo>
                    <a:pt x="1224280" y="6350000"/>
                  </a:lnTo>
                  <a:lnTo>
                    <a:pt x="0" y="0"/>
                  </a:lnTo>
                  <a:close/>
                </a:path>
              </a:pathLst>
            </a:custGeom>
            <a:blipFill>
              <a:blip r:embed="rId8"/>
              <a:stretch>
                <a:fillRect/>
              </a:stretch>
            </a:blipFill>
          </p:spPr>
        </p:sp>
      </p:grpSp>
      <p:sp>
        <p:nvSpPr>
          <p:cNvPr id="16" name="TextBox 16"/>
          <p:cNvSpPr txBox="1"/>
          <p:nvPr/>
        </p:nvSpPr>
        <p:spPr>
          <a:xfrm>
            <a:off x="7752254" y="2721271"/>
            <a:ext cx="989583" cy="631320"/>
          </a:xfrm>
          <a:prstGeom prst="rect">
            <a:avLst/>
          </a:prstGeom>
        </p:spPr>
        <p:txBody>
          <a:bodyPr lIns="0" tIns="0" rIns="0" bIns="0" rtlCol="0" anchor="t">
            <a:spAutoFit/>
          </a:bodyPr>
          <a:lstStyle/>
          <a:p>
            <a:pPr algn="ctr">
              <a:lnSpc>
                <a:spcPts val="5102"/>
              </a:lnSpc>
            </a:pPr>
            <a:r>
              <a:rPr lang="en-US" sz="3644">
                <a:solidFill>
                  <a:srgbClr val="000000"/>
                </a:solidFill>
                <a:latin typeface="Montserrat Classic Bold"/>
              </a:rPr>
              <a:t>01</a:t>
            </a:r>
          </a:p>
        </p:txBody>
      </p:sp>
      <p:sp>
        <p:nvSpPr>
          <p:cNvPr id="17" name="TextBox 17"/>
          <p:cNvSpPr txBox="1"/>
          <p:nvPr/>
        </p:nvSpPr>
        <p:spPr>
          <a:xfrm>
            <a:off x="8777624" y="2785007"/>
            <a:ext cx="6284276" cy="629543"/>
          </a:xfrm>
          <a:prstGeom prst="rect">
            <a:avLst/>
          </a:prstGeom>
        </p:spPr>
        <p:txBody>
          <a:bodyPr lIns="0" tIns="0" rIns="0" bIns="0" rtlCol="0" anchor="t">
            <a:spAutoFit/>
          </a:bodyPr>
          <a:lstStyle/>
          <a:p>
            <a:pPr>
              <a:lnSpc>
                <a:spcPts val="5102"/>
              </a:lnSpc>
            </a:pPr>
            <a:r>
              <a:rPr lang="en-US" sz="3644">
                <a:solidFill>
                  <a:srgbClr val="000000"/>
                </a:solidFill>
                <a:latin typeface="Montserrat Classic Bold"/>
              </a:rPr>
              <a:t>ABOUT PROJECT</a:t>
            </a:r>
          </a:p>
        </p:txBody>
      </p:sp>
      <p:sp>
        <p:nvSpPr>
          <p:cNvPr id="18" name="TextBox 18"/>
          <p:cNvSpPr txBox="1"/>
          <p:nvPr/>
        </p:nvSpPr>
        <p:spPr>
          <a:xfrm>
            <a:off x="8741838" y="6545358"/>
            <a:ext cx="6284276" cy="629543"/>
          </a:xfrm>
          <a:prstGeom prst="rect">
            <a:avLst/>
          </a:prstGeom>
        </p:spPr>
        <p:txBody>
          <a:bodyPr lIns="0" tIns="0" rIns="0" bIns="0" rtlCol="0" anchor="t">
            <a:spAutoFit/>
          </a:bodyPr>
          <a:lstStyle/>
          <a:p>
            <a:pPr>
              <a:lnSpc>
                <a:spcPts val="5102"/>
              </a:lnSpc>
            </a:pPr>
            <a:r>
              <a:rPr lang="en-US" sz="3644">
                <a:solidFill>
                  <a:srgbClr val="000000"/>
                </a:solidFill>
                <a:latin typeface="Montserrat Classic Bold"/>
              </a:rPr>
              <a:t>SLIDES</a:t>
            </a:r>
          </a:p>
        </p:txBody>
      </p:sp>
      <p:sp>
        <p:nvSpPr>
          <p:cNvPr id="19" name="TextBox 19"/>
          <p:cNvSpPr txBox="1"/>
          <p:nvPr/>
        </p:nvSpPr>
        <p:spPr>
          <a:xfrm>
            <a:off x="8777624" y="4387559"/>
            <a:ext cx="7964391" cy="1275466"/>
          </a:xfrm>
          <a:prstGeom prst="rect">
            <a:avLst/>
          </a:prstGeom>
        </p:spPr>
        <p:txBody>
          <a:bodyPr lIns="0" tIns="0" rIns="0" bIns="0" rtlCol="0" anchor="t">
            <a:spAutoFit/>
          </a:bodyPr>
          <a:lstStyle/>
          <a:p>
            <a:pPr>
              <a:lnSpc>
                <a:spcPts val="5102"/>
              </a:lnSpc>
            </a:pPr>
            <a:r>
              <a:rPr lang="en-US" sz="3644">
                <a:solidFill>
                  <a:srgbClr val="000000"/>
                </a:solidFill>
                <a:latin typeface="Montserrat Classic Bold"/>
              </a:rPr>
              <a:t>BUILD THE AUDIO RECORDER IN STEP-BY-STEP EXPLANATION</a:t>
            </a:r>
          </a:p>
        </p:txBody>
      </p:sp>
      <p:sp>
        <p:nvSpPr>
          <p:cNvPr id="20" name="TextBox 20"/>
          <p:cNvSpPr txBox="1"/>
          <p:nvPr/>
        </p:nvSpPr>
        <p:spPr>
          <a:xfrm>
            <a:off x="8777624" y="3586000"/>
            <a:ext cx="7826637" cy="629543"/>
          </a:xfrm>
          <a:prstGeom prst="rect">
            <a:avLst/>
          </a:prstGeom>
        </p:spPr>
        <p:txBody>
          <a:bodyPr lIns="0" tIns="0" rIns="0" bIns="0" rtlCol="0" anchor="t">
            <a:spAutoFit/>
          </a:bodyPr>
          <a:lstStyle/>
          <a:p>
            <a:pPr>
              <a:lnSpc>
                <a:spcPts val="5102"/>
              </a:lnSpc>
            </a:pPr>
            <a:r>
              <a:rPr lang="en-US" sz="3644">
                <a:solidFill>
                  <a:srgbClr val="000000"/>
                </a:solidFill>
                <a:latin typeface="Montserrat Classic Bold"/>
              </a:rPr>
              <a:t> PREREQUISITES</a:t>
            </a:r>
          </a:p>
        </p:txBody>
      </p:sp>
      <p:sp>
        <p:nvSpPr>
          <p:cNvPr id="21" name="TextBox 21"/>
          <p:cNvSpPr txBox="1"/>
          <p:nvPr/>
        </p:nvSpPr>
        <p:spPr>
          <a:xfrm>
            <a:off x="8741838" y="7283013"/>
            <a:ext cx="6284276" cy="629543"/>
          </a:xfrm>
          <a:prstGeom prst="rect">
            <a:avLst/>
          </a:prstGeom>
        </p:spPr>
        <p:txBody>
          <a:bodyPr lIns="0" tIns="0" rIns="0" bIns="0" rtlCol="0" anchor="t">
            <a:spAutoFit/>
          </a:bodyPr>
          <a:lstStyle/>
          <a:p>
            <a:pPr>
              <a:lnSpc>
                <a:spcPts val="5102"/>
              </a:lnSpc>
            </a:pPr>
            <a:r>
              <a:rPr lang="en-US" sz="3644">
                <a:solidFill>
                  <a:srgbClr val="000000"/>
                </a:solidFill>
                <a:latin typeface="Montserrat Classic Bold"/>
              </a:rPr>
              <a:t>SUMMARY</a:t>
            </a:r>
          </a:p>
        </p:txBody>
      </p:sp>
      <p:sp>
        <p:nvSpPr>
          <p:cNvPr id="22" name="TextBox 22"/>
          <p:cNvSpPr txBox="1"/>
          <p:nvPr/>
        </p:nvSpPr>
        <p:spPr>
          <a:xfrm>
            <a:off x="8741838" y="5805900"/>
            <a:ext cx="9137924" cy="629543"/>
          </a:xfrm>
          <a:prstGeom prst="rect">
            <a:avLst/>
          </a:prstGeom>
        </p:spPr>
        <p:txBody>
          <a:bodyPr lIns="0" tIns="0" rIns="0" bIns="0" rtlCol="0" anchor="t">
            <a:spAutoFit/>
          </a:bodyPr>
          <a:lstStyle/>
          <a:p>
            <a:pPr>
              <a:lnSpc>
                <a:spcPts val="5102"/>
              </a:lnSpc>
            </a:pPr>
            <a:r>
              <a:rPr lang="en-US" sz="3644">
                <a:solidFill>
                  <a:srgbClr val="000000"/>
                </a:solidFill>
                <a:latin typeface="Montserrat Classic Bold"/>
              </a:rPr>
              <a:t>PROGRAMMING OF AUDIO RECORDER</a:t>
            </a:r>
          </a:p>
        </p:txBody>
      </p:sp>
      <p:sp>
        <p:nvSpPr>
          <p:cNvPr id="23" name="TextBox 23"/>
          <p:cNvSpPr txBox="1"/>
          <p:nvPr/>
        </p:nvSpPr>
        <p:spPr>
          <a:xfrm>
            <a:off x="7752254" y="3614258"/>
            <a:ext cx="989583" cy="631320"/>
          </a:xfrm>
          <a:prstGeom prst="rect">
            <a:avLst/>
          </a:prstGeom>
        </p:spPr>
        <p:txBody>
          <a:bodyPr lIns="0" tIns="0" rIns="0" bIns="0" rtlCol="0" anchor="t">
            <a:spAutoFit/>
          </a:bodyPr>
          <a:lstStyle/>
          <a:p>
            <a:pPr algn="ctr">
              <a:lnSpc>
                <a:spcPts val="5102"/>
              </a:lnSpc>
            </a:pPr>
            <a:r>
              <a:rPr lang="en-US" sz="3644">
                <a:solidFill>
                  <a:srgbClr val="000000"/>
                </a:solidFill>
                <a:latin typeface="Montserrat Classic Bold"/>
              </a:rPr>
              <a:t>02</a:t>
            </a:r>
          </a:p>
        </p:txBody>
      </p:sp>
      <p:sp>
        <p:nvSpPr>
          <p:cNvPr id="24" name="TextBox 24"/>
          <p:cNvSpPr txBox="1"/>
          <p:nvPr/>
        </p:nvSpPr>
        <p:spPr>
          <a:xfrm>
            <a:off x="7752254" y="4436406"/>
            <a:ext cx="989583" cy="631320"/>
          </a:xfrm>
          <a:prstGeom prst="rect">
            <a:avLst/>
          </a:prstGeom>
        </p:spPr>
        <p:txBody>
          <a:bodyPr lIns="0" tIns="0" rIns="0" bIns="0" rtlCol="0" anchor="t">
            <a:spAutoFit/>
          </a:bodyPr>
          <a:lstStyle/>
          <a:p>
            <a:pPr algn="ctr">
              <a:lnSpc>
                <a:spcPts val="5102"/>
              </a:lnSpc>
            </a:pPr>
            <a:r>
              <a:rPr lang="en-US" sz="3644">
                <a:solidFill>
                  <a:srgbClr val="000000"/>
                </a:solidFill>
                <a:latin typeface="Montserrat Classic Bold"/>
              </a:rPr>
              <a:t>03</a:t>
            </a:r>
          </a:p>
        </p:txBody>
      </p:sp>
      <p:sp>
        <p:nvSpPr>
          <p:cNvPr id="25" name="TextBox 25"/>
          <p:cNvSpPr txBox="1"/>
          <p:nvPr/>
        </p:nvSpPr>
        <p:spPr>
          <a:xfrm>
            <a:off x="7752254" y="5804123"/>
            <a:ext cx="989583" cy="631320"/>
          </a:xfrm>
          <a:prstGeom prst="rect">
            <a:avLst/>
          </a:prstGeom>
        </p:spPr>
        <p:txBody>
          <a:bodyPr lIns="0" tIns="0" rIns="0" bIns="0" rtlCol="0" anchor="t">
            <a:spAutoFit/>
          </a:bodyPr>
          <a:lstStyle/>
          <a:p>
            <a:pPr algn="ctr">
              <a:lnSpc>
                <a:spcPts val="5102"/>
              </a:lnSpc>
            </a:pPr>
            <a:r>
              <a:rPr lang="en-US" sz="3644">
                <a:solidFill>
                  <a:srgbClr val="000000"/>
                </a:solidFill>
                <a:latin typeface="Montserrat Classic Bold"/>
              </a:rPr>
              <a:t>04</a:t>
            </a:r>
          </a:p>
        </p:txBody>
      </p:sp>
      <p:sp>
        <p:nvSpPr>
          <p:cNvPr id="26" name="TextBox 26"/>
          <p:cNvSpPr txBox="1"/>
          <p:nvPr/>
        </p:nvSpPr>
        <p:spPr>
          <a:xfrm>
            <a:off x="7788041" y="6569580"/>
            <a:ext cx="989583" cy="631320"/>
          </a:xfrm>
          <a:prstGeom prst="rect">
            <a:avLst/>
          </a:prstGeom>
        </p:spPr>
        <p:txBody>
          <a:bodyPr lIns="0" tIns="0" rIns="0" bIns="0" rtlCol="0" anchor="t">
            <a:spAutoFit/>
          </a:bodyPr>
          <a:lstStyle/>
          <a:p>
            <a:pPr algn="ctr">
              <a:lnSpc>
                <a:spcPts val="5102"/>
              </a:lnSpc>
            </a:pPr>
            <a:r>
              <a:rPr lang="en-US" sz="3644">
                <a:solidFill>
                  <a:srgbClr val="000000"/>
                </a:solidFill>
                <a:latin typeface="Montserrat Classic Bold"/>
              </a:rPr>
              <a:t>05</a:t>
            </a:r>
          </a:p>
        </p:txBody>
      </p:sp>
      <p:sp>
        <p:nvSpPr>
          <p:cNvPr id="27" name="TextBox 27"/>
          <p:cNvSpPr txBox="1"/>
          <p:nvPr/>
        </p:nvSpPr>
        <p:spPr>
          <a:xfrm>
            <a:off x="7752254" y="7292876"/>
            <a:ext cx="989583" cy="631320"/>
          </a:xfrm>
          <a:prstGeom prst="rect">
            <a:avLst/>
          </a:prstGeom>
        </p:spPr>
        <p:txBody>
          <a:bodyPr lIns="0" tIns="0" rIns="0" bIns="0" rtlCol="0" anchor="t">
            <a:spAutoFit/>
          </a:bodyPr>
          <a:lstStyle/>
          <a:p>
            <a:pPr algn="ctr">
              <a:lnSpc>
                <a:spcPts val="5102"/>
              </a:lnSpc>
            </a:pPr>
            <a:r>
              <a:rPr lang="en-US" sz="3644">
                <a:solidFill>
                  <a:srgbClr val="000000"/>
                </a:solidFill>
                <a:latin typeface="Montserrat Classic Bold"/>
              </a:rPr>
              <a:t>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3" presetClass="entr" presetSubtype="16"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53" presetClass="entr" presetSubtype="16"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animEffect transition="in" filter="fade">
                                      <p:cBhvr>
                                        <p:cTn id="54" dur="500"/>
                                        <p:tgtEl>
                                          <p:spTgt spid="1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500" fill="hold"/>
                                        <p:tgtEl>
                                          <p:spTgt spid="17"/>
                                        </p:tgtEl>
                                        <p:attrNameLst>
                                          <p:attrName>ppt_w</p:attrName>
                                        </p:attrNameLst>
                                      </p:cBhvr>
                                      <p:tavLst>
                                        <p:tav tm="0">
                                          <p:val>
                                            <p:fltVal val="0"/>
                                          </p:val>
                                        </p:tav>
                                        <p:tav tm="100000">
                                          <p:val>
                                            <p:strVal val="#ppt_w"/>
                                          </p:val>
                                        </p:tav>
                                      </p:tavLst>
                                    </p:anim>
                                    <p:anim calcmode="lin" valueType="num">
                                      <p:cBhvr>
                                        <p:cTn id="58" dur="500" fill="hold"/>
                                        <p:tgtEl>
                                          <p:spTgt spid="17"/>
                                        </p:tgtEl>
                                        <p:attrNameLst>
                                          <p:attrName>ppt_h</p:attrName>
                                        </p:attrNameLst>
                                      </p:cBhvr>
                                      <p:tavLst>
                                        <p:tav tm="0">
                                          <p:val>
                                            <p:fltVal val="0"/>
                                          </p:val>
                                        </p:tav>
                                        <p:tav tm="100000">
                                          <p:val>
                                            <p:strVal val="#ppt_h"/>
                                          </p:val>
                                        </p:tav>
                                      </p:tavLst>
                                    </p:anim>
                                    <p:animEffect transition="in" filter="fade">
                                      <p:cBhvr>
                                        <p:cTn id="59" dur="500"/>
                                        <p:tgtEl>
                                          <p:spTgt spid="1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Effect transition="in" filter="fade">
                                      <p:cBhvr>
                                        <p:cTn id="69" dur="500"/>
                                        <p:tgtEl>
                                          <p:spTgt spid="1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p:cTn id="72" dur="500" fill="hold"/>
                                        <p:tgtEl>
                                          <p:spTgt spid="20"/>
                                        </p:tgtEl>
                                        <p:attrNameLst>
                                          <p:attrName>ppt_w</p:attrName>
                                        </p:attrNameLst>
                                      </p:cBhvr>
                                      <p:tavLst>
                                        <p:tav tm="0">
                                          <p:val>
                                            <p:fltVal val="0"/>
                                          </p:val>
                                        </p:tav>
                                        <p:tav tm="100000">
                                          <p:val>
                                            <p:strVal val="#ppt_w"/>
                                          </p:val>
                                        </p:tav>
                                      </p:tavLst>
                                    </p:anim>
                                    <p:anim calcmode="lin" valueType="num">
                                      <p:cBhvr>
                                        <p:cTn id="73" dur="500" fill="hold"/>
                                        <p:tgtEl>
                                          <p:spTgt spid="20"/>
                                        </p:tgtEl>
                                        <p:attrNameLst>
                                          <p:attrName>ppt_h</p:attrName>
                                        </p:attrNameLst>
                                      </p:cBhvr>
                                      <p:tavLst>
                                        <p:tav tm="0">
                                          <p:val>
                                            <p:fltVal val="0"/>
                                          </p:val>
                                        </p:tav>
                                        <p:tav tm="100000">
                                          <p:val>
                                            <p:strVal val="#ppt_h"/>
                                          </p:val>
                                        </p:tav>
                                      </p:tavLst>
                                    </p:anim>
                                    <p:animEffect transition="in" filter="fade">
                                      <p:cBhvr>
                                        <p:cTn id="74" dur="500"/>
                                        <p:tgtEl>
                                          <p:spTgt spid="2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p:cTn id="77" dur="500" fill="hold"/>
                                        <p:tgtEl>
                                          <p:spTgt spid="21"/>
                                        </p:tgtEl>
                                        <p:attrNameLst>
                                          <p:attrName>ppt_w</p:attrName>
                                        </p:attrNameLst>
                                      </p:cBhvr>
                                      <p:tavLst>
                                        <p:tav tm="0">
                                          <p:val>
                                            <p:fltVal val="0"/>
                                          </p:val>
                                        </p:tav>
                                        <p:tav tm="100000">
                                          <p:val>
                                            <p:strVal val="#ppt_w"/>
                                          </p:val>
                                        </p:tav>
                                      </p:tavLst>
                                    </p:anim>
                                    <p:anim calcmode="lin" valueType="num">
                                      <p:cBhvr>
                                        <p:cTn id="78" dur="500" fill="hold"/>
                                        <p:tgtEl>
                                          <p:spTgt spid="21"/>
                                        </p:tgtEl>
                                        <p:attrNameLst>
                                          <p:attrName>ppt_h</p:attrName>
                                        </p:attrNameLst>
                                      </p:cBhvr>
                                      <p:tavLst>
                                        <p:tav tm="0">
                                          <p:val>
                                            <p:fltVal val="0"/>
                                          </p:val>
                                        </p:tav>
                                        <p:tav tm="100000">
                                          <p:val>
                                            <p:strVal val="#ppt_h"/>
                                          </p:val>
                                        </p:tav>
                                      </p:tavLst>
                                    </p:anim>
                                    <p:animEffect transition="in" filter="fade">
                                      <p:cBhvr>
                                        <p:cTn id="79" dur="500"/>
                                        <p:tgtEl>
                                          <p:spTgt spid="21"/>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 calcmode="lin" valueType="num">
                                      <p:cBhvr>
                                        <p:cTn id="82" dur="500" fill="hold"/>
                                        <p:tgtEl>
                                          <p:spTgt spid="22"/>
                                        </p:tgtEl>
                                        <p:attrNameLst>
                                          <p:attrName>ppt_w</p:attrName>
                                        </p:attrNameLst>
                                      </p:cBhvr>
                                      <p:tavLst>
                                        <p:tav tm="0">
                                          <p:val>
                                            <p:fltVal val="0"/>
                                          </p:val>
                                        </p:tav>
                                        <p:tav tm="100000">
                                          <p:val>
                                            <p:strVal val="#ppt_w"/>
                                          </p:val>
                                        </p:tav>
                                      </p:tavLst>
                                    </p:anim>
                                    <p:anim calcmode="lin" valueType="num">
                                      <p:cBhvr>
                                        <p:cTn id="83" dur="500" fill="hold"/>
                                        <p:tgtEl>
                                          <p:spTgt spid="22"/>
                                        </p:tgtEl>
                                        <p:attrNameLst>
                                          <p:attrName>ppt_h</p:attrName>
                                        </p:attrNameLst>
                                      </p:cBhvr>
                                      <p:tavLst>
                                        <p:tav tm="0">
                                          <p:val>
                                            <p:fltVal val="0"/>
                                          </p:val>
                                        </p:tav>
                                        <p:tav tm="100000">
                                          <p:val>
                                            <p:strVal val="#ppt_h"/>
                                          </p:val>
                                        </p:tav>
                                      </p:tavLst>
                                    </p:anim>
                                    <p:animEffect transition="in" filter="fade">
                                      <p:cBhvr>
                                        <p:cTn id="84" dur="500"/>
                                        <p:tgtEl>
                                          <p:spTgt spid="2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p:cTn id="87" dur="500" fill="hold"/>
                                        <p:tgtEl>
                                          <p:spTgt spid="23"/>
                                        </p:tgtEl>
                                        <p:attrNameLst>
                                          <p:attrName>ppt_w</p:attrName>
                                        </p:attrNameLst>
                                      </p:cBhvr>
                                      <p:tavLst>
                                        <p:tav tm="0">
                                          <p:val>
                                            <p:fltVal val="0"/>
                                          </p:val>
                                        </p:tav>
                                        <p:tav tm="100000">
                                          <p:val>
                                            <p:strVal val="#ppt_w"/>
                                          </p:val>
                                        </p:tav>
                                      </p:tavLst>
                                    </p:anim>
                                    <p:anim calcmode="lin" valueType="num">
                                      <p:cBhvr>
                                        <p:cTn id="88" dur="500" fill="hold"/>
                                        <p:tgtEl>
                                          <p:spTgt spid="23"/>
                                        </p:tgtEl>
                                        <p:attrNameLst>
                                          <p:attrName>ppt_h</p:attrName>
                                        </p:attrNameLst>
                                      </p:cBhvr>
                                      <p:tavLst>
                                        <p:tav tm="0">
                                          <p:val>
                                            <p:fltVal val="0"/>
                                          </p:val>
                                        </p:tav>
                                        <p:tav tm="100000">
                                          <p:val>
                                            <p:strVal val="#ppt_h"/>
                                          </p:val>
                                        </p:tav>
                                      </p:tavLst>
                                    </p:anim>
                                    <p:animEffect transition="in" filter="fade">
                                      <p:cBhvr>
                                        <p:cTn id="89" dur="500"/>
                                        <p:tgtEl>
                                          <p:spTgt spid="23"/>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4"/>
                                        </p:tgtEl>
                                        <p:attrNameLst>
                                          <p:attrName>style.visibility</p:attrName>
                                        </p:attrNameLst>
                                      </p:cBhvr>
                                      <p:to>
                                        <p:strVal val="visible"/>
                                      </p:to>
                                    </p:set>
                                    <p:anim calcmode="lin" valueType="num">
                                      <p:cBhvr>
                                        <p:cTn id="92" dur="500" fill="hold"/>
                                        <p:tgtEl>
                                          <p:spTgt spid="24"/>
                                        </p:tgtEl>
                                        <p:attrNameLst>
                                          <p:attrName>ppt_w</p:attrName>
                                        </p:attrNameLst>
                                      </p:cBhvr>
                                      <p:tavLst>
                                        <p:tav tm="0">
                                          <p:val>
                                            <p:fltVal val="0"/>
                                          </p:val>
                                        </p:tav>
                                        <p:tav tm="100000">
                                          <p:val>
                                            <p:strVal val="#ppt_w"/>
                                          </p:val>
                                        </p:tav>
                                      </p:tavLst>
                                    </p:anim>
                                    <p:anim calcmode="lin" valueType="num">
                                      <p:cBhvr>
                                        <p:cTn id="93" dur="500" fill="hold"/>
                                        <p:tgtEl>
                                          <p:spTgt spid="24"/>
                                        </p:tgtEl>
                                        <p:attrNameLst>
                                          <p:attrName>ppt_h</p:attrName>
                                        </p:attrNameLst>
                                      </p:cBhvr>
                                      <p:tavLst>
                                        <p:tav tm="0">
                                          <p:val>
                                            <p:fltVal val="0"/>
                                          </p:val>
                                        </p:tav>
                                        <p:tav tm="100000">
                                          <p:val>
                                            <p:strVal val="#ppt_h"/>
                                          </p:val>
                                        </p:tav>
                                      </p:tavLst>
                                    </p:anim>
                                    <p:animEffect transition="in" filter="fade">
                                      <p:cBhvr>
                                        <p:cTn id="94" dur="500"/>
                                        <p:tgtEl>
                                          <p:spTgt spid="24"/>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anim calcmode="lin" valueType="num">
                                      <p:cBhvr>
                                        <p:cTn id="97" dur="500" fill="hold"/>
                                        <p:tgtEl>
                                          <p:spTgt spid="25"/>
                                        </p:tgtEl>
                                        <p:attrNameLst>
                                          <p:attrName>ppt_w</p:attrName>
                                        </p:attrNameLst>
                                      </p:cBhvr>
                                      <p:tavLst>
                                        <p:tav tm="0">
                                          <p:val>
                                            <p:fltVal val="0"/>
                                          </p:val>
                                        </p:tav>
                                        <p:tav tm="100000">
                                          <p:val>
                                            <p:strVal val="#ppt_w"/>
                                          </p:val>
                                        </p:tav>
                                      </p:tavLst>
                                    </p:anim>
                                    <p:anim calcmode="lin" valueType="num">
                                      <p:cBhvr>
                                        <p:cTn id="98" dur="500" fill="hold"/>
                                        <p:tgtEl>
                                          <p:spTgt spid="25"/>
                                        </p:tgtEl>
                                        <p:attrNameLst>
                                          <p:attrName>ppt_h</p:attrName>
                                        </p:attrNameLst>
                                      </p:cBhvr>
                                      <p:tavLst>
                                        <p:tav tm="0">
                                          <p:val>
                                            <p:fltVal val="0"/>
                                          </p:val>
                                        </p:tav>
                                        <p:tav tm="100000">
                                          <p:val>
                                            <p:strVal val="#ppt_h"/>
                                          </p:val>
                                        </p:tav>
                                      </p:tavLst>
                                    </p:anim>
                                    <p:animEffect transition="in" filter="fade">
                                      <p:cBhvr>
                                        <p:cTn id="99" dur="500"/>
                                        <p:tgtEl>
                                          <p:spTgt spid="25"/>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anim calcmode="lin" valueType="num">
                                      <p:cBhvr>
                                        <p:cTn id="102" dur="500" fill="hold"/>
                                        <p:tgtEl>
                                          <p:spTgt spid="26"/>
                                        </p:tgtEl>
                                        <p:attrNameLst>
                                          <p:attrName>ppt_w</p:attrName>
                                        </p:attrNameLst>
                                      </p:cBhvr>
                                      <p:tavLst>
                                        <p:tav tm="0">
                                          <p:val>
                                            <p:fltVal val="0"/>
                                          </p:val>
                                        </p:tav>
                                        <p:tav tm="100000">
                                          <p:val>
                                            <p:strVal val="#ppt_w"/>
                                          </p:val>
                                        </p:tav>
                                      </p:tavLst>
                                    </p:anim>
                                    <p:anim calcmode="lin" valueType="num">
                                      <p:cBhvr>
                                        <p:cTn id="103" dur="500" fill="hold"/>
                                        <p:tgtEl>
                                          <p:spTgt spid="26"/>
                                        </p:tgtEl>
                                        <p:attrNameLst>
                                          <p:attrName>ppt_h</p:attrName>
                                        </p:attrNameLst>
                                      </p:cBhvr>
                                      <p:tavLst>
                                        <p:tav tm="0">
                                          <p:val>
                                            <p:fltVal val="0"/>
                                          </p:val>
                                        </p:tav>
                                        <p:tav tm="100000">
                                          <p:val>
                                            <p:strVal val="#ppt_h"/>
                                          </p:val>
                                        </p:tav>
                                      </p:tavLst>
                                    </p:anim>
                                    <p:animEffect transition="in" filter="fade">
                                      <p:cBhvr>
                                        <p:cTn id="104" dur="500"/>
                                        <p:tgtEl>
                                          <p:spTgt spid="26"/>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7"/>
                                        </p:tgtEl>
                                        <p:attrNameLst>
                                          <p:attrName>style.visibility</p:attrName>
                                        </p:attrNameLst>
                                      </p:cBhvr>
                                      <p:to>
                                        <p:strVal val="visible"/>
                                      </p:to>
                                    </p:set>
                                    <p:anim calcmode="lin" valueType="num">
                                      <p:cBhvr>
                                        <p:cTn id="107" dur="500" fill="hold"/>
                                        <p:tgtEl>
                                          <p:spTgt spid="27"/>
                                        </p:tgtEl>
                                        <p:attrNameLst>
                                          <p:attrName>ppt_w</p:attrName>
                                        </p:attrNameLst>
                                      </p:cBhvr>
                                      <p:tavLst>
                                        <p:tav tm="0">
                                          <p:val>
                                            <p:fltVal val="0"/>
                                          </p:val>
                                        </p:tav>
                                        <p:tav tm="100000">
                                          <p:val>
                                            <p:strVal val="#ppt_w"/>
                                          </p:val>
                                        </p:tav>
                                      </p:tavLst>
                                    </p:anim>
                                    <p:anim calcmode="lin" valueType="num">
                                      <p:cBhvr>
                                        <p:cTn id="108" dur="500" fill="hold"/>
                                        <p:tgtEl>
                                          <p:spTgt spid="27"/>
                                        </p:tgtEl>
                                        <p:attrNameLst>
                                          <p:attrName>ppt_h</p:attrName>
                                        </p:attrNameLst>
                                      </p:cBhvr>
                                      <p:tavLst>
                                        <p:tav tm="0">
                                          <p:val>
                                            <p:fltVal val="0"/>
                                          </p:val>
                                        </p:tav>
                                        <p:tav tm="100000">
                                          <p:val>
                                            <p:strVal val="#ppt_h"/>
                                          </p:val>
                                        </p:tav>
                                      </p:tavLst>
                                    </p:anim>
                                    <p:animEffect transition="in" filter="fade">
                                      <p:cBhvr>
                                        <p:cTn id="10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853626"/>
            <a:ext cx="5765416" cy="1011085"/>
            <a:chOff x="0" y="0"/>
            <a:chExt cx="2279150" cy="399696"/>
          </a:xfrm>
        </p:grpSpPr>
        <p:sp>
          <p:nvSpPr>
            <p:cNvPr id="3" name="Freeform 3"/>
            <p:cNvSpPr/>
            <p:nvPr/>
          </p:nvSpPr>
          <p:spPr>
            <a:xfrm>
              <a:off x="0" y="0"/>
              <a:ext cx="2279150" cy="399696"/>
            </a:xfrm>
            <a:custGeom>
              <a:avLst/>
              <a:gdLst/>
              <a:ahLst/>
              <a:cxnLst/>
              <a:rect l="l" t="t" r="r" b="b"/>
              <a:pathLst>
                <a:path w="2279150" h="399696">
                  <a:moveTo>
                    <a:pt x="0" y="0"/>
                  </a:moveTo>
                  <a:lnTo>
                    <a:pt x="2279150" y="0"/>
                  </a:lnTo>
                  <a:lnTo>
                    <a:pt x="2279150" y="399696"/>
                  </a:lnTo>
                  <a:lnTo>
                    <a:pt x="0" y="399696"/>
                  </a:lnTo>
                  <a:close/>
                </a:path>
              </a:pathLst>
            </a:custGeom>
            <a:solidFill>
              <a:srgbClr val="CDB4DB"/>
            </a:solidFill>
          </p:spPr>
        </p:sp>
        <p:sp>
          <p:nvSpPr>
            <p:cNvPr id="4" name="TextBox 4"/>
            <p:cNvSpPr txBox="1"/>
            <p:nvPr/>
          </p:nvSpPr>
          <p:spPr>
            <a:xfrm>
              <a:off x="0" y="-38100"/>
              <a:ext cx="2279150" cy="437796"/>
            </a:xfrm>
            <a:prstGeom prst="rect">
              <a:avLst/>
            </a:prstGeom>
          </p:spPr>
          <p:txBody>
            <a:bodyPr lIns="50800" tIns="50800" rIns="50800" bIns="50800" rtlCol="0" anchor="ctr"/>
            <a:lstStyle/>
            <a:p>
              <a:pPr algn="ctr">
                <a:lnSpc>
                  <a:spcPts val="3095"/>
                </a:lnSpc>
              </a:pPr>
              <a:endParaRPr/>
            </a:p>
          </p:txBody>
        </p:sp>
      </p:grpSp>
      <p:grpSp>
        <p:nvGrpSpPr>
          <p:cNvPr id="5" name="Group 5"/>
          <p:cNvGrpSpPr/>
          <p:nvPr/>
        </p:nvGrpSpPr>
        <p:grpSpPr>
          <a:xfrm>
            <a:off x="1175734" y="2021089"/>
            <a:ext cx="5780064" cy="1011085"/>
            <a:chOff x="0" y="0"/>
            <a:chExt cx="2284940" cy="399696"/>
          </a:xfrm>
        </p:grpSpPr>
        <p:sp>
          <p:nvSpPr>
            <p:cNvPr id="6" name="Freeform 6"/>
            <p:cNvSpPr/>
            <p:nvPr/>
          </p:nvSpPr>
          <p:spPr>
            <a:xfrm>
              <a:off x="0" y="0"/>
              <a:ext cx="2284940" cy="399696"/>
            </a:xfrm>
            <a:custGeom>
              <a:avLst/>
              <a:gdLst/>
              <a:ahLst/>
              <a:cxnLst/>
              <a:rect l="l" t="t" r="r" b="b"/>
              <a:pathLst>
                <a:path w="2284940" h="399696">
                  <a:moveTo>
                    <a:pt x="0" y="0"/>
                  </a:moveTo>
                  <a:lnTo>
                    <a:pt x="2284940" y="0"/>
                  </a:lnTo>
                  <a:lnTo>
                    <a:pt x="2284940" y="399696"/>
                  </a:lnTo>
                  <a:lnTo>
                    <a:pt x="0" y="399696"/>
                  </a:lnTo>
                  <a:close/>
                </a:path>
              </a:pathLst>
            </a:custGeom>
            <a:solidFill>
              <a:srgbClr val="000000">
                <a:alpha val="0"/>
              </a:srgbClr>
            </a:solidFill>
            <a:ln w="47625" cap="sq">
              <a:solidFill>
                <a:srgbClr val="7E5C8F"/>
              </a:solidFill>
              <a:prstDash val="solid"/>
              <a:miter/>
            </a:ln>
          </p:spPr>
        </p:sp>
        <p:sp>
          <p:nvSpPr>
            <p:cNvPr id="7" name="TextBox 7"/>
            <p:cNvSpPr txBox="1"/>
            <p:nvPr/>
          </p:nvSpPr>
          <p:spPr>
            <a:xfrm>
              <a:off x="0" y="-38100"/>
              <a:ext cx="2284940" cy="437796"/>
            </a:xfrm>
            <a:prstGeom prst="rect">
              <a:avLst/>
            </a:prstGeom>
          </p:spPr>
          <p:txBody>
            <a:bodyPr lIns="50800" tIns="50800" rIns="50800" bIns="50800" rtlCol="0" anchor="ctr"/>
            <a:lstStyle/>
            <a:p>
              <a:pPr algn="ctr">
                <a:lnSpc>
                  <a:spcPts val="3095"/>
                </a:lnSpc>
              </a:pPr>
              <a:endParaRPr/>
            </a:p>
          </p:txBody>
        </p:sp>
      </p:grpSp>
      <p:grpSp>
        <p:nvGrpSpPr>
          <p:cNvPr id="8" name="Group 8"/>
          <p:cNvGrpSpPr/>
          <p:nvPr/>
        </p:nvGrpSpPr>
        <p:grpSpPr>
          <a:xfrm>
            <a:off x="10812525" y="8199011"/>
            <a:ext cx="6446775" cy="1226518"/>
            <a:chOff x="0" y="0"/>
            <a:chExt cx="1697916" cy="323034"/>
          </a:xfrm>
        </p:grpSpPr>
        <p:sp>
          <p:nvSpPr>
            <p:cNvPr id="9" name="Freeform 9"/>
            <p:cNvSpPr/>
            <p:nvPr/>
          </p:nvSpPr>
          <p:spPr>
            <a:xfrm>
              <a:off x="0" y="0"/>
              <a:ext cx="1697916" cy="323034"/>
            </a:xfrm>
            <a:custGeom>
              <a:avLst/>
              <a:gdLst/>
              <a:ahLst/>
              <a:cxnLst/>
              <a:rect l="l" t="t" r="r" b="b"/>
              <a:pathLst>
                <a:path w="1697916" h="323034">
                  <a:moveTo>
                    <a:pt x="0" y="0"/>
                  </a:moveTo>
                  <a:lnTo>
                    <a:pt x="1697916" y="0"/>
                  </a:lnTo>
                  <a:lnTo>
                    <a:pt x="1697916" y="323034"/>
                  </a:lnTo>
                  <a:lnTo>
                    <a:pt x="0" y="323034"/>
                  </a:lnTo>
                  <a:close/>
                </a:path>
              </a:pathLst>
            </a:custGeom>
            <a:solidFill>
              <a:srgbClr val="FFFFFF">
                <a:alpha val="87843"/>
              </a:srgbClr>
            </a:solidFill>
          </p:spPr>
        </p:sp>
        <p:sp>
          <p:nvSpPr>
            <p:cNvPr id="10" name="TextBox 10"/>
            <p:cNvSpPr txBox="1"/>
            <p:nvPr/>
          </p:nvSpPr>
          <p:spPr>
            <a:xfrm>
              <a:off x="0" y="-38100"/>
              <a:ext cx="1697916" cy="361134"/>
            </a:xfrm>
            <a:prstGeom prst="rect">
              <a:avLst/>
            </a:prstGeom>
          </p:spPr>
          <p:txBody>
            <a:bodyPr lIns="50800" tIns="50800" rIns="50800" bIns="50800" rtlCol="0" anchor="ctr"/>
            <a:lstStyle/>
            <a:p>
              <a:pPr algn="ctr">
                <a:lnSpc>
                  <a:spcPts val="3095"/>
                </a:lnSpc>
              </a:pPr>
              <a:endParaRPr/>
            </a:p>
          </p:txBody>
        </p:sp>
      </p:grpSp>
      <p:grpSp>
        <p:nvGrpSpPr>
          <p:cNvPr id="11" name="Group 11"/>
          <p:cNvGrpSpPr>
            <a:grpSpLocks noChangeAspect="1"/>
          </p:cNvGrpSpPr>
          <p:nvPr/>
        </p:nvGrpSpPr>
        <p:grpSpPr>
          <a:xfrm>
            <a:off x="9793248" y="1908981"/>
            <a:ext cx="6903290" cy="6903290"/>
            <a:chOff x="0" y="0"/>
            <a:chExt cx="6350000" cy="6350000"/>
          </a:xfrm>
        </p:grpSpPr>
        <p:sp>
          <p:nvSpPr>
            <p:cNvPr id="12" name="Freeform 12"/>
            <p:cNvSpPr/>
            <p:nvPr/>
          </p:nvSpPr>
          <p:spPr>
            <a:xfrm>
              <a:off x="0" y="0"/>
              <a:ext cx="6350000" cy="6350000"/>
            </a:xfrm>
            <a:custGeom>
              <a:avLst/>
              <a:gdLst/>
              <a:ahLst/>
              <a:cxnLst/>
              <a:rect l="l" t="t" r="r" b="b"/>
              <a:pathLst>
                <a:path w="6350000" h="6350000">
                  <a:moveTo>
                    <a:pt x="6350000" y="0"/>
                  </a:moveTo>
                  <a:lnTo>
                    <a:pt x="6350000" y="6350000"/>
                  </a:lnTo>
                  <a:lnTo>
                    <a:pt x="1224280" y="6350000"/>
                  </a:lnTo>
                  <a:lnTo>
                    <a:pt x="0" y="0"/>
                  </a:lnTo>
                  <a:close/>
                </a:path>
              </a:pathLst>
            </a:custGeom>
            <a:blipFill>
              <a:blip r:embed="rId2"/>
              <a:stretch>
                <a:fillRect/>
              </a:stretch>
            </a:blipFill>
          </p:spPr>
        </p:sp>
      </p:grpSp>
      <p:grpSp>
        <p:nvGrpSpPr>
          <p:cNvPr id="13" name="Group 13"/>
          <p:cNvGrpSpPr/>
          <p:nvPr/>
        </p:nvGrpSpPr>
        <p:grpSpPr>
          <a:xfrm>
            <a:off x="16977176" y="8812270"/>
            <a:ext cx="768142" cy="799365"/>
            <a:chOff x="0" y="0"/>
            <a:chExt cx="384084" cy="399696"/>
          </a:xfrm>
        </p:grpSpPr>
        <p:sp>
          <p:nvSpPr>
            <p:cNvPr id="14" name="Freeform 14"/>
            <p:cNvSpPr/>
            <p:nvPr/>
          </p:nvSpPr>
          <p:spPr>
            <a:xfrm>
              <a:off x="0" y="0"/>
              <a:ext cx="384084" cy="399696"/>
            </a:xfrm>
            <a:custGeom>
              <a:avLst/>
              <a:gdLst/>
              <a:ahLst/>
              <a:cxnLst/>
              <a:rect l="l" t="t" r="r" b="b"/>
              <a:pathLst>
                <a:path w="384084" h="399696">
                  <a:moveTo>
                    <a:pt x="0" y="0"/>
                  </a:moveTo>
                  <a:lnTo>
                    <a:pt x="384084" y="0"/>
                  </a:lnTo>
                  <a:lnTo>
                    <a:pt x="384084" y="399696"/>
                  </a:lnTo>
                  <a:lnTo>
                    <a:pt x="0" y="399696"/>
                  </a:lnTo>
                  <a:close/>
                </a:path>
              </a:pathLst>
            </a:custGeom>
            <a:solidFill>
              <a:srgbClr val="CDB4DB"/>
            </a:solidFill>
          </p:spPr>
        </p:sp>
        <p:sp>
          <p:nvSpPr>
            <p:cNvPr id="15" name="TextBox 15"/>
            <p:cNvSpPr txBox="1"/>
            <p:nvPr/>
          </p:nvSpPr>
          <p:spPr>
            <a:xfrm>
              <a:off x="0" y="-38100"/>
              <a:ext cx="384084" cy="437796"/>
            </a:xfrm>
            <a:prstGeom prst="rect">
              <a:avLst/>
            </a:prstGeom>
          </p:spPr>
          <p:txBody>
            <a:bodyPr lIns="50800" tIns="50800" rIns="50800" bIns="50800" rtlCol="0" anchor="ctr"/>
            <a:lstStyle/>
            <a:p>
              <a:pPr algn="ctr">
                <a:lnSpc>
                  <a:spcPts val="3095"/>
                </a:lnSpc>
              </a:pPr>
              <a:endParaRPr/>
            </a:p>
          </p:txBody>
        </p:sp>
      </p:grpSp>
      <p:grpSp>
        <p:nvGrpSpPr>
          <p:cNvPr id="16" name="Group 16"/>
          <p:cNvGrpSpPr/>
          <p:nvPr/>
        </p:nvGrpSpPr>
        <p:grpSpPr>
          <a:xfrm>
            <a:off x="17037021" y="8904964"/>
            <a:ext cx="796201" cy="799365"/>
            <a:chOff x="0" y="0"/>
            <a:chExt cx="398114" cy="399696"/>
          </a:xfrm>
        </p:grpSpPr>
        <p:sp>
          <p:nvSpPr>
            <p:cNvPr id="17" name="Freeform 17"/>
            <p:cNvSpPr/>
            <p:nvPr/>
          </p:nvSpPr>
          <p:spPr>
            <a:xfrm>
              <a:off x="0" y="0"/>
              <a:ext cx="398114" cy="399696"/>
            </a:xfrm>
            <a:custGeom>
              <a:avLst/>
              <a:gdLst/>
              <a:ahLst/>
              <a:cxnLst/>
              <a:rect l="l" t="t" r="r" b="b"/>
              <a:pathLst>
                <a:path w="398114" h="399696">
                  <a:moveTo>
                    <a:pt x="0" y="0"/>
                  </a:moveTo>
                  <a:lnTo>
                    <a:pt x="398114" y="0"/>
                  </a:lnTo>
                  <a:lnTo>
                    <a:pt x="398114" y="399696"/>
                  </a:lnTo>
                  <a:lnTo>
                    <a:pt x="0" y="399696"/>
                  </a:lnTo>
                  <a:close/>
                </a:path>
              </a:pathLst>
            </a:custGeom>
            <a:solidFill>
              <a:srgbClr val="000000">
                <a:alpha val="0"/>
              </a:srgbClr>
            </a:solidFill>
            <a:ln w="47625" cap="sq">
              <a:solidFill>
                <a:srgbClr val="7E5C8F"/>
              </a:solidFill>
              <a:prstDash val="solid"/>
              <a:miter/>
            </a:ln>
          </p:spPr>
        </p:sp>
        <p:sp>
          <p:nvSpPr>
            <p:cNvPr id="18" name="TextBox 18"/>
            <p:cNvSpPr txBox="1"/>
            <p:nvPr/>
          </p:nvSpPr>
          <p:spPr>
            <a:xfrm>
              <a:off x="0" y="-38100"/>
              <a:ext cx="398114" cy="437796"/>
            </a:xfrm>
            <a:prstGeom prst="rect">
              <a:avLst/>
            </a:prstGeom>
          </p:spPr>
          <p:txBody>
            <a:bodyPr lIns="50800" tIns="50800" rIns="50800" bIns="50800" rtlCol="0" anchor="ctr"/>
            <a:lstStyle/>
            <a:p>
              <a:pPr algn="ctr">
                <a:lnSpc>
                  <a:spcPts val="3095"/>
                </a:lnSpc>
              </a:pPr>
              <a:endParaRPr/>
            </a:p>
          </p:txBody>
        </p:sp>
      </p:grpSp>
      <p:sp>
        <p:nvSpPr>
          <p:cNvPr id="19" name="TextBox 19"/>
          <p:cNvSpPr txBox="1"/>
          <p:nvPr/>
        </p:nvSpPr>
        <p:spPr>
          <a:xfrm>
            <a:off x="1028700" y="832376"/>
            <a:ext cx="4617018" cy="857538"/>
          </a:xfrm>
          <a:prstGeom prst="rect">
            <a:avLst/>
          </a:prstGeom>
        </p:spPr>
        <p:txBody>
          <a:bodyPr lIns="0" tIns="0" rIns="0" bIns="0" rtlCol="0" anchor="t">
            <a:spAutoFit/>
          </a:bodyPr>
          <a:lstStyle/>
          <a:p>
            <a:pPr>
              <a:lnSpc>
                <a:spcPts val="7010"/>
              </a:lnSpc>
            </a:pPr>
            <a:r>
              <a:rPr lang="en-US" sz="5007">
                <a:solidFill>
                  <a:srgbClr val="000000"/>
                </a:solidFill>
                <a:latin typeface="Lobster"/>
              </a:rPr>
              <a:t>Let’s us Start</a:t>
            </a:r>
          </a:p>
        </p:txBody>
      </p:sp>
      <p:sp>
        <p:nvSpPr>
          <p:cNvPr id="20" name="TextBox 20"/>
          <p:cNvSpPr txBox="1"/>
          <p:nvPr/>
        </p:nvSpPr>
        <p:spPr>
          <a:xfrm>
            <a:off x="1503040" y="4008197"/>
            <a:ext cx="8009569" cy="3071200"/>
          </a:xfrm>
          <a:prstGeom prst="rect">
            <a:avLst/>
          </a:prstGeom>
        </p:spPr>
        <p:txBody>
          <a:bodyPr lIns="0" tIns="0" rIns="0" bIns="0" rtlCol="0" anchor="t">
            <a:spAutoFit/>
          </a:bodyPr>
          <a:lstStyle/>
          <a:p>
            <a:pPr marL="0" lvl="0" indent="0" algn="l">
              <a:lnSpc>
                <a:spcPts val="3499"/>
              </a:lnSpc>
              <a:spcBef>
                <a:spcPct val="0"/>
              </a:spcBef>
            </a:pPr>
            <a:r>
              <a:rPr lang="en-US" sz="2499">
                <a:solidFill>
                  <a:srgbClr val="000000"/>
                </a:solidFill>
                <a:latin typeface="Montserrat Classic"/>
              </a:rPr>
              <a:t>Python can be used to perform a variety of tasks. One of them is creating a audio recorder using python. We can use various types of libraries in python’s sounddevice module to record and play audio. This module along with the wavio or the scipy module provides a way to save recorded audio</a:t>
            </a:r>
          </a:p>
        </p:txBody>
      </p:sp>
      <p:sp>
        <p:nvSpPr>
          <p:cNvPr id="21" name="TextBox 21"/>
          <p:cNvSpPr txBox="1"/>
          <p:nvPr/>
        </p:nvSpPr>
        <p:spPr>
          <a:xfrm>
            <a:off x="1503040" y="2016519"/>
            <a:ext cx="4451586" cy="755650"/>
          </a:xfrm>
          <a:prstGeom prst="rect">
            <a:avLst/>
          </a:prstGeom>
        </p:spPr>
        <p:txBody>
          <a:bodyPr lIns="0" tIns="0" rIns="0" bIns="0" rtlCol="0" anchor="t">
            <a:spAutoFit/>
          </a:bodyPr>
          <a:lstStyle/>
          <a:p>
            <a:pPr algn="ctr">
              <a:lnSpc>
                <a:spcPts val="5599"/>
              </a:lnSpc>
            </a:pPr>
            <a:r>
              <a:rPr lang="en-US" sz="3999">
                <a:solidFill>
                  <a:srgbClr val="000000"/>
                </a:solidFill>
                <a:latin typeface="Bugaki"/>
              </a:rPr>
              <a:t>About Porject</a:t>
            </a:r>
          </a:p>
        </p:txBody>
      </p:sp>
      <p:sp>
        <p:nvSpPr>
          <p:cNvPr id="22" name="TextBox 22"/>
          <p:cNvSpPr txBox="1"/>
          <p:nvPr/>
        </p:nvSpPr>
        <p:spPr>
          <a:xfrm>
            <a:off x="17106090" y="8919797"/>
            <a:ext cx="598217" cy="544893"/>
          </a:xfrm>
          <a:prstGeom prst="rect">
            <a:avLst/>
          </a:prstGeom>
        </p:spPr>
        <p:txBody>
          <a:bodyPr lIns="0" tIns="0" rIns="0" bIns="0" rtlCol="0" anchor="t">
            <a:spAutoFit/>
          </a:bodyPr>
          <a:lstStyle/>
          <a:p>
            <a:pPr algn="ctr">
              <a:lnSpc>
                <a:spcPts val="4427"/>
              </a:lnSpc>
            </a:pPr>
            <a:r>
              <a:rPr lang="en-US" sz="3162" dirty="0">
                <a:solidFill>
                  <a:srgbClr val="000000"/>
                </a:solidFill>
                <a:latin typeface="Bugaki"/>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750"/>
                                        <p:tgtEl>
                                          <p:spTgt spid="2"/>
                                        </p:tgtEl>
                                      </p:cBhvr>
                                    </p:animEffect>
                                    <p:anim calcmode="lin" valueType="num">
                                      <p:cBhvr>
                                        <p:cTn id="8" dur="2750" fill="hold"/>
                                        <p:tgtEl>
                                          <p:spTgt spid="2"/>
                                        </p:tgtEl>
                                        <p:attrNameLst>
                                          <p:attrName>ppt_x</p:attrName>
                                        </p:attrNameLst>
                                      </p:cBhvr>
                                      <p:tavLst>
                                        <p:tav tm="0">
                                          <p:val>
                                            <p:strVal val="#ppt_x"/>
                                          </p:val>
                                        </p:tav>
                                        <p:tav tm="100000">
                                          <p:val>
                                            <p:strVal val="#ppt_x"/>
                                          </p:val>
                                        </p:tav>
                                      </p:tavLst>
                                    </p:anim>
                                    <p:anim calcmode="lin" valueType="num">
                                      <p:cBhvr>
                                        <p:cTn id="9" dur="2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750"/>
                                        <p:tgtEl>
                                          <p:spTgt spid="5"/>
                                        </p:tgtEl>
                                      </p:cBhvr>
                                    </p:animEffect>
                                    <p:anim calcmode="lin" valueType="num">
                                      <p:cBhvr>
                                        <p:cTn id="13" dur="2750" fill="hold"/>
                                        <p:tgtEl>
                                          <p:spTgt spid="5"/>
                                        </p:tgtEl>
                                        <p:attrNameLst>
                                          <p:attrName>ppt_x</p:attrName>
                                        </p:attrNameLst>
                                      </p:cBhvr>
                                      <p:tavLst>
                                        <p:tav tm="0">
                                          <p:val>
                                            <p:strVal val="#ppt_x"/>
                                          </p:val>
                                        </p:tav>
                                        <p:tav tm="100000">
                                          <p:val>
                                            <p:strVal val="#ppt_x"/>
                                          </p:val>
                                        </p:tav>
                                      </p:tavLst>
                                    </p:anim>
                                    <p:anim calcmode="lin" valueType="num">
                                      <p:cBhvr>
                                        <p:cTn id="14" dur="275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750"/>
                                        <p:tgtEl>
                                          <p:spTgt spid="8"/>
                                        </p:tgtEl>
                                      </p:cBhvr>
                                    </p:animEffect>
                                    <p:anim calcmode="lin" valueType="num">
                                      <p:cBhvr>
                                        <p:cTn id="18" dur="2750" fill="hold"/>
                                        <p:tgtEl>
                                          <p:spTgt spid="8"/>
                                        </p:tgtEl>
                                        <p:attrNameLst>
                                          <p:attrName>ppt_x</p:attrName>
                                        </p:attrNameLst>
                                      </p:cBhvr>
                                      <p:tavLst>
                                        <p:tav tm="0">
                                          <p:val>
                                            <p:strVal val="#ppt_x"/>
                                          </p:val>
                                        </p:tav>
                                        <p:tav tm="100000">
                                          <p:val>
                                            <p:strVal val="#ppt_x"/>
                                          </p:val>
                                        </p:tav>
                                      </p:tavLst>
                                    </p:anim>
                                    <p:anim calcmode="lin" valueType="num">
                                      <p:cBhvr>
                                        <p:cTn id="19" dur="275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750"/>
                                        <p:tgtEl>
                                          <p:spTgt spid="11"/>
                                        </p:tgtEl>
                                      </p:cBhvr>
                                    </p:animEffect>
                                    <p:anim calcmode="lin" valueType="num">
                                      <p:cBhvr>
                                        <p:cTn id="23" dur="2750" fill="hold"/>
                                        <p:tgtEl>
                                          <p:spTgt spid="11"/>
                                        </p:tgtEl>
                                        <p:attrNameLst>
                                          <p:attrName>ppt_x</p:attrName>
                                        </p:attrNameLst>
                                      </p:cBhvr>
                                      <p:tavLst>
                                        <p:tav tm="0">
                                          <p:val>
                                            <p:strVal val="#ppt_x"/>
                                          </p:val>
                                        </p:tav>
                                        <p:tav tm="100000">
                                          <p:val>
                                            <p:strVal val="#ppt_x"/>
                                          </p:val>
                                        </p:tav>
                                      </p:tavLst>
                                    </p:anim>
                                    <p:anim calcmode="lin" valueType="num">
                                      <p:cBhvr>
                                        <p:cTn id="24" dur="275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750"/>
                                        <p:tgtEl>
                                          <p:spTgt spid="13"/>
                                        </p:tgtEl>
                                      </p:cBhvr>
                                    </p:animEffect>
                                    <p:anim calcmode="lin" valueType="num">
                                      <p:cBhvr>
                                        <p:cTn id="28" dur="2750" fill="hold"/>
                                        <p:tgtEl>
                                          <p:spTgt spid="13"/>
                                        </p:tgtEl>
                                        <p:attrNameLst>
                                          <p:attrName>ppt_x</p:attrName>
                                        </p:attrNameLst>
                                      </p:cBhvr>
                                      <p:tavLst>
                                        <p:tav tm="0">
                                          <p:val>
                                            <p:strVal val="#ppt_x"/>
                                          </p:val>
                                        </p:tav>
                                        <p:tav tm="100000">
                                          <p:val>
                                            <p:strVal val="#ppt_x"/>
                                          </p:val>
                                        </p:tav>
                                      </p:tavLst>
                                    </p:anim>
                                    <p:anim calcmode="lin" valueType="num">
                                      <p:cBhvr>
                                        <p:cTn id="29" dur="275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750"/>
                                        <p:tgtEl>
                                          <p:spTgt spid="16"/>
                                        </p:tgtEl>
                                      </p:cBhvr>
                                    </p:animEffect>
                                    <p:anim calcmode="lin" valueType="num">
                                      <p:cBhvr>
                                        <p:cTn id="33" dur="2750" fill="hold"/>
                                        <p:tgtEl>
                                          <p:spTgt spid="16"/>
                                        </p:tgtEl>
                                        <p:attrNameLst>
                                          <p:attrName>ppt_x</p:attrName>
                                        </p:attrNameLst>
                                      </p:cBhvr>
                                      <p:tavLst>
                                        <p:tav tm="0">
                                          <p:val>
                                            <p:strVal val="#ppt_x"/>
                                          </p:val>
                                        </p:tav>
                                        <p:tav tm="100000">
                                          <p:val>
                                            <p:strVal val="#ppt_x"/>
                                          </p:val>
                                        </p:tav>
                                      </p:tavLst>
                                    </p:anim>
                                    <p:anim calcmode="lin" valueType="num">
                                      <p:cBhvr>
                                        <p:cTn id="34" dur="275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2750"/>
                                        <p:tgtEl>
                                          <p:spTgt spid="19"/>
                                        </p:tgtEl>
                                      </p:cBhvr>
                                    </p:animEffect>
                                    <p:anim calcmode="lin" valueType="num">
                                      <p:cBhvr>
                                        <p:cTn id="38" dur="2750" fill="hold"/>
                                        <p:tgtEl>
                                          <p:spTgt spid="19"/>
                                        </p:tgtEl>
                                        <p:attrNameLst>
                                          <p:attrName>ppt_x</p:attrName>
                                        </p:attrNameLst>
                                      </p:cBhvr>
                                      <p:tavLst>
                                        <p:tav tm="0">
                                          <p:val>
                                            <p:strVal val="#ppt_x"/>
                                          </p:val>
                                        </p:tav>
                                        <p:tav tm="100000">
                                          <p:val>
                                            <p:strVal val="#ppt_x"/>
                                          </p:val>
                                        </p:tav>
                                      </p:tavLst>
                                    </p:anim>
                                    <p:anim calcmode="lin" valueType="num">
                                      <p:cBhvr>
                                        <p:cTn id="39" dur="275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2750"/>
                                        <p:tgtEl>
                                          <p:spTgt spid="20"/>
                                        </p:tgtEl>
                                      </p:cBhvr>
                                    </p:animEffect>
                                    <p:anim calcmode="lin" valueType="num">
                                      <p:cBhvr>
                                        <p:cTn id="43" dur="2750" fill="hold"/>
                                        <p:tgtEl>
                                          <p:spTgt spid="20"/>
                                        </p:tgtEl>
                                        <p:attrNameLst>
                                          <p:attrName>ppt_x</p:attrName>
                                        </p:attrNameLst>
                                      </p:cBhvr>
                                      <p:tavLst>
                                        <p:tav tm="0">
                                          <p:val>
                                            <p:strVal val="#ppt_x"/>
                                          </p:val>
                                        </p:tav>
                                        <p:tav tm="100000">
                                          <p:val>
                                            <p:strVal val="#ppt_x"/>
                                          </p:val>
                                        </p:tav>
                                      </p:tavLst>
                                    </p:anim>
                                    <p:anim calcmode="lin" valueType="num">
                                      <p:cBhvr>
                                        <p:cTn id="44" dur="275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2750"/>
                                        <p:tgtEl>
                                          <p:spTgt spid="21"/>
                                        </p:tgtEl>
                                      </p:cBhvr>
                                    </p:animEffect>
                                    <p:anim calcmode="lin" valueType="num">
                                      <p:cBhvr>
                                        <p:cTn id="48" dur="2750" fill="hold"/>
                                        <p:tgtEl>
                                          <p:spTgt spid="21"/>
                                        </p:tgtEl>
                                        <p:attrNameLst>
                                          <p:attrName>ppt_x</p:attrName>
                                        </p:attrNameLst>
                                      </p:cBhvr>
                                      <p:tavLst>
                                        <p:tav tm="0">
                                          <p:val>
                                            <p:strVal val="#ppt_x"/>
                                          </p:val>
                                        </p:tav>
                                        <p:tav tm="100000">
                                          <p:val>
                                            <p:strVal val="#ppt_x"/>
                                          </p:val>
                                        </p:tav>
                                      </p:tavLst>
                                    </p:anim>
                                    <p:anim calcmode="lin" valueType="num">
                                      <p:cBhvr>
                                        <p:cTn id="49" dur="275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2750"/>
                                        <p:tgtEl>
                                          <p:spTgt spid="22"/>
                                        </p:tgtEl>
                                      </p:cBhvr>
                                    </p:animEffect>
                                    <p:anim calcmode="lin" valueType="num">
                                      <p:cBhvr>
                                        <p:cTn id="53" dur="2750" fill="hold"/>
                                        <p:tgtEl>
                                          <p:spTgt spid="22"/>
                                        </p:tgtEl>
                                        <p:attrNameLst>
                                          <p:attrName>ppt_x</p:attrName>
                                        </p:attrNameLst>
                                      </p:cBhvr>
                                      <p:tavLst>
                                        <p:tav tm="0">
                                          <p:val>
                                            <p:strVal val="#ppt_x"/>
                                          </p:val>
                                        </p:tav>
                                        <p:tav tm="100000">
                                          <p:val>
                                            <p:strVal val="#ppt_x"/>
                                          </p:val>
                                        </p:tav>
                                      </p:tavLst>
                                    </p:anim>
                                    <p:anim calcmode="lin" valueType="num">
                                      <p:cBhvr>
                                        <p:cTn id="54" dur="27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7641260" cy="1011085"/>
            <a:chOff x="0" y="0"/>
            <a:chExt cx="3020697" cy="399696"/>
          </a:xfrm>
        </p:grpSpPr>
        <p:sp>
          <p:nvSpPr>
            <p:cNvPr id="3" name="Freeform 3"/>
            <p:cNvSpPr/>
            <p:nvPr/>
          </p:nvSpPr>
          <p:spPr>
            <a:xfrm>
              <a:off x="0" y="0"/>
              <a:ext cx="3020697" cy="399696"/>
            </a:xfrm>
            <a:custGeom>
              <a:avLst/>
              <a:gdLst/>
              <a:ahLst/>
              <a:cxnLst/>
              <a:rect l="l" t="t" r="r" b="b"/>
              <a:pathLst>
                <a:path w="3020697" h="399696">
                  <a:moveTo>
                    <a:pt x="0" y="0"/>
                  </a:moveTo>
                  <a:lnTo>
                    <a:pt x="3020697" y="0"/>
                  </a:lnTo>
                  <a:lnTo>
                    <a:pt x="3020697" y="399696"/>
                  </a:lnTo>
                  <a:lnTo>
                    <a:pt x="0" y="399696"/>
                  </a:lnTo>
                  <a:close/>
                </a:path>
              </a:pathLst>
            </a:custGeom>
            <a:solidFill>
              <a:srgbClr val="CDB4DB"/>
            </a:solidFill>
          </p:spPr>
        </p:sp>
        <p:sp>
          <p:nvSpPr>
            <p:cNvPr id="4" name="TextBox 4"/>
            <p:cNvSpPr txBox="1"/>
            <p:nvPr/>
          </p:nvSpPr>
          <p:spPr>
            <a:xfrm>
              <a:off x="0" y="-38100"/>
              <a:ext cx="3020697" cy="437796"/>
            </a:xfrm>
            <a:prstGeom prst="rect">
              <a:avLst/>
            </a:prstGeom>
          </p:spPr>
          <p:txBody>
            <a:bodyPr lIns="50800" tIns="50800" rIns="50800" bIns="50800" rtlCol="0" anchor="ctr"/>
            <a:lstStyle/>
            <a:p>
              <a:pPr algn="ctr">
                <a:lnSpc>
                  <a:spcPts val="3095"/>
                </a:lnSpc>
              </a:pPr>
              <a:endParaRPr/>
            </a:p>
          </p:txBody>
        </p:sp>
      </p:grpSp>
      <p:grpSp>
        <p:nvGrpSpPr>
          <p:cNvPr id="5" name="Group 5"/>
          <p:cNvGrpSpPr/>
          <p:nvPr/>
        </p:nvGrpSpPr>
        <p:grpSpPr>
          <a:xfrm>
            <a:off x="1175734" y="1196163"/>
            <a:ext cx="7697593" cy="1011085"/>
            <a:chOff x="0" y="0"/>
            <a:chExt cx="3042966" cy="399696"/>
          </a:xfrm>
        </p:grpSpPr>
        <p:sp>
          <p:nvSpPr>
            <p:cNvPr id="6" name="Freeform 6"/>
            <p:cNvSpPr/>
            <p:nvPr/>
          </p:nvSpPr>
          <p:spPr>
            <a:xfrm>
              <a:off x="0" y="0"/>
              <a:ext cx="3042966" cy="399696"/>
            </a:xfrm>
            <a:custGeom>
              <a:avLst/>
              <a:gdLst/>
              <a:ahLst/>
              <a:cxnLst/>
              <a:rect l="l" t="t" r="r" b="b"/>
              <a:pathLst>
                <a:path w="3042966" h="399696">
                  <a:moveTo>
                    <a:pt x="0" y="0"/>
                  </a:moveTo>
                  <a:lnTo>
                    <a:pt x="3042966" y="0"/>
                  </a:lnTo>
                  <a:lnTo>
                    <a:pt x="3042966" y="399696"/>
                  </a:lnTo>
                  <a:lnTo>
                    <a:pt x="0" y="399696"/>
                  </a:lnTo>
                  <a:close/>
                </a:path>
              </a:pathLst>
            </a:custGeom>
            <a:solidFill>
              <a:srgbClr val="000000">
                <a:alpha val="0"/>
              </a:srgbClr>
            </a:solidFill>
            <a:ln w="47625" cap="sq">
              <a:solidFill>
                <a:srgbClr val="7E5C8F"/>
              </a:solidFill>
              <a:prstDash val="solid"/>
              <a:miter/>
            </a:ln>
          </p:spPr>
        </p:sp>
        <p:sp>
          <p:nvSpPr>
            <p:cNvPr id="7" name="TextBox 7"/>
            <p:cNvSpPr txBox="1"/>
            <p:nvPr/>
          </p:nvSpPr>
          <p:spPr>
            <a:xfrm>
              <a:off x="0" y="-38100"/>
              <a:ext cx="3042966" cy="437796"/>
            </a:xfrm>
            <a:prstGeom prst="rect">
              <a:avLst/>
            </a:prstGeom>
          </p:spPr>
          <p:txBody>
            <a:bodyPr lIns="50800" tIns="50800" rIns="50800" bIns="50800" rtlCol="0" anchor="ctr"/>
            <a:lstStyle/>
            <a:p>
              <a:pPr algn="ctr">
                <a:lnSpc>
                  <a:spcPts val="3095"/>
                </a:lnSpc>
              </a:pPr>
              <a:endParaRPr/>
            </a:p>
          </p:txBody>
        </p:sp>
      </p:grpSp>
      <p:grpSp>
        <p:nvGrpSpPr>
          <p:cNvPr id="8" name="Group 8"/>
          <p:cNvGrpSpPr/>
          <p:nvPr/>
        </p:nvGrpSpPr>
        <p:grpSpPr>
          <a:xfrm>
            <a:off x="16977176" y="8812270"/>
            <a:ext cx="768142" cy="799365"/>
            <a:chOff x="0" y="0"/>
            <a:chExt cx="384084" cy="399696"/>
          </a:xfrm>
        </p:grpSpPr>
        <p:sp>
          <p:nvSpPr>
            <p:cNvPr id="9" name="Freeform 9"/>
            <p:cNvSpPr/>
            <p:nvPr/>
          </p:nvSpPr>
          <p:spPr>
            <a:xfrm>
              <a:off x="0" y="0"/>
              <a:ext cx="384084" cy="399696"/>
            </a:xfrm>
            <a:custGeom>
              <a:avLst/>
              <a:gdLst/>
              <a:ahLst/>
              <a:cxnLst/>
              <a:rect l="l" t="t" r="r" b="b"/>
              <a:pathLst>
                <a:path w="384084" h="399696">
                  <a:moveTo>
                    <a:pt x="0" y="0"/>
                  </a:moveTo>
                  <a:lnTo>
                    <a:pt x="384084" y="0"/>
                  </a:lnTo>
                  <a:lnTo>
                    <a:pt x="384084" y="399696"/>
                  </a:lnTo>
                  <a:lnTo>
                    <a:pt x="0" y="399696"/>
                  </a:lnTo>
                  <a:close/>
                </a:path>
              </a:pathLst>
            </a:custGeom>
            <a:solidFill>
              <a:srgbClr val="CDB4DB"/>
            </a:solidFill>
          </p:spPr>
        </p:sp>
        <p:sp>
          <p:nvSpPr>
            <p:cNvPr id="10" name="TextBox 10"/>
            <p:cNvSpPr txBox="1"/>
            <p:nvPr/>
          </p:nvSpPr>
          <p:spPr>
            <a:xfrm>
              <a:off x="0" y="-38100"/>
              <a:ext cx="384084" cy="437796"/>
            </a:xfrm>
            <a:prstGeom prst="rect">
              <a:avLst/>
            </a:prstGeom>
          </p:spPr>
          <p:txBody>
            <a:bodyPr lIns="50800" tIns="50800" rIns="50800" bIns="50800" rtlCol="0" anchor="ctr"/>
            <a:lstStyle/>
            <a:p>
              <a:pPr algn="ctr">
                <a:lnSpc>
                  <a:spcPts val="3095"/>
                </a:lnSpc>
              </a:pPr>
              <a:endParaRPr/>
            </a:p>
          </p:txBody>
        </p:sp>
      </p:grpSp>
      <p:grpSp>
        <p:nvGrpSpPr>
          <p:cNvPr id="11" name="Group 11"/>
          <p:cNvGrpSpPr/>
          <p:nvPr/>
        </p:nvGrpSpPr>
        <p:grpSpPr>
          <a:xfrm>
            <a:off x="17037021" y="8904964"/>
            <a:ext cx="796201" cy="799365"/>
            <a:chOff x="0" y="0"/>
            <a:chExt cx="398114" cy="399696"/>
          </a:xfrm>
        </p:grpSpPr>
        <p:sp>
          <p:nvSpPr>
            <p:cNvPr id="12" name="Freeform 12"/>
            <p:cNvSpPr/>
            <p:nvPr/>
          </p:nvSpPr>
          <p:spPr>
            <a:xfrm>
              <a:off x="0" y="0"/>
              <a:ext cx="398114" cy="399696"/>
            </a:xfrm>
            <a:custGeom>
              <a:avLst/>
              <a:gdLst/>
              <a:ahLst/>
              <a:cxnLst/>
              <a:rect l="l" t="t" r="r" b="b"/>
              <a:pathLst>
                <a:path w="398114" h="399696">
                  <a:moveTo>
                    <a:pt x="0" y="0"/>
                  </a:moveTo>
                  <a:lnTo>
                    <a:pt x="398114" y="0"/>
                  </a:lnTo>
                  <a:lnTo>
                    <a:pt x="398114" y="399696"/>
                  </a:lnTo>
                  <a:lnTo>
                    <a:pt x="0" y="399696"/>
                  </a:lnTo>
                  <a:close/>
                </a:path>
              </a:pathLst>
            </a:custGeom>
            <a:solidFill>
              <a:srgbClr val="000000">
                <a:alpha val="0"/>
              </a:srgbClr>
            </a:solidFill>
            <a:ln w="47625" cap="sq">
              <a:solidFill>
                <a:srgbClr val="7E5C8F"/>
              </a:solidFill>
              <a:prstDash val="solid"/>
              <a:miter/>
            </a:ln>
          </p:spPr>
          <p:txBody>
            <a:bodyPr/>
            <a:lstStyle/>
            <a:p>
              <a:endParaRPr lang="en-IN" dirty="0"/>
            </a:p>
          </p:txBody>
        </p:sp>
        <p:sp>
          <p:nvSpPr>
            <p:cNvPr id="13" name="TextBox 13"/>
            <p:cNvSpPr txBox="1"/>
            <p:nvPr/>
          </p:nvSpPr>
          <p:spPr>
            <a:xfrm>
              <a:off x="0" y="-38100"/>
              <a:ext cx="398114" cy="437796"/>
            </a:xfrm>
            <a:prstGeom prst="rect">
              <a:avLst/>
            </a:prstGeom>
          </p:spPr>
          <p:txBody>
            <a:bodyPr lIns="50800" tIns="50800" rIns="50800" bIns="50800" rtlCol="0" anchor="ctr"/>
            <a:lstStyle/>
            <a:p>
              <a:pPr algn="ctr">
                <a:lnSpc>
                  <a:spcPts val="3095"/>
                </a:lnSpc>
              </a:pPr>
              <a:endParaRPr/>
            </a:p>
          </p:txBody>
        </p:sp>
      </p:grpSp>
      <p:grpSp>
        <p:nvGrpSpPr>
          <p:cNvPr id="14" name="Group 14"/>
          <p:cNvGrpSpPr>
            <a:grpSpLocks noChangeAspect="1"/>
          </p:cNvGrpSpPr>
          <p:nvPr/>
        </p:nvGrpSpPr>
        <p:grpSpPr>
          <a:xfrm>
            <a:off x="1129088" y="2953328"/>
            <a:ext cx="4428803" cy="5951636"/>
            <a:chOff x="0" y="0"/>
            <a:chExt cx="3663950" cy="4923790"/>
          </a:xfrm>
        </p:grpSpPr>
        <p:sp>
          <p:nvSpPr>
            <p:cNvPr id="15" name="Freeform 15"/>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2"/>
              <a:stretch>
                <a:fillRect l="-18774" r="-76171" b="-8338"/>
              </a:stretch>
            </a:blipFill>
          </p:spPr>
        </p:sp>
        <p:sp>
          <p:nvSpPr>
            <p:cNvPr id="16" name="Freeform 16"/>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FFFFFF"/>
            </a:solidFill>
          </p:spPr>
        </p:sp>
      </p:grpSp>
      <p:sp>
        <p:nvSpPr>
          <p:cNvPr id="17" name="Freeform 17"/>
          <p:cNvSpPr/>
          <p:nvPr/>
        </p:nvSpPr>
        <p:spPr>
          <a:xfrm>
            <a:off x="6177991" y="9618608"/>
            <a:ext cx="10236489" cy="2196192"/>
          </a:xfrm>
          <a:custGeom>
            <a:avLst/>
            <a:gdLst/>
            <a:ahLst/>
            <a:cxnLst/>
            <a:rect l="l" t="t" r="r" b="b"/>
            <a:pathLst>
              <a:path w="10236489" h="2196192">
                <a:moveTo>
                  <a:pt x="0" y="0"/>
                </a:moveTo>
                <a:lnTo>
                  <a:pt x="10236489" y="0"/>
                </a:lnTo>
                <a:lnTo>
                  <a:pt x="10236489" y="2196192"/>
                </a:lnTo>
                <a:lnTo>
                  <a:pt x="0" y="219619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18" name="Freeform 18"/>
          <p:cNvSpPr/>
          <p:nvPr/>
        </p:nvSpPr>
        <p:spPr>
          <a:xfrm flipV="1">
            <a:off x="-336665" y="1701705"/>
            <a:ext cx="673331" cy="4114800"/>
          </a:xfrm>
          <a:custGeom>
            <a:avLst/>
            <a:gdLst/>
            <a:ahLst/>
            <a:cxnLst/>
            <a:rect l="l" t="t" r="r" b="b"/>
            <a:pathLst>
              <a:path w="673331" h="4114800">
                <a:moveTo>
                  <a:pt x="0" y="4114800"/>
                </a:moveTo>
                <a:lnTo>
                  <a:pt x="673330" y="4114800"/>
                </a:lnTo>
                <a:lnTo>
                  <a:pt x="673330" y="0"/>
                </a:lnTo>
                <a:lnTo>
                  <a:pt x="0" y="0"/>
                </a:lnTo>
                <a:lnTo>
                  <a:pt x="0" y="411480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9" name="Freeform 19"/>
          <p:cNvSpPr/>
          <p:nvPr/>
        </p:nvSpPr>
        <p:spPr>
          <a:xfrm flipH="1" flipV="1">
            <a:off x="15290336" y="-1510154"/>
            <a:ext cx="4559631" cy="4426987"/>
          </a:xfrm>
          <a:custGeom>
            <a:avLst/>
            <a:gdLst/>
            <a:ahLst/>
            <a:cxnLst/>
            <a:rect l="l" t="t" r="r" b="b"/>
            <a:pathLst>
              <a:path w="4559631" h="4426987">
                <a:moveTo>
                  <a:pt x="4559631" y="4426987"/>
                </a:moveTo>
                <a:lnTo>
                  <a:pt x="0" y="4426987"/>
                </a:lnTo>
                <a:lnTo>
                  <a:pt x="0" y="0"/>
                </a:lnTo>
                <a:lnTo>
                  <a:pt x="4559631" y="0"/>
                </a:lnTo>
                <a:lnTo>
                  <a:pt x="4559631" y="4426987"/>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grpSp>
        <p:nvGrpSpPr>
          <p:cNvPr id="20" name="Group 20"/>
          <p:cNvGrpSpPr/>
          <p:nvPr/>
        </p:nvGrpSpPr>
        <p:grpSpPr>
          <a:xfrm rot="5400000">
            <a:off x="5721928" y="2828848"/>
            <a:ext cx="551919" cy="482929"/>
            <a:chOff x="0" y="0"/>
            <a:chExt cx="812800" cy="711200"/>
          </a:xfrm>
        </p:grpSpPr>
        <p:sp>
          <p:nvSpPr>
            <p:cNvPr id="21" name="Freeform 21"/>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CDB4DB"/>
            </a:solidFill>
            <a:ln cap="sq">
              <a:noFill/>
              <a:prstDash val="solid"/>
              <a:miter/>
            </a:ln>
          </p:spPr>
        </p:sp>
        <p:sp>
          <p:nvSpPr>
            <p:cNvPr id="22" name="TextBox 22"/>
            <p:cNvSpPr txBox="1"/>
            <p:nvPr/>
          </p:nvSpPr>
          <p:spPr>
            <a:xfrm>
              <a:off x="127000" y="292100"/>
              <a:ext cx="558800" cy="368300"/>
            </a:xfrm>
            <a:prstGeom prst="rect">
              <a:avLst/>
            </a:prstGeom>
          </p:spPr>
          <p:txBody>
            <a:bodyPr lIns="50800" tIns="50800" rIns="50800" bIns="50800" rtlCol="0" anchor="ctr"/>
            <a:lstStyle/>
            <a:p>
              <a:pPr algn="ctr">
                <a:lnSpc>
                  <a:spcPts val="3095"/>
                </a:lnSpc>
              </a:pPr>
              <a:endParaRPr/>
            </a:p>
          </p:txBody>
        </p:sp>
      </p:grpSp>
      <p:grpSp>
        <p:nvGrpSpPr>
          <p:cNvPr id="23" name="Group 23"/>
          <p:cNvGrpSpPr/>
          <p:nvPr/>
        </p:nvGrpSpPr>
        <p:grpSpPr>
          <a:xfrm rot="5400000">
            <a:off x="5721928" y="5357741"/>
            <a:ext cx="551919" cy="482929"/>
            <a:chOff x="0" y="0"/>
            <a:chExt cx="812800" cy="711200"/>
          </a:xfrm>
        </p:grpSpPr>
        <p:sp>
          <p:nvSpPr>
            <p:cNvPr id="24" name="Freeform 2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CDB4DB"/>
            </a:solidFill>
            <a:ln cap="sq">
              <a:noFill/>
              <a:prstDash val="solid"/>
              <a:miter/>
            </a:ln>
          </p:spPr>
        </p:sp>
        <p:sp>
          <p:nvSpPr>
            <p:cNvPr id="25" name="TextBox 25"/>
            <p:cNvSpPr txBox="1"/>
            <p:nvPr/>
          </p:nvSpPr>
          <p:spPr>
            <a:xfrm>
              <a:off x="127000" y="292100"/>
              <a:ext cx="558800" cy="368300"/>
            </a:xfrm>
            <a:prstGeom prst="rect">
              <a:avLst/>
            </a:prstGeom>
          </p:spPr>
          <p:txBody>
            <a:bodyPr lIns="50800" tIns="50800" rIns="50800" bIns="50800" rtlCol="0" anchor="ctr"/>
            <a:lstStyle/>
            <a:p>
              <a:pPr algn="ctr">
                <a:lnSpc>
                  <a:spcPts val="3095"/>
                </a:lnSpc>
              </a:pPr>
              <a:endParaRPr/>
            </a:p>
          </p:txBody>
        </p:sp>
      </p:grpSp>
      <p:grpSp>
        <p:nvGrpSpPr>
          <p:cNvPr id="26" name="Group 26"/>
          <p:cNvGrpSpPr/>
          <p:nvPr/>
        </p:nvGrpSpPr>
        <p:grpSpPr>
          <a:xfrm rot="5400000">
            <a:off x="5758093" y="2904234"/>
            <a:ext cx="551919" cy="482929"/>
            <a:chOff x="0" y="0"/>
            <a:chExt cx="812800" cy="711200"/>
          </a:xfrm>
        </p:grpSpPr>
        <p:sp>
          <p:nvSpPr>
            <p:cNvPr id="27" name="Freeform 27"/>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00000">
                <a:alpha val="0"/>
              </a:srgbClr>
            </a:solidFill>
            <a:ln w="28575" cap="sq">
              <a:solidFill>
                <a:srgbClr val="7E5C8F"/>
              </a:solidFill>
              <a:prstDash val="solid"/>
              <a:miter/>
            </a:ln>
          </p:spPr>
        </p:sp>
        <p:sp>
          <p:nvSpPr>
            <p:cNvPr id="28" name="TextBox 28"/>
            <p:cNvSpPr txBox="1"/>
            <p:nvPr/>
          </p:nvSpPr>
          <p:spPr>
            <a:xfrm>
              <a:off x="127000" y="292100"/>
              <a:ext cx="558800" cy="368300"/>
            </a:xfrm>
            <a:prstGeom prst="rect">
              <a:avLst/>
            </a:prstGeom>
          </p:spPr>
          <p:txBody>
            <a:bodyPr lIns="50800" tIns="50800" rIns="50800" bIns="50800" rtlCol="0" anchor="ctr"/>
            <a:lstStyle/>
            <a:p>
              <a:pPr algn="ctr">
                <a:lnSpc>
                  <a:spcPts val="3095"/>
                </a:lnSpc>
              </a:pPr>
              <a:endParaRPr/>
            </a:p>
          </p:txBody>
        </p:sp>
      </p:grpSp>
      <p:grpSp>
        <p:nvGrpSpPr>
          <p:cNvPr id="29" name="Group 29"/>
          <p:cNvGrpSpPr/>
          <p:nvPr/>
        </p:nvGrpSpPr>
        <p:grpSpPr>
          <a:xfrm rot="5400000">
            <a:off x="5758093" y="5433127"/>
            <a:ext cx="551919" cy="482929"/>
            <a:chOff x="0" y="0"/>
            <a:chExt cx="812800" cy="711200"/>
          </a:xfrm>
        </p:grpSpPr>
        <p:sp>
          <p:nvSpPr>
            <p:cNvPr id="30" name="Freeform 30"/>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00000">
                <a:alpha val="0"/>
              </a:srgbClr>
            </a:solidFill>
            <a:ln w="28575" cap="sq">
              <a:solidFill>
                <a:srgbClr val="7E5C8F"/>
              </a:solidFill>
              <a:prstDash val="solid"/>
              <a:miter/>
            </a:ln>
          </p:spPr>
        </p:sp>
        <p:sp>
          <p:nvSpPr>
            <p:cNvPr id="31" name="TextBox 31"/>
            <p:cNvSpPr txBox="1"/>
            <p:nvPr/>
          </p:nvSpPr>
          <p:spPr>
            <a:xfrm>
              <a:off x="127000" y="292100"/>
              <a:ext cx="558800" cy="368300"/>
            </a:xfrm>
            <a:prstGeom prst="rect">
              <a:avLst/>
            </a:prstGeom>
          </p:spPr>
          <p:txBody>
            <a:bodyPr lIns="50800" tIns="50800" rIns="50800" bIns="50800" rtlCol="0" anchor="ctr"/>
            <a:lstStyle/>
            <a:p>
              <a:pPr algn="ctr">
                <a:lnSpc>
                  <a:spcPts val="3095"/>
                </a:lnSpc>
              </a:pPr>
              <a:endParaRPr/>
            </a:p>
          </p:txBody>
        </p:sp>
      </p:grpSp>
      <p:sp>
        <p:nvSpPr>
          <p:cNvPr id="32" name="TextBox 32"/>
          <p:cNvSpPr txBox="1"/>
          <p:nvPr/>
        </p:nvSpPr>
        <p:spPr>
          <a:xfrm>
            <a:off x="922525" y="1201118"/>
            <a:ext cx="8051611" cy="755650"/>
          </a:xfrm>
          <a:prstGeom prst="rect">
            <a:avLst/>
          </a:prstGeom>
        </p:spPr>
        <p:txBody>
          <a:bodyPr lIns="0" tIns="0" rIns="0" bIns="0" rtlCol="0" anchor="t">
            <a:spAutoFit/>
          </a:bodyPr>
          <a:lstStyle/>
          <a:p>
            <a:pPr algn="ctr">
              <a:lnSpc>
                <a:spcPts val="5599"/>
              </a:lnSpc>
            </a:pPr>
            <a:r>
              <a:rPr lang="en-US" sz="3999">
                <a:solidFill>
                  <a:srgbClr val="000000"/>
                </a:solidFill>
                <a:latin typeface="Bugaki"/>
              </a:rPr>
              <a:t>2.Prerequisites </a:t>
            </a:r>
          </a:p>
        </p:txBody>
      </p:sp>
      <p:sp>
        <p:nvSpPr>
          <p:cNvPr id="33" name="TextBox 33"/>
          <p:cNvSpPr txBox="1"/>
          <p:nvPr/>
        </p:nvSpPr>
        <p:spPr>
          <a:xfrm>
            <a:off x="8234742" y="5526667"/>
            <a:ext cx="9126505" cy="3190354"/>
          </a:xfrm>
          <a:prstGeom prst="rect">
            <a:avLst/>
          </a:prstGeom>
        </p:spPr>
        <p:txBody>
          <a:bodyPr lIns="0" tIns="0" rIns="0" bIns="0" rtlCol="0" anchor="t">
            <a:spAutoFit/>
          </a:bodyPr>
          <a:lstStyle/>
          <a:p>
            <a:pPr>
              <a:lnSpc>
                <a:spcPts val="3178"/>
              </a:lnSpc>
            </a:pPr>
            <a:r>
              <a:rPr lang="en-US" sz="2270">
                <a:solidFill>
                  <a:srgbClr val="000000"/>
                </a:solidFill>
                <a:latin typeface="Montserrat Classic"/>
              </a:rPr>
              <a:t>sounddevice and tkiner,soundfile,threading and queue,libraries for audio recording and manipulation</a:t>
            </a:r>
          </a:p>
          <a:p>
            <a:pPr>
              <a:lnSpc>
                <a:spcPts val="3178"/>
              </a:lnSpc>
            </a:pPr>
            <a:endParaRPr lang="en-US" sz="2270">
              <a:solidFill>
                <a:srgbClr val="000000"/>
              </a:solidFill>
              <a:latin typeface="Montserrat Classic"/>
            </a:endParaRPr>
          </a:p>
          <a:p>
            <a:pPr>
              <a:lnSpc>
                <a:spcPts val="3178"/>
              </a:lnSpc>
            </a:pPr>
            <a:r>
              <a:rPr lang="en-US" sz="2270">
                <a:solidFill>
                  <a:srgbClr val="000000"/>
                </a:solidFill>
                <a:latin typeface="Montserrat Classic"/>
                <a:ea typeface="Montserrat Classic"/>
              </a:rPr>
              <a:t>    ❖ import tkinter : It is already available in python windows</a:t>
            </a:r>
          </a:p>
          <a:p>
            <a:pPr>
              <a:lnSpc>
                <a:spcPts val="3178"/>
              </a:lnSpc>
            </a:pPr>
            <a:r>
              <a:rPr lang="en-US" sz="2270">
                <a:solidFill>
                  <a:srgbClr val="000000"/>
                </a:solidFill>
                <a:latin typeface="Montserrat Classic"/>
                <a:ea typeface="Montserrat Classic"/>
              </a:rPr>
              <a:t>    ❖ sudo apt-get install python3-tkinter, for ubuntu users</a:t>
            </a:r>
          </a:p>
          <a:p>
            <a:pPr>
              <a:lnSpc>
                <a:spcPts val="3178"/>
              </a:lnSpc>
            </a:pPr>
            <a:r>
              <a:rPr lang="en-US" sz="2270">
                <a:solidFill>
                  <a:srgbClr val="000000"/>
                </a:solidFill>
                <a:latin typeface="Montserrat Classic"/>
                <a:ea typeface="Montserrat Classic"/>
              </a:rPr>
              <a:t>    ❖ sudo pacman -S tk, for arch linux users</a:t>
            </a:r>
          </a:p>
          <a:p>
            <a:pPr>
              <a:lnSpc>
                <a:spcPts val="3178"/>
              </a:lnSpc>
            </a:pPr>
            <a:endParaRPr lang="en-US" sz="2270">
              <a:solidFill>
                <a:srgbClr val="000000"/>
              </a:solidFill>
              <a:latin typeface="Montserrat Classic"/>
              <a:ea typeface="Montserrat Classic"/>
            </a:endParaRPr>
          </a:p>
          <a:p>
            <a:pPr>
              <a:lnSpc>
                <a:spcPts val="3178"/>
              </a:lnSpc>
            </a:pPr>
            <a:endParaRPr lang="en-US" sz="2270">
              <a:solidFill>
                <a:srgbClr val="000000"/>
              </a:solidFill>
              <a:latin typeface="Montserrat Classic"/>
              <a:ea typeface="Montserrat Classic"/>
            </a:endParaRPr>
          </a:p>
        </p:txBody>
      </p:sp>
      <p:sp>
        <p:nvSpPr>
          <p:cNvPr id="34" name="TextBox 34"/>
          <p:cNvSpPr txBox="1"/>
          <p:nvPr/>
        </p:nvSpPr>
        <p:spPr>
          <a:xfrm>
            <a:off x="7979585" y="3360823"/>
            <a:ext cx="8434894" cy="790054"/>
          </a:xfrm>
          <a:prstGeom prst="rect">
            <a:avLst/>
          </a:prstGeom>
        </p:spPr>
        <p:txBody>
          <a:bodyPr lIns="0" tIns="0" rIns="0" bIns="0" rtlCol="0" anchor="t">
            <a:spAutoFit/>
          </a:bodyPr>
          <a:lstStyle/>
          <a:p>
            <a:pPr>
              <a:lnSpc>
                <a:spcPts val="3178"/>
              </a:lnSpc>
            </a:pPr>
            <a:r>
              <a:rPr lang="en-US" sz="2270">
                <a:solidFill>
                  <a:srgbClr val="000000"/>
                </a:solidFill>
                <a:latin typeface="Montserrat Classic"/>
              </a:rPr>
              <a:t>: If Python is not already installed, you can download it from the official website in python advanced version.</a:t>
            </a:r>
          </a:p>
        </p:txBody>
      </p:sp>
      <p:sp>
        <p:nvSpPr>
          <p:cNvPr id="35" name="TextBox 35"/>
          <p:cNvSpPr txBox="1"/>
          <p:nvPr/>
        </p:nvSpPr>
        <p:spPr>
          <a:xfrm>
            <a:off x="6461273" y="2877170"/>
            <a:ext cx="1518312" cy="447638"/>
          </a:xfrm>
          <a:prstGeom prst="rect">
            <a:avLst/>
          </a:prstGeom>
        </p:spPr>
        <p:txBody>
          <a:bodyPr lIns="0" tIns="0" rIns="0" bIns="0" rtlCol="0" anchor="t">
            <a:spAutoFit/>
          </a:bodyPr>
          <a:lstStyle/>
          <a:p>
            <a:pPr>
              <a:lnSpc>
                <a:spcPts val="3677"/>
              </a:lnSpc>
            </a:pPr>
            <a:r>
              <a:rPr lang="en-US" sz="2626">
                <a:solidFill>
                  <a:srgbClr val="000000"/>
                </a:solidFill>
                <a:latin typeface="Montserrat Classic Bold"/>
              </a:rPr>
              <a:t>Step-1</a:t>
            </a:r>
          </a:p>
        </p:txBody>
      </p:sp>
      <p:sp>
        <p:nvSpPr>
          <p:cNvPr id="36" name="TextBox 36"/>
          <p:cNvSpPr txBox="1"/>
          <p:nvPr/>
        </p:nvSpPr>
        <p:spPr>
          <a:xfrm>
            <a:off x="6350313" y="4950994"/>
            <a:ext cx="1518312" cy="447638"/>
          </a:xfrm>
          <a:prstGeom prst="rect">
            <a:avLst/>
          </a:prstGeom>
        </p:spPr>
        <p:txBody>
          <a:bodyPr lIns="0" tIns="0" rIns="0" bIns="0" rtlCol="0" anchor="t">
            <a:spAutoFit/>
          </a:bodyPr>
          <a:lstStyle/>
          <a:p>
            <a:pPr>
              <a:lnSpc>
                <a:spcPts val="3677"/>
              </a:lnSpc>
            </a:pPr>
            <a:r>
              <a:rPr lang="en-US" sz="2626">
                <a:solidFill>
                  <a:srgbClr val="000000"/>
                </a:solidFill>
                <a:latin typeface="Montserrat Classic Bold"/>
              </a:rPr>
              <a:t>Step-2</a:t>
            </a:r>
          </a:p>
        </p:txBody>
      </p:sp>
      <p:sp>
        <p:nvSpPr>
          <p:cNvPr id="37" name="TextBox 37"/>
          <p:cNvSpPr txBox="1"/>
          <p:nvPr/>
        </p:nvSpPr>
        <p:spPr>
          <a:xfrm>
            <a:off x="7979585" y="2877170"/>
            <a:ext cx="5523915" cy="447638"/>
          </a:xfrm>
          <a:prstGeom prst="rect">
            <a:avLst/>
          </a:prstGeom>
        </p:spPr>
        <p:txBody>
          <a:bodyPr lIns="0" tIns="0" rIns="0" bIns="0" rtlCol="0" anchor="t">
            <a:spAutoFit/>
          </a:bodyPr>
          <a:lstStyle/>
          <a:p>
            <a:pPr>
              <a:lnSpc>
                <a:spcPts val="3677"/>
              </a:lnSpc>
            </a:pPr>
            <a:r>
              <a:rPr lang="en-US" sz="2626">
                <a:solidFill>
                  <a:srgbClr val="000000"/>
                </a:solidFill>
                <a:latin typeface="Montserrat Classic Bold"/>
              </a:rPr>
              <a:t>Python Installed</a:t>
            </a:r>
          </a:p>
        </p:txBody>
      </p:sp>
      <p:sp>
        <p:nvSpPr>
          <p:cNvPr id="38" name="TextBox 38"/>
          <p:cNvSpPr txBox="1"/>
          <p:nvPr/>
        </p:nvSpPr>
        <p:spPr>
          <a:xfrm>
            <a:off x="7979585" y="4950994"/>
            <a:ext cx="3335430" cy="447638"/>
          </a:xfrm>
          <a:prstGeom prst="rect">
            <a:avLst/>
          </a:prstGeom>
        </p:spPr>
        <p:txBody>
          <a:bodyPr lIns="0" tIns="0" rIns="0" bIns="0" rtlCol="0" anchor="t">
            <a:spAutoFit/>
          </a:bodyPr>
          <a:lstStyle/>
          <a:p>
            <a:pPr>
              <a:lnSpc>
                <a:spcPts val="3677"/>
              </a:lnSpc>
            </a:pPr>
            <a:r>
              <a:rPr lang="en-US" sz="2626">
                <a:solidFill>
                  <a:srgbClr val="000000"/>
                </a:solidFill>
                <a:latin typeface="Montserrat Classic Bold"/>
              </a:rPr>
              <a:t>Required Libraries:</a:t>
            </a:r>
          </a:p>
        </p:txBody>
      </p:sp>
      <p:sp>
        <p:nvSpPr>
          <p:cNvPr id="39" name="TextBox 39"/>
          <p:cNvSpPr txBox="1"/>
          <p:nvPr/>
        </p:nvSpPr>
        <p:spPr>
          <a:xfrm>
            <a:off x="17106090" y="8919797"/>
            <a:ext cx="598217" cy="544893"/>
          </a:xfrm>
          <a:prstGeom prst="rect">
            <a:avLst/>
          </a:prstGeom>
        </p:spPr>
        <p:txBody>
          <a:bodyPr lIns="0" tIns="0" rIns="0" bIns="0" rtlCol="0" anchor="t">
            <a:spAutoFit/>
          </a:bodyPr>
          <a:lstStyle/>
          <a:p>
            <a:pPr algn="ctr">
              <a:lnSpc>
                <a:spcPts val="4427"/>
              </a:lnSpc>
            </a:pPr>
            <a:r>
              <a:rPr lang="en-US" sz="3162" dirty="0">
                <a:solidFill>
                  <a:srgbClr val="000000"/>
                </a:solidFill>
                <a:latin typeface="Bugaki"/>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par>
                                <p:cTn id="23" presetID="16" presetClass="entr" presetSubtype="21"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16" presetClass="entr" presetSubtype="21"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arn(inVertical)">
                                      <p:cBhvr>
                                        <p:cTn id="28" dur="500"/>
                                        <p:tgtEl>
                                          <p:spTgt spid="19"/>
                                        </p:tgtEl>
                                      </p:cBhvr>
                                    </p:animEffect>
                                  </p:childTnLst>
                                </p:cTn>
                              </p:par>
                              <p:par>
                                <p:cTn id="29" presetID="16" presetClass="entr" presetSubtype="21"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arn(inVertical)">
                                      <p:cBhvr>
                                        <p:cTn id="31" dur="500"/>
                                        <p:tgtEl>
                                          <p:spTgt spid="20"/>
                                        </p:tgtEl>
                                      </p:cBhvr>
                                    </p:animEffect>
                                  </p:childTnLst>
                                </p:cTn>
                              </p:par>
                              <p:par>
                                <p:cTn id="32" presetID="16" presetClass="entr" presetSubtype="21"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arn(inVertical)">
                                      <p:cBhvr>
                                        <p:cTn id="34" dur="500"/>
                                        <p:tgtEl>
                                          <p:spTgt spid="23"/>
                                        </p:tgtEl>
                                      </p:cBhvr>
                                    </p:animEffect>
                                  </p:childTnLst>
                                </p:cTn>
                              </p:par>
                              <p:par>
                                <p:cTn id="35" presetID="16" presetClass="entr" presetSubtype="21"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par>
                                <p:cTn id="38" presetID="16" presetClass="entr" presetSubtype="21"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arn(inVertical)">
                                      <p:cBhvr>
                                        <p:cTn id="40" dur="500"/>
                                        <p:tgtEl>
                                          <p:spTgt spid="29"/>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barn(inVertical)">
                                      <p:cBhvr>
                                        <p:cTn id="43" dur="500"/>
                                        <p:tgtEl>
                                          <p:spTgt spid="32"/>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barn(inVertical)">
                                      <p:cBhvr>
                                        <p:cTn id="46" dur="500"/>
                                        <p:tgtEl>
                                          <p:spTgt spid="33"/>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barn(inVertical)">
                                      <p:cBhvr>
                                        <p:cTn id="49" dur="500"/>
                                        <p:tgtEl>
                                          <p:spTgt spid="34"/>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barn(inVertical)">
                                      <p:cBhvr>
                                        <p:cTn id="52" dur="500"/>
                                        <p:tgtEl>
                                          <p:spTgt spid="35"/>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barn(inVertical)">
                                      <p:cBhvr>
                                        <p:cTn id="55" dur="500"/>
                                        <p:tgtEl>
                                          <p:spTgt spid="36"/>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barn(inVertical)">
                                      <p:cBhvr>
                                        <p:cTn id="58" dur="500"/>
                                        <p:tgtEl>
                                          <p:spTgt spid="37"/>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barn(inVertical)">
                                      <p:cBhvr>
                                        <p:cTn id="61" dur="500"/>
                                        <p:tgtEl>
                                          <p:spTgt spid="38"/>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barn(inVertical)">
                                      <p:cBhvr>
                                        <p:cTn id="6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P spid="38" grpId="0"/>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977176" y="8812270"/>
            <a:ext cx="768142" cy="799365"/>
            <a:chOff x="0" y="0"/>
            <a:chExt cx="384084" cy="399696"/>
          </a:xfrm>
        </p:grpSpPr>
        <p:sp>
          <p:nvSpPr>
            <p:cNvPr id="3" name="Freeform 3"/>
            <p:cNvSpPr/>
            <p:nvPr/>
          </p:nvSpPr>
          <p:spPr>
            <a:xfrm>
              <a:off x="0" y="0"/>
              <a:ext cx="384084" cy="399696"/>
            </a:xfrm>
            <a:custGeom>
              <a:avLst/>
              <a:gdLst/>
              <a:ahLst/>
              <a:cxnLst/>
              <a:rect l="l" t="t" r="r" b="b"/>
              <a:pathLst>
                <a:path w="384084" h="399696">
                  <a:moveTo>
                    <a:pt x="0" y="0"/>
                  </a:moveTo>
                  <a:lnTo>
                    <a:pt x="384084" y="0"/>
                  </a:lnTo>
                  <a:lnTo>
                    <a:pt x="384084" y="399696"/>
                  </a:lnTo>
                  <a:lnTo>
                    <a:pt x="0" y="399696"/>
                  </a:lnTo>
                  <a:close/>
                </a:path>
              </a:pathLst>
            </a:custGeom>
            <a:solidFill>
              <a:srgbClr val="CDB4DB"/>
            </a:solidFill>
          </p:spPr>
        </p:sp>
        <p:sp>
          <p:nvSpPr>
            <p:cNvPr id="4" name="TextBox 4"/>
            <p:cNvSpPr txBox="1"/>
            <p:nvPr/>
          </p:nvSpPr>
          <p:spPr>
            <a:xfrm>
              <a:off x="0" y="-38100"/>
              <a:ext cx="384084" cy="437796"/>
            </a:xfrm>
            <a:prstGeom prst="rect">
              <a:avLst/>
            </a:prstGeom>
          </p:spPr>
          <p:txBody>
            <a:bodyPr lIns="50800" tIns="50800" rIns="50800" bIns="50800" rtlCol="0" anchor="ctr"/>
            <a:lstStyle/>
            <a:p>
              <a:pPr algn="ctr">
                <a:lnSpc>
                  <a:spcPts val="3095"/>
                </a:lnSpc>
              </a:pPr>
              <a:endParaRPr/>
            </a:p>
          </p:txBody>
        </p:sp>
      </p:grpSp>
      <p:grpSp>
        <p:nvGrpSpPr>
          <p:cNvPr id="5" name="Group 5"/>
          <p:cNvGrpSpPr/>
          <p:nvPr/>
        </p:nvGrpSpPr>
        <p:grpSpPr>
          <a:xfrm>
            <a:off x="17037021" y="8904964"/>
            <a:ext cx="796201" cy="799365"/>
            <a:chOff x="0" y="0"/>
            <a:chExt cx="398114" cy="399696"/>
          </a:xfrm>
        </p:grpSpPr>
        <p:sp>
          <p:nvSpPr>
            <p:cNvPr id="6" name="Freeform 6"/>
            <p:cNvSpPr/>
            <p:nvPr/>
          </p:nvSpPr>
          <p:spPr>
            <a:xfrm>
              <a:off x="0" y="0"/>
              <a:ext cx="398114" cy="399696"/>
            </a:xfrm>
            <a:custGeom>
              <a:avLst/>
              <a:gdLst/>
              <a:ahLst/>
              <a:cxnLst/>
              <a:rect l="l" t="t" r="r" b="b"/>
              <a:pathLst>
                <a:path w="398114" h="399696">
                  <a:moveTo>
                    <a:pt x="0" y="0"/>
                  </a:moveTo>
                  <a:lnTo>
                    <a:pt x="398114" y="0"/>
                  </a:lnTo>
                  <a:lnTo>
                    <a:pt x="398114" y="399696"/>
                  </a:lnTo>
                  <a:lnTo>
                    <a:pt x="0" y="399696"/>
                  </a:lnTo>
                  <a:close/>
                </a:path>
              </a:pathLst>
            </a:custGeom>
            <a:solidFill>
              <a:srgbClr val="000000">
                <a:alpha val="0"/>
              </a:srgbClr>
            </a:solidFill>
            <a:ln w="47625" cap="sq">
              <a:solidFill>
                <a:srgbClr val="7E5C8F"/>
              </a:solidFill>
              <a:prstDash val="solid"/>
              <a:miter/>
            </a:ln>
          </p:spPr>
        </p:sp>
        <p:sp>
          <p:nvSpPr>
            <p:cNvPr id="7" name="TextBox 7"/>
            <p:cNvSpPr txBox="1"/>
            <p:nvPr/>
          </p:nvSpPr>
          <p:spPr>
            <a:xfrm>
              <a:off x="0" y="-38100"/>
              <a:ext cx="398114" cy="437796"/>
            </a:xfrm>
            <a:prstGeom prst="rect">
              <a:avLst/>
            </a:prstGeom>
          </p:spPr>
          <p:txBody>
            <a:bodyPr lIns="50800" tIns="50800" rIns="50800" bIns="50800" rtlCol="0" anchor="ctr"/>
            <a:lstStyle/>
            <a:p>
              <a:pPr algn="ctr">
                <a:lnSpc>
                  <a:spcPts val="3095"/>
                </a:lnSpc>
              </a:pPr>
              <a:endParaRPr/>
            </a:p>
          </p:txBody>
        </p:sp>
      </p:grpSp>
      <p:grpSp>
        <p:nvGrpSpPr>
          <p:cNvPr id="8" name="Group 8"/>
          <p:cNvGrpSpPr/>
          <p:nvPr/>
        </p:nvGrpSpPr>
        <p:grpSpPr>
          <a:xfrm>
            <a:off x="5582404" y="707246"/>
            <a:ext cx="6527920" cy="1653646"/>
            <a:chOff x="0" y="0"/>
            <a:chExt cx="2580578" cy="653709"/>
          </a:xfrm>
        </p:grpSpPr>
        <p:sp>
          <p:nvSpPr>
            <p:cNvPr id="9" name="Freeform 9"/>
            <p:cNvSpPr/>
            <p:nvPr/>
          </p:nvSpPr>
          <p:spPr>
            <a:xfrm>
              <a:off x="0" y="0"/>
              <a:ext cx="2580578" cy="653709"/>
            </a:xfrm>
            <a:custGeom>
              <a:avLst/>
              <a:gdLst/>
              <a:ahLst/>
              <a:cxnLst/>
              <a:rect l="l" t="t" r="r" b="b"/>
              <a:pathLst>
                <a:path w="2580578" h="653709">
                  <a:moveTo>
                    <a:pt x="0" y="0"/>
                  </a:moveTo>
                  <a:lnTo>
                    <a:pt x="2580578" y="0"/>
                  </a:lnTo>
                  <a:lnTo>
                    <a:pt x="2580578" y="653709"/>
                  </a:lnTo>
                  <a:lnTo>
                    <a:pt x="0" y="653709"/>
                  </a:lnTo>
                  <a:close/>
                </a:path>
              </a:pathLst>
            </a:custGeom>
            <a:solidFill>
              <a:srgbClr val="CDB4DB"/>
            </a:solidFill>
          </p:spPr>
        </p:sp>
        <p:sp>
          <p:nvSpPr>
            <p:cNvPr id="10" name="TextBox 10"/>
            <p:cNvSpPr txBox="1"/>
            <p:nvPr/>
          </p:nvSpPr>
          <p:spPr>
            <a:xfrm>
              <a:off x="0" y="-38100"/>
              <a:ext cx="2580578" cy="691809"/>
            </a:xfrm>
            <a:prstGeom prst="rect">
              <a:avLst/>
            </a:prstGeom>
          </p:spPr>
          <p:txBody>
            <a:bodyPr lIns="50800" tIns="50800" rIns="50800" bIns="50800" rtlCol="0" anchor="ctr"/>
            <a:lstStyle/>
            <a:p>
              <a:pPr algn="ctr">
                <a:lnSpc>
                  <a:spcPts val="3095"/>
                </a:lnSpc>
              </a:pPr>
              <a:endParaRPr/>
            </a:p>
          </p:txBody>
        </p:sp>
      </p:grpSp>
      <p:grpSp>
        <p:nvGrpSpPr>
          <p:cNvPr id="11" name="Group 11"/>
          <p:cNvGrpSpPr/>
          <p:nvPr/>
        </p:nvGrpSpPr>
        <p:grpSpPr>
          <a:xfrm>
            <a:off x="5709895" y="923269"/>
            <a:ext cx="6689601" cy="1437623"/>
            <a:chOff x="0" y="0"/>
            <a:chExt cx="2644493" cy="568312"/>
          </a:xfrm>
        </p:grpSpPr>
        <p:sp>
          <p:nvSpPr>
            <p:cNvPr id="12" name="Freeform 12"/>
            <p:cNvSpPr/>
            <p:nvPr/>
          </p:nvSpPr>
          <p:spPr>
            <a:xfrm>
              <a:off x="0" y="0"/>
              <a:ext cx="2644493" cy="568312"/>
            </a:xfrm>
            <a:custGeom>
              <a:avLst/>
              <a:gdLst/>
              <a:ahLst/>
              <a:cxnLst/>
              <a:rect l="l" t="t" r="r" b="b"/>
              <a:pathLst>
                <a:path w="2644493" h="568312">
                  <a:moveTo>
                    <a:pt x="0" y="0"/>
                  </a:moveTo>
                  <a:lnTo>
                    <a:pt x="2644493" y="0"/>
                  </a:lnTo>
                  <a:lnTo>
                    <a:pt x="2644493" y="568312"/>
                  </a:lnTo>
                  <a:lnTo>
                    <a:pt x="0" y="568312"/>
                  </a:lnTo>
                  <a:close/>
                </a:path>
              </a:pathLst>
            </a:custGeom>
            <a:solidFill>
              <a:srgbClr val="000000">
                <a:alpha val="0"/>
              </a:srgbClr>
            </a:solidFill>
            <a:ln w="47625" cap="sq">
              <a:solidFill>
                <a:srgbClr val="7E5C8F"/>
              </a:solidFill>
              <a:prstDash val="solid"/>
              <a:miter/>
            </a:ln>
          </p:spPr>
        </p:sp>
        <p:sp>
          <p:nvSpPr>
            <p:cNvPr id="13" name="TextBox 13"/>
            <p:cNvSpPr txBox="1"/>
            <p:nvPr/>
          </p:nvSpPr>
          <p:spPr>
            <a:xfrm>
              <a:off x="0" y="-66675"/>
              <a:ext cx="2644493" cy="634987"/>
            </a:xfrm>
            <a:prstGeom prst="rect">
              <a:avLst/>
            </a:prstGeom>
          </p:spPr>
          <p:txBody>
            <a:bodyPr lIns="50800" tIns="50800" rIns="50800" bIns="50800" rtlCol="0" anchor="ctr"/>
            <a:lstStyle/>
            <a:p>
              <a:pPr algn="ctr">
                <a:lnSpc>
                  <a:spcPts val="4635"/>
                </a:lnSpc>
              </a:pPr>
              <a:r>
                <a:rPr lang="en-US" sz="3311">
                  <a:solidFill>
                    <a:srgbClr val="000000"/>
                  </a:solidFill>
                  <a:latin typeface="Canva Sans Bold"/>
                </a:rPr>
                <a:t>3. Build the audio recorder in step-by-step explanation</a:t>
              </a:r>
            </a:p>
          </p:txBody>
        </p:sp>
      </p:grpSp>
      <p:sp>
        <p:nvSpPr>
          <p:cNvPr id="14" name="Freeform 14"/>
          <p:cNvSpPr/>
          <p:nvPr/>
        </p:nvSpPr>
        <p:spPr>
          <a:xfrm>
            <a:off x="-336665" y="1728989"/>
            <a:ext cx="673331" cy="4114800"/>
          </a:xfrm>
          <a:custGeom>
            <a:avLst/>
            <a:gdLst/>
            <a:ahLst/>
            <a:cxnLst/>
            <a:rect l="l" t="t" r="r" b="b"/>
            <a:pathLst>
              <a:path w="673331" h="4114800">
                <a:moveTo>
                  <a:pt x="0" y="0"/>
                </a:moveTo>
                <a:lnTo>
                  <a:pt x="673330" y="0"/>
                </a:lnTo>
                <a:lnTo>
                  <a:pt x="67333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5" name="Freeform 15"/>
          <p:cNvSpPr/>
          <p:nvPr/>
        </p:nvSpPr>
        <p:spPr>
          <a:xfrm flipH="1">
            <a:off x="17992837" y="1728989"/>
            <a:ext cx="673331" cy="4114800"/>
          </a:xfrm>
          <a:custGeom>
            <a:avLst/>
            <a:gdLst/>
            <a:ahLst/>
            <a:cxnLst/>
            <a:rect l="l" t="t" r="r" b="b"/>
            <a:pathLst>
              <a:path w="673331" h="4114800">
                <a:moveTo>
                  <a:pt x="673331" y="0"/>
                </a:moveTo>
                <a:lnTo>
                  <a:pt x="0" y="0"/>
                </a:lnTo>
                <a:lnTo>
                  <a:pt x="0" y="4114800"/>
                </a:lnTo>
                <a:lnTo>
                  <a:pt x="673331" y="4114800"/>
                </a:lnTo>
                <a:lnTo>
                  <a:pt x="6733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16" name="Group 16"/>
          <p:cNvGrpSpPr/>
          <p:nvPr/>
        </p:nvGrpSpPr>
        <p:grpSpPr>
          <a:xfrm>
            <a:off x="4876539" y="3065869"/>
            <a:ext cx="3969826" cy="4587344"/>
            <a:chOff x="0" y="0"/>
            <a:chExt cx="1356138" cy="1567090"/>
          </a:xfrm>
        </p:grpSpPr>
        <p:sp>
          <p:nvSpPr>
            <p:cNvPr id="17" name="Freeform 17"/>
            <p:cNvSpPr/>
            <p:nvPr/>
          </p:nvSpPr>
          <p:spPr>
            <a:xfrm>
              <a:off x="0" y="0"/>
              <a:ext cx="1356138" cy="1567090"/>
            </a:xfrm>
            <a:custGeom>
              <a:avLst/>
              <a:gdLst/>
              <a:ahLst/>
              <a:cxnLst/>
              <a:rect l="l" t="t" r="r" b="b"/>
              <a:pathLst>
                <a:path w="1356138" h="1567090">
                  <a:moveTo>
                    <a:pt x="0" y="0"/>
                  </a:moveTo>
                  <a:lnTo>
                    <a:pt x="1356138" y="0"/>
                  </a:lnTo>
                  <a:lnTo>
                    <a:pt x="1356138" y="1567090"/>
                  </a:lnTo>
                  <a:lnTo>
                    <a:pt x="0" y="1567090"/>
                  </a:lnTo>
                  <a:close/>
                </a:path>
              </a:pathLst>
            </a:custGeom>
            <a:solidFill>
              <a:srgbClr val="000000">
                <a:alpha val="0"/>
              </a:srgbClr>
            </a:solidFill>
            <a:ln w="38100" cap="sq">
              <a:solidFill>
                <a:srgbClr val="7E5C8F"/>
              </a:solidFill>
              <a:prstDash val="solid"/>
              <a:miter/>
            </a:ln>
          </p:spPr>
        </p:sp>
        <p:sp>
          <p:nvSpPr>
            <p:cNvPr id="18" name="TextBox 18"/>
            <p:cNvSpPr txBox="1"/>
            <p:nvPr/>
          </p:nvSpPr>
          <p:spPr>
            <a:xfrm>
              <a:off x="0" y="-38100"/>
              <a:ext cx="1356138" cy="1605190"/>
            </a:xfrm>
            <a:prstGeom prst="rect">
              <a:avLst/>
            </a:prstGeom>
          </p:spPr>
          <p:txBody>
            <a:bodyPr lIns="50800" tIns="50800" rIns="50800" bIns="50800" rtlCol="0" anchor="ctr"/>
            <a:lstStyle/>
            <a:p>
              <a:pPr algn="ctr">
                <a:lnSpc>
                  <a:spcPts val="3095"/>
                </a:lnSpc>
              </a:pPr>
              <a:endParaRPr/>
            </a:p>
          </p:txBody>
        </p:sp>
      </p:grpSp>
      <p:grpSp>
        <p:nvGrpSpPr>
          <p:cNvPr id="19" name="Group 19"/>
          <p:cNvGrpSpPr/>
          <p:nvPr/>
        </p:nvGrpSpPr>
        <p:grpSpPr>
          <a:xfrm>
            <a:off x="5084870" y="3216087"/>
            <a:ext cx="3969826" cy="4587344"/>
            <a:chOff x="0" y="0"/>
            <a:chExt cx="1356138" cy="1567090"/>
          </a:xfrm>
        </p:grpSpPr>
        <p:sp>
          <p:nvSpPr>
            <p:cNvPr id="20" name="Freeform 20"/>
            <p:cNvSpPr/>
            <p:nvPr/>
          </p:nvSpPr>
          <p:spPr>
            <a:xfrm>
              <a:off x="0" y="0"/>
              <a:ext cx="1356138" cy="1567090"/>
            </a:xfrm>
            <a:custGeom>
              <a:avLst/>
              <a:gdLst/>
              <a:ahLst/>
              <a:cxnLst/>
              <a:rect l="l" t="t" r="r" b="b"/>
              <a:pathLst>
                <a:path w="1356138" h="1567090">
                  <a:moveTo>
                    <a:pt x="0" y="0"/>
                  </a:moveTo>
                  <a:lnTo>
                    <a:pt x="1356138" y="0"/>
                  </a:lnTo>
                  <a:lnTo>
                    <a:pt x="1356138" y="1567090"/>
                  </a:lnTo>
                  <a:lnTo>
                    <a:pt x="0" y="1567090"/>
                  </a:lnTo>
                  <a:close/>
                </a:path>
              </a:pathLst>
            </a:custGeom>
            <a:solidFill>
              <a:srgbClr val="000000">
                <a:alpha val="0"/>
              </a:srgbClr>
            </a:solidFill>
            <a:ln w="38100" cap="sq">
              <a:solidFill>
                <a:srgbClr val="7E5C8F"/>
              </a:solidFill>
              <a:prstDash val="solid"/>
              <a:miter/>
            </a:ln>
          </p:spPr>
        </p:sp>
        <p:sp>
          <p:nvSpPr>
            <p:cNvPr id="21" name="TextBox 21"/>
            <p:cNvSpPr txBox="1"/>
            <p:nvPr/>
          </p:nvSpPr>
          <p:spPr>
            <a:xfrm>
              <a:off x="0" y="-38100"/>
              <a:ext cx="1356138" cy="1605190"/>
            </a:xfrm>
            <a:prstGeom prst="rect">
              <a:avLst/>
            </a:prstGeom>
          </p:spPr>
          <p:txBody>
            <a:bodyPr lIns="50800" tIns="50800" rIns="50800" bIns="50800" rtlCol="0" anchor="ctr"/>
            <a:lstStyle/>
            <a:p>
              <a:pPr algn="ctr">
                <a:lnSpc>
                  <a:spcPts val="3095"/>
                </a:lnSpc>
              </a:pPr>
              <a:endParaRPr/>
            </a:p>
          </p:txBody>
        </p:sp>
      </p:grpSp>
      <p:sp>
        <p:nvSpPr>
          <p:cNvPr id="22" name="TextBox 22"/>
          <p:cNvSpPr txBox="1"/>
          <p:nvPr/>
        </p:nvSpPr>
        <p:spPr>
          <a:xfrm>
            <a:off x="4963020" y="3282094"/>
            <a:ext cx="3904133" cy="504295"/>
          </a:xfrm>
          <a:prstGeom prst="rect">
            <a:avLst/>
          </a:prstGeom>
        </p:spPr>
        <p:txBody>
          <a:bodyPr lIns="0" tIns="0" rIns="0" bIns="0" rtlCol="0" anchor="t">
            <a:spAutoFit/>
          </a:bodyPr>
          <a:lstStyle/>
          <a:p>
            <a:pPr marL="0" lvl="0" indent="0" algn="ctr">
              <a:lnSpc>
                <a:spcPts val="4177"/>
              </a:lnSpc>
              <a:spcBef>
                <a:spcPct val="0"/>
              </a:spcBef>
            </a:pPr>
            <a:r>
              <a:rPr lang="en-US" sz="2983">
                <a:solidFill>
                  <a:srgbClr val="000000"/>
                </a:solidFill>
                <a:latin typeface="Lobster"/>
              </a:rPr>
              <a:t> 2.Defining the functions</a:t>
            </a:r>
          </a:p>
        </p:txBody>
      </p:sp>
      <p:sp>
        <p:nvSpPr>
          <p:cNvPr id="23" name="TextBox 23"/>
          <p:cNvSpPr txBox="1"/>
          <p:nvPr/>
        </p:nvSpPr>
        <p:spPr>
          <a:xfrm>
            <a:off x="5388921" y="4387630"/>
            <a:ext cx="3246574" cy="971911"/>
          </a:xfrm>
          <a:prstGeom prst="rect">
            <a:avLst/>
          </a:prstGeom>
        </p:spPr>
        <p:txBody>
          <a:bodyPr lIns="0" tIns="0" rIns="0" bIns="0" rtlCol="0" anchor="t">
            <a:spAutoFit/>
          </a:bodyPr>
          <a:lstStyle/>
          <a:p>
            <a:pPr marL="401741" lvl="1" indent="-200870">
              <a:lnSpc>
                <a:spcPts val="2605"/>
              </a:lnSpc>
              <a:buFont typeface="Arial"/>
              <a:buChar char="•"/>
            </a:pPr>
            <a:r>
              <a:rPr lang="en-US" sz="1860">
                <a:solidFill>
                  <a:srgbClr val="000000"/>
                </a:solidFill>
                <a:latin typeface="Montserrat Classic"/>
              </a:rPr>
              <a:t>. threading_rec() </a:t>
            </a:r>
          </a:p>
          <a:p>
            <a:pPr marL="401741" lvl="1" indent="-200870">
              <a:lnSpc>
                <a:spcPts val="2605"/>
              </a:lnSpc>
              <a:buFont typeface="Arial"/>
              <a:buChar char="•"/>
            </a:pPr>
            <a:r>
              <a:rPr lang="en-US" sz="1860">
                <a:solidFill>
                  <a:srgbClr val="000000"/>
                </a:solidFill>
                <a:latin typeface="Montserrat Classic"/>
              </a:rPr>
              <a:t>. callback() </a:t>
            </a:r>
          </a:p>
          <a:p>
            <a:pPr marL="401741" lvl="1" indent="-200870">
              <a:lnSpc>
                <a:spcPts val="2605"/>
              </a:lnSpc>
              <a:buFont typeface="Arial"/>
              <a:buChar char="•"/>
            </a:pPr>
            <a:r>
              <a:rPr lang="en-US" sz="1860">
                <a:solidFill>
                  <a:srgbClr val="000000"/>
                </a:solidFill>
                <a:latin typeface="Montserrat Classic"/>
              </a:rPr>
              <a:t>record_audio()</a:t>
            </a:r>
          </a:p>
        </p:txBody>
      </p:sp>
      <p:sp>
        <p:nvSpPr>
          <p:cNvPr id="24" name="TextBox 24"/>
          <p:cNvSpPr txBox="1"/>
          <p:nvPr/>
        </p:nvSpPr>
        <p:spPr>
          <a:xfrm>
            <a:off x="17106090" y="8919797"/>
            <a:ext cx="598217" cy="544893"/>
          </a:xfrm>
          <a:prstGeom prst="rect">
            <a:avLst/>
          </a:prstGeom>
        </p:spPr>
        <p:txBody>
          <a:bodyPr lIns="0" tIns="0" rIns="0" bIns="0" rtlCol="0" anchor="t">
            <a:spAutoFit/>
          </a:bodyPr>
          <a:lstStyle/>
          <a:p>
            <a:pPr algn="ctr">
              <a:lnSpc>
                <a:spcPts val="4427"/>
              </a:lnSpc>
            </a:pPr>
            <a:r>
              <a:rPr lang="en-US" sz="3162" dirty="0">
                <a:solidFill>
                  <a:srgbClr val="000000"/>
                </a:solidFill>
                <a:latin typeface="Bugaki"/>
              </a:rPr>
              <a:t>3</a:t>
            </a:r>
          </a:p>
        </p:txBody>
      </p:sp>
      <p:sp>
        <p:nvSpPr>
          <p:cNvPr id="25" name="Freeform 25"/>
          <p:cNvSpPr/>
          <p:nvPr/>
        </p:nvSpPr>
        <p:spPr>
          <a:xfrm>
            <a:off x="6177991" y="9618608"/>
            <a:ext cx="10236489" cy="2196192"/>
          </a:xfrm>
          <a:custGeom>
            <a:avLst/>
            <a:gdLst/>
            <a:ahLst/>
            <a:cxnLst/>
            <a:rect l="l" t="t" r="r" b="b"/>
            <a:pathLst>
              <a:path w="10236489" h="2196192">
                <a:moveTo>
                  <a:pt x="0" y="0"/>
                </a:moveTo>
                <a:lnTo>
                  <a:pt x="10236489" y="0"/>
                </a:lnTo>
                <a:lnTo>
                  <a:pt x="10236489" y="2196192"/>
                </a:lnTo>
                <a:lnTo>
                  <a:pt x="0" y="21961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26" name="Freeform 26"/>
          <p:cNvSpPr/>
          <p:nvPr/>
        </p:nvSpPr>
        <p:spPr>
          <a:xfrm>
            <a:off x="-972988" y="-1662792"/>
            <a:ext cx="10236489" cy="2196192"/>
          </a:xfrm>
          <a:custGeom>
            <a:avLst/>
            <a:gdLst/>
            <a:ahLst/>
            <a:cxnLst/>
            <a:rect l="l" t="t" r="r" b="b"/>
            <a:pathLst>
              <a:path w="10236489" h="2196192">
                <a:moveTo>
                  <a:pt x="0" y="0"/>
                </a:moveTo>
                <a:lnTo>
                  <a:pt x="10236488" y="0"/>
                </a:lnTo>
                <a:lnTo>
                  <a:pt x="10236488" y="2196192"/>
                </a:lnTo>
                <a:lnTo>
                  <a:pt x="0" y="21961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grpSp>
        <p:nvGrpSpPr>
          <p:cNvPr id="27" name="Group 27"/>
          <p:cNvGrpSpPr/>
          <p:nvPr/>
        </p:nvGrpSpPr>
        <p:grpSpPr>
          <a:xfrm>
            <a:off x="577154" y="3216087"/>
            <a:ext cx="3969826" cy="4587344"/>
            <a:chOff x="0" y="0"/>
            <a:chExt cx="1356138" cy="1567090"/>
          </a:xfrm>
        </p:grpSpPr>
        <p:sp>
          <p:nvSpPr>
            <p:cNvPr id="28" name="Freeform 28"/>
            <p:cNvSpPr/>
            <p:nvPr/>
          </p:nvSpPr>
          <p:spPr>
            <a:xfrm>
              <a:off x="0" y="0"/>
              <a:ext cx="1356138" cy="1567090"/>
            </a:xfrm>
            <a:custGeom>
              <a:avLst/>
              <a:gdLst/>
              <a:ahLst/>
              <a:cxnLst/>
              <a:rect l="l" t="t" r="r" b="b"/>
              <a:pathLst>
                <a:path w="1356138" h="1567090">
                  <a:moveTo>
                    <a:pt x="0" y="0"/>
                  </a:moveTo>
                  <a:lnTo>
                    <a:pt x="1356138" y="0"/>
                  </a:lnTo>
                  <a:lnTo>
                    <a:pt x="1356138" y="1567090"/>
                  </a:lnTo>
                  <a:lnTo>
                    <a:pt x="0" y="1567090"/>
                  </a:lnTo>
                  <a:close/>
                </a:path>
              </a:pathLst>
            </a:custGeom>
            <a:solidFill>
              <a:srgbClr val="000000">
                <a:alpha val="0"/>
              </a:srgbClr>
            </a:solidFill>
            <a:ln w="38100" cap="sq">
              <a:solidFill>
                <a:srgbClr val="7E5C8F"/>
              </a:solidFill>
              <a:prstDash val="solid"/>
              <a:miter/>
            </a:ln>
          </p:spPr>
        </p:sp>
        <p:sp>
          <p:nvSpPr>
            <p:cNvPr id="29" name="TextBox 29"/>
            <p:cNvSpPr txBox="1"/>
            <p:nvPr/>
          </p:nvSpPr>
          <p:spPr>
            <a:xfrm>
              <a:off x="0" y="-38100"/>
              <a:ext cx="1356138" cy="1605190"/>
            </a:xfrm>
            <a:prstGeom prst="rect">
              <a:avLst/>
            </a:prstGeom>
          </p:spPr>
          <p:txBody>
            <a:bodyPr lIns="50800" tIns="50800" rIns="50800" bIns="50800" rtlCol="0" anchor="ctr"/>
            <a:lstStyle/>
            <a:p>
              <a:pPr algn="ctr">
                <a:lnSpc>
                  <a:spcPts val="3095"/>
                </a:lnSpc>
              </a:pPr>
              <a:endParaRPr/>
            </a:p>
          </p:txBody>
        </p:sp>
      </p:grpSp>
      <p:grpSp>
        <p:nvGrpSpPr>
          <p:cNvPr id="30" name="Group 30"/>
          <p:cNvGrpSpPr/>
          <p:nvPr/>
        </p:nvGrpSpPr>
        <p:grpSpPr>
          <a:xfrm>
            <a:off x="424754" y="3065869"/>
            <a:ext cx="3969826" cy="4587344"/>
            <a:chOff x="0" y="0"/>
            <a:chExt cx="1356138" cy="1567090"/>
          </a:xfrm>
        </p:grpSpPr>
        <p:sp>
          <p:nvSpPr>
            <p:cNvPr id="31" name="Freeform 31"/>
            <p:cNvSpPr/>
            <p:nvPr/>
          </p:nvSpPr>
          <p:spPr>
            <a:xfrm>
              <a:off x="0" y="0"/>
              <a:ext cx="1356138" cy="1567090"/>
            </a:xfrm>
            <a:custGeom>
              <a:avLst/>
              <a:gdLst/>
              <a:ahLst/>
              <a:cxnLst/>
              <a:rect l="l" t="t" r="r" b="b"/>
              <a:pathLst>
                <a:path w="1356138" h="1567090">
                  <a:moveTo>
                    <a:pt x="0" y="0"/>
                  </a:moveTo>
                  <a:lnTo>
                    <a:pt x="1356138" y="0"/>
                  </a:lnTo>
                  <a:lnTo>
                    <a:pt x="1356138" y="1567090"/>
                  </a:lnTo>
                  <a:lnTo>
                    <a:pt x="0" y="1567090"/>
                  </a:lnTo>
                  <a:close/>
                </a:path>
              </a:pathLst>
            </a:custGeom>
            <a:solidFill>
              <a:srgbClr val="000000">
                <a:alpha val="0"/>
              </a:srgbClr>
            </a:solidFill>
            <a:ln w="38100" cap="sq">
              <a:solidFill>
                <a:srgbClr val="7E5C8F"/>
              </a:solidFill>
              <a:prstDash val="solid"/>
              <a:miter/>
            </a:ln>
          </p:spPr>
        </p:sp>
        <p:sp>
          <p:nvSpPr>
            <p:cNvPr id="32" name="TextBox 32"/>
            <p:cNvSpPr txBox="1"/>
            <p:nvPr/>
          </p:nvSpPr>
          <p:spPr>
            <a:xfrm>
              <a:off x="0" y="-38100"/>
              <a:ext cx="1356138" cy="1605190"/>
            </a:xfrm>
            <a:prstGeom prst="rect">
              <a:avLst/>
            </a:prstGeom>
          </p:spPr>
          <p:txBody>
            <a:bodyPr lIns="50800" tIns="50800" rIns="50800" bIns="50800" rtlCol="0" anchor="ctr"/>
            <a:lstStyle/>
            <a:p>
              <a:pPr algn="ctr">
                <a:lnSpc>
                  <a:spcPts val="3095"/>
                </a:lnSpc>
              </a:pPr>
              <a:endParaRPr/>
            </a:p>
          </p:txBody>
        </p:sp>
      </p:grpSp>
      <p:sp>
        <p:nvSpPr>
          <p:cNvPr id="33" name="TextBox 33"/>
          <p:cNvSpPr txBox="1"/>
          <p:nvPr/>
        </p:nvSpPr>
        <p:spPr>
          <a:xfrm>
            <a:off x="111749" y="3458017"/>
            <a:ext cx="4736215" cy="599594"/>
          </a:xfrm>
          <a:prstGeom prst="rect">
            <a:avLst/>
          </a:prstGeom>
        </p:spPr>
        <p:txBody>
          <a:bodyPr lIns="0" tIns="0" rIns="0" bIns="0" rtlCol="0" anchor="t">
            <a:spAutoFit/>
          </a:bodyPr>
          <a:lstStyle/>
          <a:p>
            <a:pPr marL="0" lvl="0" indent="0" algn="ctr">
              <a:lnSpc>
                <a:spcPts val="5067"/>
              </a:lnSpc>
              <a:spcBef>
                <a:spcPct val="0"/>
              </a:spcBef>
            </a:pPr>
            <a:r>
              <a:rPr lang="en-US" sz="3619">
                <a:solidFill>
                  <a:srgbClr val="000000"/>
                </a:solidFill>
                <a:latin typeface="Lobster"/>
              </a:rPr>
              <a:t>1.Importing libraries </a:t>
            </a:r>
          </a:p>
        </p:txBody>
      </p:sp>
      <p:sp>
        <p:nvSpPr>
          <p:cNvPr id="34" name="TextBox 34"/>
          <p:cNvSpPr txBox="1"/>
          <p:nvPr/>
        </p:nvSpPr>
        <p:spPr>
          <a:xfrm>
            <a:off x="782240" y="4233227"/>
            <a:ext cx="3246574" cy="2427524"/>
          </a:xfrm>
          <a:prstGeom prst="rect">
            <a:avLst/>
          </a:prstGeom>
        </p:spPr>
        <p:txBody>
          <a:bodyPr lIns="0" tIns="0" rIns="0" bIns="0" rtlCol="0" anchor="t">
            <a:spAutoFit/>
          </a:bodyPr>
          <a:lstStyle/>
          <a:p>
            <a:pPr marL="401741" lvl="1" indent="-200870">
              <a:lnSpc>
                <a:spcPts val="3293"/>
              </a:lnSpc>
              <a:buFont typeface="Arial"/>
              <a:buChar char="•"/>
            </a:pPr>
            <a:r>
              <a:rPr lang="en-US" sz="1860" spc="-93">
                <a:solidFill>
                  <a:srgbClr val="000000"/>
                </a:solidFill>
                <a:latin typeface="Montserrat Classic"/>
              </a:rPr>
              <a:t>import sounddevice as sd</a:t>
            </a:r>
          </a:p>
          <a:p>
            <a:pPr marL="401741" lvl="1" indent="-200870">
              <a:lnSpc>
                <a:spcPts val="3293"/>
              </a:lnSpc>
              <a:buFont typeface="Arial"/>
              <a:buChar char="•"/>
            </a:pPr>
            <a:r>
              <a:rPr lang="en-US" sz="1860" spc="-93">
                <a:solidFill>
                  <a:srgbClr val="000000"/>
                </a:solidFill>
                <a:latin typeface="Montserrat Classic"/>
              </a:rPr>
              <a:t>from tkinter import</a:t>
            </a:r>
          </a:p>
          <a:p>
            <a:pPr marL="401741" lvl="1" indent="-200870">
              <a:lnSpc>
                <a:spcPts val="3293"/>
              </a:lnSpc>
              <a:buFont typeface="Arial"/>
              <a:buChar char="•"/>
            </a:pPr>
            <a:r>
              <a:rPr lang="en-US" sz="1860" spc="-93">
                <a:solidFill>
                  <a:srgbClr val="000000"/>
                </a:solidFill>
                <a:latin typeface="Montserrat Classic"/>
              </a:rPr>
              <a:t>import queue import</a:t>
            </a:r>
          </a:p>
          <a:p>
            <a:pPr marL="401741" lvl="1" indent="-200870">
              <a:lnSpc>
                <a:spcPts val="3293"/>
              </a:lnSpc>
              <a:buFont typeface="Arial"/>
              <a:buChar char="•"/>
            </a:pPr>
            <a:r>
              <a:rPr lang="en-US" sz="1860" spc="-93">
                <a:solidFill>
                  <a:srgbClr val="000000"/>
                </a:solidFill>
                <a:latin typeface="Montserrat Classic"/>
              </a:rPr>
              <a:t>soundfile as sf import</a:t>
            </a:r>
          </a:p>
          <a:p>
            <a:pPr marL="401741" lvl="1" indent="-200870">
              <a:lnSpc>
                <a:spcPts val="3293"/>
              </a:lnSpc>
              <a:buFont typeface="Arial"/>
              <a:buChar char="•"/>
            </a:pPr>
            <a:r>
              <a:rPr lang="en-US" sz="1860" spc="-93">
                <a:solidFill>
                  <a:srgbClr val="000000"/>
                </a:solidFill>
                <a:latin typeface="Montserrat Classic"/>
              </a:rPr>
              <a:t>threading from tkinter</a:t>
            </a:r>
          </a:p>
          <a:p>
            <a:pPr marL="401741" lvl="1" indent="-200870">
              <a:lnSpc>
                <a:spcPts val="3293"/>
              </a:lnSpc>
              <a:buFont typeface="Arial"/>
              <a:buChar char="•"/>
            </a:pPr>
            <a:r>
              <a:rPr lang="en-US" sz="1860" spc="-93">
                <a:solidFill>
                  <a:srgbClr val="000000"/>
                </a:solidFill>
                <a:latin typeface="Montserrat Classic"/>
              </a:rPr>
              <a:t>import messagebox </a:t>
            </a:r>
          </a:p>
        </p:txBody>
      </p:sp>
      <p:grpSp>
        <p:nvGrpSpPr>
          <p:cNvPr id="35" name="Group 35"/>
          <p:cNvGrpSpPr/>
          <p:nvPr/>
        </p:nvGrpSpPr>
        <p:grpSpPr>
          <a:xfrm>
            <a:off x="9283195" y="3065869"/>
            <a:ext cx="3969826" cy="4587344"/>
            <a:chOff x="0" y="0"/>
            <a:chExt cx="1356138" cy="1567090"/>
          </a:xfrm>
        </p:grpSpPr>
        <p:sp>
          <p:nvSpPr>
            <p:cNvPr id="36" name="Freeform 36"/>
            <p:cNvSpPr/>
            <p:nvPr/>
          </p:nvSpPr>
          <p:spPr>
            <a:xfrm>
              <a:off x="0" y="0"/>
              <a:ext cx="1356138" cy="1567090"/>
            </a:xfrm>
            <a:custGeom>
              <a:avLst/>
              <a:gdLst/>
              <a:ahLst/>
              <a:cxnLst/>
              <a:rect l="l" t="t" r="r" b="b"/>
              <a:pathLst>
                <a:path w="1356138" h="1567090">
                  <a:moveTo>
                    <a:pt x="0" y="0"/>
                  </a:moveTo>
                  <a:lnTo>
                    <a:pt x="1356138" y="0"/>
                  </a:lnTo>
                  <a:lnTo>
                    <a:pt x="1356138" y="1567090"/>
                  </a:lnTo>
                  <a:lnTo>
                    <a:pt x="0" y="1567090"/>
                  </a:lnTo>
                  <a:close/>
                </a:path>
              </a:pathLst>
            </a:custGeom>
            <a:solidFill>
              <a:srgbClr val="000000">
                <a:alpha val="0"/>
              </a:srgbClr>
            </a:solidFill>
            <a:ln w="38100" cap="sq">
              <a:solidFill>
                <a:srgbClr val="7E5C8F"/>
              </a:solidFill>
              <a:prstDash val="solid"/>
              <a:miter/>
            </a:ln>
          </p:spPr>
        </p:sp>
        <p:sp>
          <p:nvSpPr>
            <p:cNvPr id="37" name="TextBox 37"/>
            <p:cNvSpPr txBox="1"/>
            <p:nvPr/>
          </p:nvSpPr>
          <p:spPr>
            <a:xfrm>
              <a:off x="0" y="-38100"/>
              <a:ext cx="1356138" cy="1605190"/>
            </a:xfrm>
            <a:prstGeom prst="rect">
              <a:avLst/>
            </a:prstGeom>
          </p:spPr>
          <p:txBody>
            <a:bodyPr lIns="50800" tIns="50800" rIns="50800" bIns="50800" rtlCol="0" anchor="ctr"/>
            <a:lstStyle/>
            <a:p>
              <a:pPr algn="ctr">
                <a:lnSpc>
                  <a:spcPts val="3095"/>
                </a:lnSpc>
              </a:pPr>
              <a:endParaRPr/>
            </a:p>
          </p:txBody>
        </p:sp>
      </p:grpSp>
      <p:grpSp>
        <p:nvGrpSpPr>
          <p:cNvPr id="38" name="Group 38"/>
          <p:cNvGrpSpPr/>
          <p:nvPr/>
        </p:nvGrpSpPr>
        <p:grpSpPr>
          <a:xfrm>
            <a:off x="13681645" y="3216087"/>
            <a:ext cx="3969826" cy="4587344"/>
            <a:chOff x="0" y="0"/>
            <a:chExt cx="1356138" cy="1567090"/>
          </a:xfrm>
        </p:grpSpPr>
        <p:sp>
          <p:nvSpPr>
            <p:cNvPr id="39" name="Freeform 39"/>
            <p:cNvSpPr/>
            <p:nvPr/>
          </p:nvSpPr>
          <p:spPr>
            <a:xfrm>
              <a:off x="0" y="0"/>
              <a:ext cx="1356138" cy="1567090"/>
            </a:xfrm>
            <a:custGeom>
              <a:avLst/>
              <a:gdLst/>
              <a:ahLst/>
              <a:cxnLst/>
              <a:rect l="l" t="t" r="r" b="b"/>
              <a:pathLst>
                <a:path w="1356138" h="1567090">
                  <a:moveTo>
                    <a:pt x="0" y="0"/>
                  </a:moveTo>
                  <a:lnTo>
                    <a:pt x="1356138" y="0"/>
                  </a:lnTo>
                  <a:lnTo>
                    <a:pt x="1356138" y="1567090"/>
                  </a:lnTo>
                  <a:lnTo>
                    <a:pt x="0" y="1567090"/>
                  </a:lnTo>
                  <a:close/>
                </a:path>
              </a:pathLst>
            </a:custGeom>
            <a:solidFill>
              <a:srgbClr val="000000">
                <a:alpha val="0"/>
              </a:srgbClr>
            </a:solidFill>
            <a:ln w="38100" cap="sq">
              <a:solidFill>
                <a:srgbClr val="7E5C8F"/>
              </a:solidFill>
              <a:prstDash val="solid"/>
              <a:miter/>
            </a:ln>
          </p:spPr>
        </p:sp>
        <p:sp>
          <p:nvSpPr>
            <p:cNvPr id="40" name="TextBox 40"/>
            <p:cNvSpPr txBox="1"/>
            <p:nvPr/>
          </p:nvSpPr>
          <p:spPr>
            <a:xfrm>
              <a:off x="0" y="-38100"/>
              <a:ext cx="1356138" cy="1605190"/>
            </a:xfrm>
            <a:prstGeom prst="rect">
              <a:avLst/>
            </a:prstGeom>
          </p:spPr>
          <p:txBody>
            <a:bodyPr lIns="50800" tIns="50800" rIns="50800" bIns="50800" rtlCol="0" anchor="ctr"/>
            <a:lstStyle/>
            <a:p>
              <a:pPr algn="ctr">
                <a:lnSpc>
                  <a:spcPts val="3095"/>
                </a:lnSpc>
              </a:pPr>
              <a:endParaRPr/>
            </a:p>
          </p:txBody>
        </p:sp>
      </p:grpSp>
      <p:grpSp>
        <p:nvGrpSpPr>
          <p:cNvPr id="41" name="Group 41"/>
          <p:cNvGrpSpPr/>
          <p:nvPr/>
        </p:nvGrpSpPr>
        <p:grpSpPr>
          <a:xfrm>
            <a:off x="13550161" y="3065869"/>
            <a:ext cx="3969826" cy="4587344"/>
            <a:chOff x="0" y="0"/>
            <a:chExt cx="1356138" cy="1567090"/>
          </a:xfrm>
        </p:grpSpPr>
        <p:sp>
          <p:nvSpPr>
            <p:cNvPr id="42" name="Freeform 42"/>
            <p:cNvSpPr/>
            <p:nvPr/>
          </p:nvSpPr>
          <p:spPr>
            <a:xfrm>
              <a:off x="0" y="0"/>
              <a:ext cx="1356138" cy="1567090"/>
            </a:xfrm>
            <a:custGeom>
              <a:avLst/>
              <a:gdLst/>
              <a:ahLst/>
              <a:cxnLst/>
              <a:rect l="l" t="t" r="r" b="b"/>
              <a:pathLst>
                <a:path w="1356138" h="1567090">
                  <a:moveTo>
                    <a:pt x="0" y="0"/>
                  </a:moveTo>
                  <a:lnTo>
                    <a:pt x="1356138" y="0"/>
                  </a:lnTo>
                  <a:lnTo>
                    <a:pt x="1356138" y="1567090"/>
                  </a:lnTo>
                  <a:lnTo>
                    <a:pt x="0" y="1567090"/>
                  </a:lnTo>
                  <a:close/>
                </a:path>
              </a:pathLst>
            </a:custGeom>
            <a:solidFill>
              <a:srgbClr val="000000">
                <a:alpha val="0"/>
              </a:srgbClr>
            </a:solidFill>
            <a:ln w="38100" cap="sq">
              <a:solidFill>
                <a:srgbClr val="7E5C8F"/>
              </a:solidFill>
              <a:prstDash val="solid"/>
              <a:miter/>
            </a:ln>
          </p:spPr>
        </p:sp>
        <p:sp>
          <p:nvSpPr>
            <p:cNvPr id="43" name="TextBox 43"/>
            <p:cNvSpPr txBox="1"/>
            <p:nvPr/>
          </p:nvSpPr>
          <p:spPr>
            <a:xfrm>
              <a:off x="0" y="-38100"/>
              <a:ext cx="1356138" cy="1605190"/>
            </a:xfrm>
            <a:prstGeom prst="rect">
              <a:avLst/>
            </a:prstGeom>
          </p:spPr>
          <p:txBody>
            <a:bodyPr lIns="50800" tIns="50800" rIns="50800" bIns="50800" rtlCol="0" anchor="ctr"/>
            <a:lstStyle/>
            <a:p>
              <a:pPr algn="ctr">
                <a:lnSpc>
                  <a:spcPts val="3095"/>
                </a:lnSpc>
              </a:pPr>
              <a:endParaRPr/>
            </a:p>
          </p:txBody>
        </p:sp>
      </p:grpSp>
      <p:grpSp>
        <p:nvGrpSpPr>
          <p:cNvPr id="44" name="Group 44"/>
          <p:cNvGrpSpPr/>
          <p:nvPr/>
        </p:nvGrpSpPr>
        <p:grpSpPr>
          <a:xfrm>
            <a:off x="9431265" y="3216087"/>
            <a:ext cx="3969826" cy="4587344"/>
            <a:chOff x="0" y="0"/>
            <a:chExt cx="1356138" cy="1567090"/>
          </a:xfrm>
        </p:grpSpPr>
        <p:sp>
          <p:nvSpPr>
            <p:cNvPr id="45" name="Freeform 45"/>
            <p:cNvSpPr/>
            <p:nvPr/>
          </p:nvSpPr>
          <p:spPr>
            <a:xfrm>
              <a:off x="0" y="0"/>
              <a:ext cx="1356138" cy="1567090"/>
            </a:xfrm>
            <a:custGeom>
              <a:avLst/>
              <a:gdLst/>
              <a:ahLst/>
              <a:cxnLst/>
              <a:rect l="l" t="t" r="r" b="b"/>
              <a:pathLst>
                <a:path w="1356138" h="1567090">
                  <a:moveTo>
                    <a:pt x="0" y="0"/>
                  </a:moveTo>
                  <a:lnTo>
                    <a:pt x="1356138" y="0"/>
                  </a:lnTo>
                  <a:lnTo>
                    <a:pt x="1356138" y="1567090"/>
                  </a:lnTo>
                  <a:lnTo>
                    <a:pt x="0" y="1567090"/>
                  </a:lnTo>
                  <a:close/>
                </a:path>
              </a:pathLst>
            </a:custGeom>
            <a:solidFill>
              <a:srgbClr val="000000">
                <a:alpha val="0"/>
              </a:srgbClr>
            </a:solidFill>
            <a:ln w="38100" cap="sq">
              <a:solidFill>
                <a:srgbClr val="7E5C8F"/>
              </a:solidFill>
              <a:prstDash val="solid"/>
              <a:miter/>
            </a:ln>
          </p:spPr>
        </p:sp>
        <p:sp>
          <p:nvSpPr>
            <p:cNvPr id="46" name="TextBox 46"/>
            <p:cNvSpPr txBox="1"/>
            <p:nvPr/>
          </p:nvSpPr>
          <p:spPr>
            <a:xfrm>
              <a:off x="0" y="-38100"/>
              <a:ext cx="1356138" cy="1605190"/>
            </a:xfrm>
            <a:prstGeom prst="rect">
              <a:avLst/>
            </a:prstGeom>
          </p:spPr>
          <p:txBody>
            <a:bodyPr lIns="50800" tIns="50800" rIns="50800" bIns="50800" rtlCol="0" anchor="ctr"/>
            <a:lstStyle/>
            <a:p>
              <a:pPr algn="ctr">
                <a:lnSpc>
                  <a:spcPts val="3095"/>
                </a:lnSpc>
              </a:pPr>
              <a:endParaRPr/>
            </a:p>
          </p:txBody>
        </p:sp>
      </p:grpSp>
      <p:sp>
        <p:nvSpPr>
          <p:cNvPr id="47" name="TextBox 47"/>
          <p:cNvSpPr txBox="1"/>
          <p:nvPr/>
        </p:nvSpPr>
        <p:spPr>
          <a:xfrm>
            <a:off x="9086555" y="3217477"/>
            <a:ext cx="4563230" cy="1200521"/>
          </a:xfrm>
          <a:prstGeom prst="rect">
            <a:avLst/>
          </a:prstGeom>
        </p:spPr>
        <p:txBody>
          <a:bodyPr lIns="0" tIns="0" rIns="0" bIns="0" rtlCol="0" anchor="t">
            <a:spAutoFit/>
          </a:bodyPr>
          <a:lstStyle/>
          <a:p>
            <a:pPr marL="0" lvl="0" indent="0" algn="ctr">
              <a:lnSpc>
                <a:spcPts val="4882"/>
              </a:lnSpc>
              <a:spcBef>
                <a:spcPct val="0"/>
              </a:spcBef>
            </a:pPr>
            <a:r>
              <a:rPr lang="en-US" sz="3487">
                <a:solidFill>
                  <a:srgbClr val="000000"/>
                </a:solidFill>
                <a:latin typeface="Lobster"/>
              </a:rPr>
              <a:t>3. Creating the audio recorder GUI</a:t>
            </a:r>
          </a:p>
        </p:txBody>
      </p:sp>
      <p:sp>
        <p:nvSpPr>
          <p:cNvPr id="48" name="TextBox 48"/>
          <p:cNvSpPr txBox="1"/>
          <p:nvPr/>
        </p:nvSpPr>
        <p:spPr>
          <a:xfrm>
            <a:off x="13575407" y="3306998"/>
            <a:ext cx="3919334" cy="1031004"/>
          </a:xfrm>
          <a:prstGeom prst="rect">
            <a:avLst/>
          </a:prstGeom>
        </p:spPr>
        <p:txBody>
          <a:bodyPr lIns="0" tIns="0" rIns="0" bIns="0" rtlCol="0" anchor="t">
            <a:spAutoFit/>
          </a:bodyPr>
          <a:lstStyle/>
          <a:p>
            <a:pPr marL="0" lvl="0" indent="0" algn="ctr">
              <a:lnSpc>
                <a:spcPts val="4193"/>
              </a:lnSpc>
              <a:spcBef>
                <a:spcPct val="0"/>
              </a:spcBef>
            </a:pPr>
            <a:r>
              <a:rPr lang="en-US" sz="2995">
                <a:solidFill>
                  <a:srgbClr val="000000"/>
                </a:solidFill>
                <a:latin typeface="Lobster"/>
              </a:rPr>
              <a:t> 4.Create the components and the button</a:t>
            </a:r>
          </a:p>
        </p:txBody>
      </p:sp>
      <p:sp>
        <p:nvSpPr>
          <p:cNvPr id="49" name="TextBox 49"/>
          <p:cNvSpPr txBox="1"/>
          <p:nvPr/>
        </p:nvSpPr>
        <p:spPr>
          <a:xfrm>
            <a:off x="9540470" y="4471510"/>
            <a:ext cx="3559658" cy="1922506"/>
          </a:xfrm>
          <a:prstGeom prst="rect">
            <a:avLst/>
          </a:prstGeom>
        </p:spPr>
        <p:txBody>
          <a:bodyPr lIns="0" tIns="0" rIns="0" bIns="0" rtlCol="0" anchor="t">
            <a:spAutoFit/>
          </a:bodyPr>
          <a:lstStyle/>
          <a:p>
            <a:pPr marL="336972" lvl="1" indent="-168486">
              <a:lnSpc>
                <a:spcPts val="2185"/>
              </a:lnSpc>
              <a:buFont typeface="Arial"/>
              <a:buChar char="•"/>
            </a:pPr>
            <a:r>
              <a:rPr lang="en-US" sz="1560">
                <a:solidFill>
                  <a:srgbClr val="000000"/>
                </a:solidFill>
                <a:latin typeface="Montserrat Classic"/>
              </a:rPr>
              <a:t>audio_recorder = Tk():</a:t>
            </a:r>
          </a:p>
          <a:p>
            <a:pPr marL="336972" lvl="1" indent="-168486" algn="ctr">
              <a:lnSpc>
                <a:spcPts val="2185"/>
              </a:lnSpc>
              <a:buFont typeface="Arial"/>
              <a:buChar char="•"/>
            </a:pPr>
            <a:r>
              <a:rPr lang="en-US" sz="1560">
                <a:solidFill>
                  <a:srgbClr val="000000"/>
                </a:solidFill>
                <a:latin typeface="Montserrat Classic"/>
                <a:ea typeface="Montserrat Classic"/>
              </a:rPr>
              <a:t>audio_rec.geometry(“360×200”):</a:t>
            </a:r>
          </a:p>
          <a:p>
            <a:pPr marL="336972" lvl="1" indent="-168486">
              <a:lnSpc>
                <a:spcPts val="2185"/>
              </a:lnSpc>
              <a:buFont typeface="Arial"/>
              <a:buChar char="•"/>
            </a:pPr>
            <a:r>
              <a:rPr lang="en-US" sz="1560">
                <a:solidFill>
                  <a:srgbClr val="000000"/>
                </a:solidFill>
                <a:latin typeface="Montserrat Classic"/>
              </a:rPr>
              <a:t>audio_rec.title()</a:t>
            </a:r>
          </a:p>
          <a:p>
            <a:pPr marL="336972" lvl="1" indent="-168486">
              <a:lnSpc>
                <a:spcPts val="2185"/>
              </a:lnSpc>
              <a:buFont typeface="Arial"/>
              <a:buChar char="•"/>
            </a:pPr>
            <a:r>
              <a:rPr lang="en-US" sz="1560">
                <a:solidFill>
                  <a:srgbClr val="000000"/>
                </a:solidFill>
                <a:latin typeface="Montserrat Classic"/>
              </a:rPr>
              <a:t> audio_rec.config(bg=”#107dc2″):</a:t>
            </a:r>
          </a:p>
          <a:p>
            <a:pPr marL="336972" lvl="1" indent="-168486">
              <a:lnSpc>
                <a:spcPts val="2185"/>
              </a:lnSpc>
              <a:buFont typeface="Arial"/>
              <a:buChar char="•"/>
            </a:pPr>
            <a:r>
              <a:rPr lang="en-US" sz="1560">
                <a:solidFill>
                  <a:srgbClr val="000000"/>
                </a:solidFill>
                <a:latin typeface="Montserrat Classic"/>
              </a:rPr>
              <a:t> q = queue.Queue():</a:t>
            </a:r>
          </a:p>
          <a:p>
            <a:pPr marL="336972" lvl="1" indent="-168486">
              <a:lnSpc>
                <a:spcPts val="2185"/>
              </a:lnSpc>
              <a:buFont typeface="Arial"/>
              <a:buChar char="•"/>
            </a:pPr>
            <a:r>
              <a:rPr lang="en-US" sz="1560">
                <a:solidFill>
                  <a:srgbClr val="000000"/>
                </a:solidFill>
                <a:latin typeface="Montserrat Classic"/>
              </a:rPr>
              <a:t> recording = False, file_exists = False:</a:t>
            </a:r>
          </a:p>
        </p:txBody>
      </p:sp>
      <p:sp>
        <p:nvSpPr>
          <p:cNvPr id="50" name="TextBox 50"/>
          <p:cNvSpPr txBox="1"/>
          <p:nvPr/>
        </p:nvSpPr>
        <p:spPr>
          <a:xfrm>
            <a:off x="13690395" y="4548027"/>
            <a:ext cx="3865067" cy="1619611"/>
          </a:xfrm>
          <a:prstGeom prst="rect">
            <a:avLst/>
          </a:prstGeom>
        </p:spPr>
        <p:txBody>
          <a:bodyPr lIns="0" tIns="0" rIns="0" bIns="0" rtlCol="0" anchor="t">
            <a:spAutoFit/>
          </a:bodyPr>
          <a:lstStyle/>
          <a:p>
            <a:pPr marL="401741" lvl="1" indent="-200870">
              <a:lnSpc>
                <a:spcPts val="2605"/>
              </a:lnSpc>
              <a:buFont typeface="Arial"/>
              <a:buChar char="•"/>
            </a:pPr>
            <a:r>
              <a:rPr lang="en-US" sz="1860">
                <a:solidFill>
                  <a:srgbClr val="000000"/>
                </a:solidFill>
                <a:latin typeface="Montserrat Classic"/>
              </a:rPr>
              <a:t>title_lbl:</a:t>
            </a:r>
          </a:p>
          <a:p>
            <a:pPr marL="401741" lvl="1" indent="-200870">
              <a:lnSpc>
                <a:spcPts val="2605"/>
              </a:lnSpc>
              <a:buFont typeface="Arial"/>
              <a:buChar char="•"/>
            </a:pPr>
            <a:r>
              <a:rPr lang="en-US" sz="1860">
                <a:solidFill>
                  <a:srgbClr val="000000"/>
                </a:solidFill>
                <a:latin typeface="Montserrat Classic"/>
              </a:rPr>
              <a:t> record_btn, stop_btn, play_btn:</a:t>
            </a:r>
          </a:p>
          <a:p>
            <a:pPr marL="401741" lvl="1" indent="-200870">
              <a:lnSpc>
                <a:spcPts val="2605"/>
              </a:lnSpc>
              <a:buFont typeface="Arial"/>
              <a:buChar char="•"/>
            </a:pPr>
            <a:r>
              <a:rPr lang="en-US" sz="1860">
                <a:solidFill>
                  <a:srgbClr val="000000"/>
                </a:solidFill>
                <a:latin typeface="Montserrat Classic"/>
              </a:rPr>
              <a:t>grid(row=X,column=X):Place</a:t>
            </a:r>
          </a:p>
          <a:p>
            <a:pPr marL="401741" lvl="1" indent="-200870">
              <a:lnSpc>
                <a:spcPts val="2605"/>
              </a:lnSpc>
              <a:buFont typeface="Arial"/>
              <a:buChar char="•"/>
            </a:pPr>
            <a:r>
              <a:rPr lang="en-US" sz="1860">
                <a:solidFill>
                  <a:srgbClr val="000000"/>
                </a:solidFill>
                <a:latin typeface="Montserrat Classic"/>
              </a:rPr>
              <a:t> audio_rec.mainloop():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anim calcmode="lin" valueType="num">
                                      <p:cBhvr>
                                        <p:cTn id="33" dur="500" fill="hold"/>
                                        <p:tgtEl>
                                          <p:spTgt spid="15"/>
                                        </p:tgtEl>
                                        <p:attrNameLst>
                                          <p:attrName>ppt_x</p:attrName>
                                        </p:attrNameLst>
                                      </p:cBhvr>
                                      <p:tavLst>
                                        <p:tav tm="0">
                                          <p:val>
                                            <p:strVal val="#ppt_x"/>
                                          </p:val>
                                        </p:tav>
                                        <p:tav tm="100000">
                                          <p:val>
                                            <p:strVal val="#ppt_x"/>
                                          </p:val>
                                        </p:tav>
                                      </p:tavLst>
                                    </p:anim>
                                    <p:anim calcmode="lin" valueType="num">
                                      <p:cBhvr>
                                        <p:cTn id="34" dur="5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anim calcmode="lin" valueType="num">
                                      <p:cBhvr>
                                        <p:cTn id="38" dur="500" fill="hold"/>
                                        <p:tgtEl>
                                          <p:spTgt spid="16"/>
                                        </p:tgtEl>
                                        <p:attrNameLst>
                                          <p:attrName>ppt_x</p:attrName>
                                        </p:attrNameLst>
                                      </p:cBhvr>
                                      <p:tavLst>
                                        <p:tav tm="0">
                                          <p:val>
                                            <p:strVal val="#ppt_x"/>
                                          </p:val>
                                        </p:tav>
                                        <p:tav tm="100000">
                                          <p:val>
                                            <p:strVal val="#ppt_x"/>
                                          </p:val>
                                        </p:tav>
                                      </p:tavLst>
                                    </p:anim>
                                    <p:anim calcmode="lin" valueType="num">
                                      <p:cBhvr>
                                        <p:cTn id="39" dur="5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anim calcmode="lin" valueType="num">
                                      <p:cBhvr>
                                        <p:cTn id="43" dur="500" fill="hold"/>
                                        <p:tgtEl>
                                          <p:spTgt spid="19"/>
                                        </p:tgtEl>
                                        <p:attrNameLst>
                                          <p:attrName>ppt_x</p:attrName>
                                        </p:attrNameLst>
                                      </p:cBhvr>
                                      <p:tavLst>
                                        <p:tav tm="0">
                                          <p:val>
                                            <p:strVal val="#ppt_x"/>
                                          </p:val>
                                        </p:tav>
                                        <p:tav tm="100000">
                                          <p:val>
                                            <p:strVal val="#ppt_x"/>
                                          </p:val>
                                        </p:tav>
                                      </p:tavLst>
                                    </p:anim>
                                    <p:anim calcmode="lin" valueType="num">
                                      <p:cBhvr>
                                        <p:cTn id="44" dur="5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anim calcmode="lin" valueType="num">
                                      <p:cBhvr>
                                        <p:cTn id="48" dur="500" fill="hold"/>
                                        <p:tgtEl>
                                          <p:spTgt spid="22"/>
                                        </p:tgtEl>
                                        <p:attrNameLst>
                                          <p:attrName>ppt_x</p:attrName>
                                        </p:attrNameLst>
                                      </p:cBhvr>
                                      <p:tavLst>
                                        <p:tav tm="0">
                                          <p:val>
                                            <p:strVal val="#ppt_x"/>
                                          </p:val>
                                        </p:tav>
                                        <p:tav tm="100000">
                                          <p:val>
                                            <p:strVal val="#ppt_x"/>
                                          </p:val>
                                        </p:tav>
                                      </p:tavLst>
                                    </p:anim>
                                    <p:anim calcmode="lin" valueType="num">
                                      <p:cBhvr>
                                        <p:cTn id="49" dur="500" fill="hold"/>
                                        <p:tgtEl>
                                          <p:spTgt spid="2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anim calcmode="lin" valueType="num">
                                      <p:cBhvr>
                                        <p:cTn id="53" dur="500" fill="hold"/>
                                        <p:tgtEl>
                                          <p:spTgt spid="23"/>
                                        </p:tgtEl>
                                        <p:attrNameLst>
                                          <p:attrName>ppt_x</p:attrName>
                                        </p:attrNameLst>
                                      </p:cBhvr>
                                      <p:tavLst>
                                        <p:tav tm="0">
                                          <p:val>
                                            <p:strVal val="#ppt_x"/>
                                          </p:val>
                                        </p:tav>
                                        <p:tav tm="100000">
                                          <p:val>
                                            <p:strVal val="#ppt_x"/>
                                          </p:val>
                                        </p:tav>
                                      </p:tavLst>
                                    </p:anim>
                                    <p:anim calcmode="lin" valueType="num">
                                      <p:cBhvr>
                                        <p:cTn id="54" dur="500" fill="hold"/>
                                        <p:tgtEl>
                                          <p:spTgt spid="2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anim calcmode="lin" valueType="num">
                                      <p:cBhvr>
                                        <p:cTn id="58" dur="500" fill="hold"/>
                                        <p:tgtEl>
                                          <p:spTgt spid="24"/>
                                        </p:tgtEl>
                                        <p:attrNameLst>
                                          <p:attrName>ppt_x</p:attrName>
                                        </p:attrNameLst>
                                      </p:cBhvr>
                                      <p:tavLst>
                                        <p:tav tm="0">
                                          <p:val>
                                            <p:strVal val="#ppt_x"/>
                                          </p:val>
                                        </p:tav>
                                        <p:tav tm="100000">
                                          <p:val>
                                            <p:strVal val="#ppt_x"/>
                                          </p:val>
                                        </p:tav>
                                      </p:tavLst>
                                    </p:anim>
                                    <p:anim calcmode="lin" valueType="num">
                                      <p:cBhvr>
                                        <p:cTn id="59" dur="500" fill="hold"/>
                                        <p:tgtEl>
                                          <p:spTgt spid="24"/>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anim calcmode="lin" valueType="num">
                                      <p:cBhvr>
                                        <p:cTn id="63" dur="500" fill="hold"/>
                                        <p:tgtEl>
                                          <p:spTgt spid="25"/>
                                        </p:tgtEl>
                                        <p:attrNameLst>
                                          <p:attrName>ppt_x</p:attrName>
                                        </p:attrNameLst>
                                      </p:cBhvr>
                                      <p:tavLst>
                                        <p:tav tm="0">
                                          <p:val>
                                            <p:strVal val="#ppt_x"/>
                                          </p:val>
                                        </p:tav>
                                        <p:tav tm="100000">
                                          <p:val>
                                            <p:strVal val="#ppt_x"/>
                                          </p:val>
                                        </p:tav>
                                      </p:tavLst>
                                    </p:anim>
                                    <p:anim calcmode="lin" valueType="num">
                                      <p:cBhvr>
                                        <p:cTn id="64" dur="500" fill="hold"/>
                                        <p:tgtEl>
                                          <p:spTgt spid="2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anim calcmode="lin" valueType="num">
                                      <p:cBhvr>
                                        <p:cTn id="68" dur="500" fill="hold"/>
                                        <p:tgtEl>
                                          <p:spTgt spid="26"/>
                                        </p:tgtEl>
                                        <p:attrNameLst>
                                          <p:attrName>ppt_x</p:attrName>
                                        </p:attrNameLst>
                                      </p:cBhvr>
                                      <p:tavLst>
                                        <p:tav tm="0">
                                          <p:val>
                                            <p:strVal val="#ppt_x"/>
                                          </p:val>
                                        </p:tav>
                                        <p:tav tm="100000">
                                          <p:val>
                                            <p:strVal val="#ppt_x"/>
                                          </p:val>
                                        </p:tav>
                                      </p:tavLst>
                                    </p:anim>
                                    <p:anim calcmode="lin" valueType="num">
                                      <p:cBhvr>
                                        <p:cTn id="69" dur="500" fill="hold"/>
                                        <p:tgtEl>
                                          <p:spTgt spid="2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anim calcmode="lin" valueType="num">
                                      <p:cBhvr>
                                        <p:cTn id="73" dur="500" fill="hold"/>
                                        <p:tgtEl>
                                          <p:spTgt spid="27"/>
                                        </p:tgtEl>
                                        <p:attrNameLst>
                                          <p:attrName>ppt_x</p:attrName>
                                        </p:attrNameLst>
                                      </p:cBhvr>
                                      <p:tavLst>
                                        <p:tav tm="0">
                                          <p:val>
                                            <p:strVal val="#ppt_x"/>
                                          </p:val>
                                        </p:tav>
                                        <p:tav tm="100000">
                                          <p:val>
                                            <p:strVal val="#ppt_x"/>
                                          </p:val>
                                        </p:tav>
                                      </p:tavLst>
                                    </p:anim>
                                    <p:anim calcmode="lin" valueType="num">
                                      <p:cBhvr>
                                        <p:cTn id="74" dur="500" fill="hold"/>
                                        <p:tgtEl>
                                          <p:spTgt spid="27"/>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500"/>
                                        <p:tgtEl>
                                          <p:spTgt spid="30"/>
                                        </p:tgtEl>
                                      </p:cBhvr>
                                    </p:animEffect>
                                    <p:anim calcmode="lin" valueType="num">
                                      <p:cBhvr>
                                        <p:cTn id="78" dur="500" fill="hold"/>
                                        <p:tgtEl>
                                          <p:spTgt spid="30"/>
                                        </p:tgtEl>
                                        <p:attrNameLst>
                                          <p:attrName>ppt_x</p:attrName>
                                        </p:attrNameLst>
                                      </p:cBhvr>
                                      <p:tavLst>
                                        <p:tav tm="0">
                                          <p:val>
                                            <p:strVal val="#ppt_x"/>
                                          </p:val>
                                        </p:tav>
                                        <p:tav tm="100000">
                                          <p:val>
                                            <p:strVal val="#ppt_x"/>
                                          </p:val>
                                        </p:tav>
                                      </p:tavLst>
                                    </p:anim>
                                    <p:anim calcmode="lin" valueType="num">
                                      <p:cBhvr>
                                        <p:cTn id="79" dur="500" fill="hold"/>
                                        <p:tgtEl>
                                          <p:spTgt spid="3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anim calcmode="lin" valueType="num">
                                      <p:cBhvr>
                                        <p:cTn id="83" dur="500" fill="hold"/>
                                        <p:tgtEl>
                                          <p:spTgt spid="33"/>
                                        </p:tgtEl>
                                        <p:attrNameLst>
                                          <p:attrName>ppt_x</p:attrName>
                                        </p:attrNameLst>
                                      </p:cBhvr>
                                      <p:tavLst>
                                        <p:tav tm="0">
                                          <p:val>
                                            <p:strVal val="#ppt_x"/>
                                          </p:val>
                                        </p:tav>
                                        <p:tav tm="100000">
                                          <p:val>
                                            <p:strVal val="#ppt_x"/>
                                          </p:val>
                                        </p:tav>
                                      </p:tavLst>
                                    </p:anim>
                                    <p:anim calcmode="lin" valueType="num">
                                      <p:cBhvr>
                                        <p:cTn id="84" dur="500" fill="hold"/>
                                        <p:tgtEl>
                                          <p:spTgt spid="3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anim calcmode="lin" valueType="num">
                                      <p:cBhvr>
                                        <p:cTn id="88" dur="500" fill="hold"/>
                                        <p:tgtEl>
                                          <p:spTgt spid="34"/>
                                        </p:tgtEl>
                                        <p:attrNameLst>
                                          <p:attrName>ppt_x</p:attrName>
                                        </p:attrNameLst>
                                      </p:cBhvr>
                                      <p:tavLst>
                                        <p:tav tm="0">
                                          <p:val>
                                            <p:strVal val="#ppt_x"/>
                                          </p:val>
                                        </p:tav>
                                        <p:tav tm="100000">
                                          <p:val>
                                            <p:strVal val="#ppt_x"/>
                                          </p:val>
                                        </p:tav>
                                      </p:tavLst>
                                    </p:anim>
                                    <p:anim calcmode="lin" valueType="num">
                                      <p:cBhvr>
                                        <p:cTn id="89" dur="500" fill="hold"/>
                                        <p:tgtEl>
                                          <p:spTgt spid="34"/>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fade">
                                      <p:cBhvr>
                                        <p:cTn id="92" dur="500"/>
                                        <p:tgtEl>
                                          <p:spTgt spid="35"/>
                                        </p:tgtEl>
                                      </p:cBhvr>
                                    </p:animEffect>
                                    <p:anim calcmode="lin" valueType="num">
                                      <p:cBhvr>
                                        <p:cTn id="93" dur="500" fill="hold"/>
                                        <p:tgtEl>
                                          <p:spTgt spid="35"/>
                                        </p:tgtEl>
                                        <p:attrNameLst>
                                          <p:attrName>ppt_x</p:attrName>
                                        </p:attrNameLst>
                                      </p:cBhvr>
                                      <p:tavLst>
                                        <p:tav tm="0">
                                          <p:val>
                                            <p:strVal val="#ppt_x"/>
                                          </p:val>
                                        </p:tav>
                                        <p:tav tm="100000">
                                          <p:val>
                                            <p:strVal val="#ppt_x"/>
                                          </p:val>
                                        </p:tav>
                                      </p:tavLst>
                                    </p:anim>
                                    <p:anim calcmode="lin" valueType="num">
                                      <p:cBhvr>
                                        <p:cTn id="94" dur="500" fill="hold"/>
                                        <p:tgtEl>
                                          <p:spTgt spid="35"/>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anim calcmode="lin" valueType="num">
                                      <p:cBhvr>
                                        <p:cTn id="98" dur="500" fill="hold"/>
                                        <p:tgtEl>
                                          <p:spTgt spid="38"/>
                                        </p:tgtEl>
                                        <p:attrNameLst>
                                          <p:attrName>ppt_x</p:attrName>
                                        </p:attrNameLst>
                                      </p:cBhvr>
                                      <p:tavLst>
                                        <p:tav tm="0">
                                          <p:val>
                                            <p:strVal val="#ppt_x"/>
                                          </p:val>
                                        </p:tav>
                                        <p:tav tm="100000">
                                          <p:val>
                                            <p:strVal val="#ppt_x"/>
                                          </p:val>
                                        </p:tav>
                                      </p:tavLst>
                                    </p:anim>
                                    <p:anim calcmode="lin" valueType="num">
                                      <p:cBhvr>
                                        <p:cTn id="99" dur="500" fill="hold"/>
                                        <p:tgtEl>
                                          <p:spTgt spid="38"/>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500"/>
                                        <p:tgtEl>
                                          <p:spTgt spid="41"/>
                                        </p:tgtEl>
                                      </p:cBhvr>
                                    </p:animEffect>
                                    <p:anim calcmode="lin" valueType="num">
                                      <p:cBhvr>
                                        <p:cTn id="103" dur="500" fill="hold"/>
                                        <p:tgtEl>
                                          <p:spTgt spid="41"/>
                                        </p:tgtEl>
                                        <p:attrNameLst>
                                          <p:attrName>ppt_x</p:attrName>
                                        </p:attrNameLst>
                                      </p:cBhvr>
                                      <p:tavLst>
                                        <p:tav tm="0">
                                          <p:val>
                                            <p:strVal val="#ppt_x"/>
                                          </p:val>
                                        </p:tav>
                                        <p:tav tm="100000">
                                          <p:val>
                                            <p:strVal val="#ppt_x"/>
                                          </p:val>
                                        </p:tav>
                                      </p:tavLst>
                                    </p:anim>
                                    <p:anim calcmode="lin" valueType="num">
                                      <p:cBhvr>
                                        <p:cTn id="104" dur="500" fill="hold"/>
                                        <p:tgtEl>
                                          <p:spTgt spid="41"/>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fade">
                                      <p:cBhvr>
                                        <p:cTn id="107" dur="500"/>
                                        <p:tgtEl>
                                          <p:spTgt spid="44"/>
                                        </p:tgtEl>
                                      </p:cBhvr>
                                    </p:animEffect>
                                    <p:anim calcmode="lin" valueType="num">
                                      <p:cBhvr>
                                        <p:cTn id="108" dur="500" fill="hold"/>
                                        <p:tgtEl>
                                          <p:spTgt spid="44"/>
                                        </p:tgtEl>
                                        <p:attrNameLst>
                                          <p:attrName>ppt_x</p:attrName>
                                        </p:attrNameLst>
                                      </p:cBhvr>
                                      <p:tavLst>
                                        <p:tav tm="0">
                                          <p:val>
                                            <p:strVal val="#ppt_x"/>
                                          </p:val>
                                        </p:tav>
                                        <p:tav tm="100000">
                                          <p:val>
                                            <p:strVal val="#ppt_x"/>
                                          </p:val>
                                        </p:tav>
                                      </p:tavLst>
                                    </p:anim>
                                    <p:anim calcmode="lin" valueType="num">
                                      <p:cBhvr>
                                        <p:cTn id="109" dur="500" fill="hold"/>
                                        <p:tgtEl>
                                          <p:spTgt spid="4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500"/>
                                        <p:tgtEl>
                                          <p:spTgt spid="47"/>
                                        </p:tgtEl>
                                      </p:cBhvr>
                                    </p:animEffect>
                                    <p:anim calcmode="lin" valueType="num">
                                      <p:cBhvr>
                                        <p:cTn id="113" dur="500" fill="hold"/>
                                        <p:tgtEl>
                                          <p:spTgt spid="47"/>
                                        </p:tgtEl>
                                        <p:attrNameLst>
                                          <p:attrName>ppt_x</p:attrName>
                                        </p:attrNameLst>
                                      </p:cBhvr>
                                      <p:tavLst>
                                        <p:tav tm="0">
                                          <p:val>
                                            <p:strVal val="#ppt_x"/>
                                          </p:val>
                                        </p:tav>
                                        <p:tav tm="100000">
                                          <p:val>
                                            <p:strVal val="#ppt_x"/>
                                          </p:val>
                                        </p:tav>
                                      </p:tavLst>
                                    </p:anim>
                                    <p:anim calcmode="lin" valueType="num">
                                      <p:cBhvr>
                                        <p:cTn id="114" dur="500" fill="hold"/>
                                        <p:tgtEl>
                                          <p:spTgt spid="47"/>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fade">
                                      <p:cBhvr>
                                        <p:cTn id="117" dur="500"/>
                                        <p:tgtEl>
                                          <p:spTgt spid="48"/>
                                        </p:tgtEl>
                                      </p:cBhvr>
                                    </p:animEffect>
                                    <p:anim calcmode="lin" valueType="num">
                                      <p:cBhvr>
                                        <p:cTn id="118" dur="500" fill="hold"/>
                                        <p:tgtEl>
                                          <p:spTgt spid="48"/>
                                        </p:tgtEl>
                                        <p:attrNameLst>
                                          <p:attrName>ppt_x</p:attrName>
                                        </p:attrNameLst>
                                      </p:cBhvr>
                                      <p:tavLst>
                                        <p:tav tm="0">
                                          <p:val>
                                            <p:strVal val="#ppt_x"/>
                                          </p:val>
                                        </p:tav>
                                        <p:tav tm="100000">
                                          <p:val>
                                            <p:strVal val="#ppt_x"/>
                                          </p:val>
                                        </p:tav>
                                      </p:tavLst>
                                    </p:anim>
                                    <p:anim calcmode="lin" valueType="num">
                                      <p:cBhvr>
                                        <p:cTn id="119" dur="500" fill="hold"/>
                                        <p:tgtEl>
                                          <p:spTgt spid="48"/>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49"/>
                                        </p:tgtEl>
                                        <p:attrNameLst>
                                          <p:attrName>style.visibility</p:attrName>
                                        </p:attrNameLst>
                                      </p:cBhvr>
                                      <p:to>
                                        <p:strVal val="visible"/>
                                      </p:to>
                                    </p:set>
                                    <p:animEffect transition="in" filter="fade">
                                      <p:cBhvr>
                                        <p:cTn id="122" dur="500"/>
                                        <p:tgtEl>
                                          <p:spTgt spid="49"/>
                                        </p:tgtEl>
                                      </p:cBhvr>
                                    </p:animEffect>
                                    <p:anim calcmode="lin" valueType="num">
                                      <p:cBhvr>
                                        <p:cTn id="123" dur="500" fill="hold"/>
                                        <p:tgtEl>
                                          <p:spTgt spid="49"/>
                                        </p:tgtEl>
                                        <p:attrNameLst>
                                          <p:attrName>ppt_x</p:attrName>
                                        </p:attrNameLst>
                                      </p:cBhvr>
                                      <p:tavLst>
                                        <p:tav tm="0">
                                          <p:val>
                                            <p:strVal val="#ppt_x"/>
                                          </p:val>
                                        </p:tav>
                                        <p:tav tm="100000">
                                          <p:val>
                                            <p:strVal val="#ppt_x"/>
                                          </p:val>
                                        </p:tav>
                                      </p:tavLst>
                                    </p:anim>
                                    <p:anim calcmode="lin" valueType="num">
                                      <p:cBhvr>
                                        <p:cTn id="124" dur="500" fill="hold"/>
                                        <p:tgtEl>
                                          <p:spTgt spid="49"/>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0"/>
                                        </p:tgtEl>
                                        <p:attrNameLst>
                                          <p:attrName>style.visibility</p:attrName>
                                        </p:attrNameLst>
                                      </p:cBhvr>
                                      <p:to>
                                        <p:strVal val="visible"/>
                                      </p:to>
                                    </p:set>
                                    <p:animEffect transition="in" filter="fade">
                                      <p:cBhvr>
                                        <p:cTn id="127" dur="500"/>
                                        <p:tgtEl>
                                          <p:spTgt spid="50"/>
                                        </p:tgtEl>
                                      </p:cBhvr>
                                    </p:animEffect>
                                    <p:anim calcmode="lin" valueType="num">
                                      <p:cBhvr>
                                        <p:cTn id="128" dur="500" fill="hold"/>
                                        <p:tgtEl>
                                          <p:spTgt spid="50"/>
                                        </p:tgtEl>
                                        <p:attrNameLst>
                                          <p:attrName>ppt_x</p:attrName>
                                        </p:attrNameLst>
                                      </p:cBhvr>
                                      <p:tavLst>
                                        <p:tav tm="0">
                                          <p:val>
                                            <p:strVal val="#ppt_x"/>
                                          </p:val>
                                        </p:tav>
                                        <p:tav tm="100000">
                                          <p:val>
                                            <p:strVal val="#ppt_x"/>
                                          </p:val>
                                        </p:tav>
                                      </p:tavLst>
                                    </p:anim>
                                    <p:anim calcmode="lin" valueType="num">
                                      <p:cBhvr>
                                        <p:cTn id="129" dur="5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33" grpId="0"/>
      <p:bldP spid="34" grpId="0"/>
      <p:bldP spid="47" grpId="0"/>
      <p:bldP spid="48" grpId="0"/>
      <p:bldP spid="49"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977176" y="8812270"/>
            <a:ext cx="768142" cy="799365"/>
            <a:chOff x="0" y="0"/>
            <a:chExt cx="384084" cy="399696"/>
          </a:xfrm>
        </p:grpSpPr>
        <p:sp>
          <p:nvSpPr>
            <p:cNvPr id="3" name="Freeform 3"/>
            <p:cNvSpPr/>
            <p:nvPr/>
          </p:nvSpPr>
          <p:spPr>
            <a:xfrm>
              <a:off x="0" y="0"/>
              <a:ext cx="384084" cy="399696"/>
            </a:xfrm>
            <a:custGeom>
              <a:avLst/>
              <a:gdLst/>
              <a:ahLst/>
              <a:cxnLst/>
              <a:rect l="l" t="t" r="r" b="b"/>
              <a:pathLst>
                <a:path w="384084" h="399696">
                  <a:moveTo>
                    <a:pt x="0" y="0"/>
                  </a:moveTo>
                  <a:lnTo>
                    <a:pt x="384084" y="0"/>
                  </a:lnTo>
                  <a:lnTo>
                    <a:pt x="384084" y="399696"/>
                  </a:lnTo>
                  <a:lnTo>
                    <a:pt x="0" y="399696"/>
                  </a:lnTo>
                  <a:close/>
                </a:path>
              </a:pathLst>
            </a:custGeom>
            <a:solidFill>
              <a:srgbClr val="CDB4DB"/>
            </a:solidFill>
          </p:spPr>
        </p:sp>
        <p:sp>
          <p:nvSpPr>
            <p:cNvPr id="4" name="TextBox 4"/>
            <p:cNvSpPr txBox="1"/>
            <p:nvPr/>
          </p:nvSpPr>
          <p:spPr>
            <a:xfrm>
              <a:off x="0" y="-38100"/>
              <a:ext cx="384084" cy="437796"/>
            </a:xfrm>
            <a:prstGeom prst="rect">
              <a:avLst/>
            </a:prstGeom>
          </p:spPr>
          <p:txBody>
            <a:bodyPr lIns="50800" tIns="50800" rIns="50800" bIns="50800" rtlCol="0" anchor="ctr"/>
            <a:lstStyle/>
            <a:p>
              <a:pPr algn="ctr">
                <a:lnSpc>
                  <a:spcPts val="3095"/>
                </a:lnSpc>
              </a:pPr>
              <a:endParaRPr/>
            </a:p>
          </p:txBody>
        </p:sp>
      </p:grpSp>
      <p:grpSp>
        <p:nvGrpSpPr>
          <p:cNvPr id="5" name="Group 5"/>
          <p:cNvGrpSpPr/>
          <p:nvPr/>
        </p:nvGrpSpPr>
        <p:grpSpPr>
          <a:xfrm>
            <a:off x="17037021" y="8904964"/>
            <a:ext cx="796201" cy="799365"/>
            <a:chOff x="0" y="0"/>
            <a:chExt cx="398114" cy="399696"/>
          </a:xfrm>
        </p:grpSpPr>
        <p:sp>
          <p:nvSpPr>
            <p:cNvPr id="6" name="Freeform 6"/>
            <p:cNvSpPr/>
            <p:nvPr/>
          </p:nvSpPr>
          <p:spPr>
            <a:xfrm>
              <a:off x="0" y="0"/>
              <a:ext cx="398114" cy="399696"/>
            </a:xfrm>
            <a:custGeom>
              <a:avLst/>
              <a:gdLst/>
              <a:ahLst/>
              <a:cxnLst/>
              <a:rect l="l" t="t" r="r" b="b"/>
              <a:pathLst>
                <a:path w="398114" h="399696">
                  <a:moveTo>
                    <a:pt x="0" y="0"/>
                  </a:moveTo>
                  <a:lnTo>
                    <a:pt x="398114" y="0"/>
                  </a:lnTo>
                  <a:lnTo>
                    <a:pt x="398114" y="399696"/>
                  </a:lnTo>
                  <a:lnTo>
                    <a:pt x="0" y="399696"/>
                  </a:lnTo>
                  <a:close/>
                </a:path>
              </a:pathLst>
            </a:custGeom>
            <a:solidFill>
              <a:srgbClr val="000000">
                <a:alpha val="0"/>
              </a:srgbClr>
            </a:solidFill>
            <a:ln w="47625" cap="sq">
              <a:solidFill>
                <a:srgbClr val="7E5C8F"/>
              </a:solidFill>
              <a:prstDash val="solid"/>
              <a:miter/>
            </a:ln>
          </p:spPr>
          <p:txBody>
            <a:bodyPr/>
            <a:lstStyle/>
            <a:p>
              <a:endParaRPr lang="en-IN" dirty="0"/>
            </a:p>
          </p:txBody>
        </p:sp>
        <p:sp>
          <p:nvSpPr>
            <p:cNvPr id="7" name="TextBox 7"/>
            <p:cNvSpPr txBox="1"/>
            <p:nvPr/>
          </p:nvSpPr>
          <p:spPr>
            <a:xfrm>
              <a:off x="0" y="-38100"/>
              <a:ext cx="398114" cy="437796"/>
            </a:xfrm>
            <a:prstGeom prst="rect">
              <a:avLst/>
            </a:prstGeom>
          </p:spPr>
          <p:txBody>
            <a:bodyPr lIns="50800" tIns="50800" rIns="50800" bIns="50800" rtlCol="0" anchor="ctr"/>
            <a:lstStyle/>
            <a:p>
              <a:pPr algn="ctr">
                <a:lnSpc>
                  <a:spcPts val="3095"/>
                </a:lnSpc>
              </a:pPr>
              <a:endParaRPr/>
            </a:p>
          </p:txBody>
        </p:sp>
      </p:grpSp>
      <p:sp>
        <p:nvSpPr>
          <p:cNvPr id="8" name="Freeform 8"/>
          <p:cNvSpPr/>
          <p:nvPr/>
        </p:nvSpPr>
        <p:spPr>
          <a:xfrm>
            <a:off x="-336665" y="4495078"/>
            <a:ext cx="673331" cy="4114800"/>
          </a:xfrm>
          <a:custGeom>
            <a:avLst/>
            <a:gdLst/>
            <a:ahLst/>
            <a:cxnLst/>
            <a:rect l="l" t="t" r="r" b="b"/>
            <a:pathLst>
              <a:path w="673331" h="4114800">
                <a:moveTo>
                  <a:pt x="0" y="0"/>
                </a:moveTo>
                <a:lnTo>
                  <a:pt x="673330" y="0"/>
                </a:lnTo>
                <a:lnTo>
                  <a:pt x="67333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9" name="Freeform 9"/>
          <p:cNvSpPr/>
          <p:nvPr/>
        </p:nvSpPr>
        <p:spPr>
          <a:xfrm flipH="1">
            <a:off x="17954205" y="538878"/>
            <a:ext cx="673331" cy="4114800"/>
          </a:xfrm>
          <a:custGeom>
            <a:avLst/>
            <a:gdLst/>
            <a:ahLst/>
            <a:cxnLst/>
            <a:rect l="l" t="t" r="r" b="b"/>
            <a:pathLst>
              <a:path w="673331" h="4114800">
                <a:moveTo>
                  <a:pt x="673331" y="0"/>
                </a:moveTo>
                <a:lnTo>
                  <a:pt x="0" y="0"/>
                </a:lnTo>
                <a:lnTo>
                  <a:pt x="0" y="4114800"/>
                </a:lnTo>
                <a:lnTo>
                  <a:pt x="673331" y="4114800"/>
                </a:lnTo>
                <a:lnTo>
                  <a:pt x="6733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10" name="Group 10"/>
          <p:cNvGrpSpPr>
            <a:grpSpLocks noChangeAspect="1"/>
          </p:cNvGrpSpPr>
          <p:nvPr/>
        </p:nvGrpSpPr>
        <p:grpSpPr>
          <a:xfrm>
            <a:off x="5336862" y="4053771"/>
            <a:ext cx="4009023" cy="2405414"/>
            <a:chOff x="0" y="0"/>
            <a:chExt cx="6350000" cy="3810000"/>
          </a:xfrm>
        </p:grpSpPr>
        <p:sp>
          <p:nvSpPr>
            <p:cNvPr id="11" name="Freeform 11"/>
            <p:cNvSpPr/>
            <p:nvPr/>
          </p:nvSpPr>
          <p:spPr>
            <a:xfrm>
              <a:off x="0" y="0"/>
              <a:ext cx="6350000" cy="3810000"/>
            </a:xfrm>
            <a:custGeom>
              <a:avLst/>
              <a:gdLst/>
              <a:ahLst/>
              <a:cxnLst/>
              <a:rect l="l" t="t" r="r" b="b"/>
              <a:pathLst>
                <a:path w="6350000" h="381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4"/>
              <a:stretch>
                <a:fillRect l="-9793" r="-23849"/>
              </a:stretch>
            </a:blipFill>
          </p:spPr>
        </p:sp>
      </p:grpSp>
      <p:grpSp>
        <p:nvGrpSpPr>
          <p:cNvPr id="12" name="Group 12"/>
          <p:cNvGrpSpPr>
            <a:grpSpLocks noChangeAspect="1"/>
          </p:cNvGrpSpPr>
          <p:nvPr/>
        </p:nvGrpSpPr>
        <p:grpSpPr>
          <a:xfrm>
            <a:off x="9761746" y="4147064"/>
            <a:ext cx="4009023" cy="2405414"/>
            <a:chOff x="0" y="0"/>
            <a:chExt cx="6350000" cy="3810000"/>
          </a:xfrm>
        </p:grpSpPr>
        <p:sp>
          <p:nvSpPr>
            <p:cNvPr id="13" name="Freeform 13"/>
            <p:cNvSpPr/>
            <p:nvPr/>
          </p:nvSpPr>
          <p:spPr>
            <a:xfrm>
              <a:off x="0" y="0"/>
              <a:ext cx="6350000" cy="3810000"/>
            </a:xfrm>
            <a:custGeom>
              <a:avLst/>
              <a:gdLst/>
              <a:ahLst/>
              <a:cxnLst/>
              <a:rect l="l" t="t" r="r" b="b"/>
              <a:pathLst>
                <a:path w="6350000" h="381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5"/>
              <a:stretch>
                <a:fillRect l="-3449" r="-44998"/>
              </a:stretch>
            </a:blipFill>
          </p:spPr>
        </p:sp>
      </p:grpSp>
      <p:grpSp>
        <p:nvGrpSpPr>
          <p:cNvPr id="14" name="Group 14"/>
          <p:cNvGrpSpPr>
            <a:grpSpLocks noChangeAspect="1"/>
          </p:cNvGrpSpPr>
          <p:nvPr/>
        </p:nvGrpSpPr>
        <p:grpSpPr>
          <a:xfrm>
            <a:off x="1028700" y="4058907"/>
            <a:ext cx="3812167" cy="2287300"/>
            <a:chOff x="0" y="0"/>
            <a:chExt cx="6350000" cy="3810000"/>
          </a:xfrm>
        </p:grpSpPr>
        <p:sp>
          <p:nvSpPr>
            <p:cNvPr id="15" name="Freeform 15"/>
            <p:cNvSpPr/>
            <p:nvPr/>
          </p:nvSpPr>
          <p:spPr>
            <a:xfrm>
              <a:off x="0" y="0"/>
              <a:ext cx="6350000" cy="3810000"/>
            </a:xfrm>
            <a:custGeom>
              <a:avLst/>
              <a:gdLst/>
              <a:ahLst/>
              <a:cxnLst/>
              <a:rect l="l" t="t" r="r" b="b"/>
              <a:pathLst>
                <a:path w="6350000" h="381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4"/>
              <a:stretch>
                <a:fillRect l="-9793" r="-23849"/>
              </a:stretch>
            </a:blipFill>
          </p:spPr>
        </p:sp>
      </p:grpSp>
      <p:sp>
        <p:nvSpPr>
          <p:cNvPr id="16" name="TextBox 16"/>
          <p:cNvSpPr txBox="1"/>
          <p:nvPr/>
        </p:nvSpPr>
        <p:spPr>
          <a:xfrm>
            <a:off x="5073704" y="1418543"/>
            <a:ext cx="8140592" cy="1065162"/>
          </a:xfrm>
          <a:prstGeom prst="rect">
            <a:avLst/>
          </a:prstGeom>
        </p:spPr>
        <p:txBody>
          <a:bodyPr lIns="0" tIns="0" rIns="0" bIns="0" rtlCol="0" anchor="t">
            <a:spAutoFit/>
          </a:bodyPr>
          <a:lstStyle/>
          <a:p>
            <a:pPr algn="ctr">
              <a:lnSpc>
                <a:spcPts val="7192"/>
              </a:lnSpc>
            </a:pPr>
            <a:r>
              <a:rPr lang="en-US" sz="6982">
                <a:solidFill>
                  <a:srgbClr val="000000"/>
                </a:solidFill>
                <a:latin typeface="Bugaki"/>
              </a:rPr>
              <a:t>SLIDES</a:t>
            </a:r>
          </a:p>
        </p:txBody>
      </p:sp>
      <p:grpSp>
        <p:nvGrpSpPr>
          <p:cNvPr id="17" name="Group 17"/>
          <p:cNvGrpSpPr/>
          <p:nvPr/>
        </p:nvGrpSpPr>
        <p:grpSpPr>
          <a:xfrm>
            <a:off x="832191" y="6471431"/>
            <a:ext cx="4008676" cy="703005"/>
            <a:chOff x="0" y="0"/>
            <a:chExt cx="2279150" cy="399696"/>
          </a:xfrm>
        </p:grpSpPr>
        <p:sp>
          <p:nvSpPr>
            <p:cNvPr id="18" name="Freeform 18"/>
            <p:cNvSpPr/>
            <p:nvPr/>
          </p:nvSpPr>
          <p:spPr>
            <a:xfrm>
              <a:off x="0" y="0"/>
              <a:ext cx="2279150" cy="399696"/>
            </a:xfrm>
            <a:custGeom>
              <a:avLst/>
              <a:gdLst/>
              <a:ahLst/>
              <a:cxnLst/>
              <a:rect l="l" t="t" r="r" b="b"/>
              <a:pathLst>
                <a:path w="2279150" h="399696">
                  <a:moveTo>
                    <a:pt x="0" y="0"/>
                  </a:moveTo>
                  <a:lnTo>
                    <a:pt x="2279150" y="0"/>
                  </a:lnTo>
                  <a:lnTo>
                    <a:pt x="2279150" y="399696"/>
                  </a:lnTo>
                  <a:lnTo>
                    <a:pt x="0" y="399696"/>
                  </a:lnTo>
                  <a:close/>
                </a:path>
              </a:pathLst>
            </a:custGeom>
            <a:solidFill>
              <a:srgbClr val="CDB4DB"/>
            </a:solidFill>
          </p:spPr>
        </p:sp>
        <p:sp>
          <p:nvSpPr>
            <p:cNvPr id="19" name="TextBox 19"/>
            <p:cNvSpPr txBox="1"/>
            <p:nvPr/>
          </p:nvSpPr>
          <p:spPr>
            <a:xfrm>
              <a:off x="0" y="-38100"/>
              <a:ext cx="2279150" cy="437796"/>
            </a:xfrm>
            <a:prstGeom prst="rect">
              <a:avLst/>
            </a:prstGeom>
          </p:spPr>
          <p:txBody>
            <a:bodyPr lIns="50800" tIns="50800" rIns="50800" bIns="50800" rtlCol="0" anchor="ctr"/>
            <a:lstStyle/>
            <a:p>
              <a:pPr algn="ctr">
                <a:lnSpc>
                  <a:spcPts val="3095"/>
                </a:lnSpc>
              </a:pPr>
              <a:endParaRPr/>
            </a:p>
          </p:txBody>
        </p:sp>
      </p:grpSp>
      <p:grpSp>
        <p:nvGrpSpPr>
          <p:cNvPr id="20" name="Group 20"/>
          <p:cNvGrpSpPr/>
          <p:nvPr/>
        </p:nvGrpSpPr>
        <p:grpSpPr>
          <a:xfrm>
            <a:off x="5336862" y="6613243"/>
            <a:ext cx="4008676" cy="703005"/>
            <a:chOff x="0" y="0"/>
            <a:chExt cx="2279150" cy="399696"/>
          </a:xfrm>
        </p:grpSpPr>
        <p:sp>
          <p:nvSpPr>
            <p:cNvPr id="21" name="Freeform 21"/>
            <p:cNvSpPr/>
            <p:nvPr/>
          </p:nvSpPr>
          <p:spPr>
            <a:xfrm>
              <a:off x="0" y="0"/>
              <a:ext cx="2279150" cy="399696"/>
            </a:xfrm>
            <a:custGeom>
              <a:avLst/>
              <a:gdLst/>
              <a:ahLst/>
              <a:cxnLst/>
              <a:rect l="l" t="t" r="r" b="b"/>
              <a:pathLst>
                <a:path w="2279150" h="399696">
                  <a:moveTo>
                    <a:pt x="0" y="0"/>
                  </a:moveTo>
                  <a:lnTo>
                    <a:pt x="2279150" y="0"/>
                  </a:lnTo>
                  <a:lnTo>
                    <a:pt x="2279150" y="399696"/>
                  </a:lnTo>
                  <a:lnTo>
                    <a:pt x="0" y="399696"/>
                  </a:lnTo>
                  <a:close/>
                </a:path>
              </a:pathLst>
            </a:custGeom>
            <a:solidFill>
              <a:srgbClr val="CDB4DB"/>
            </a:solidFill>
          </p:spPr>
        </p:sp>
        <p:sp>
          <p:nvSpPr>
            <p:cNvPr id="22" name="TextBox 22"/>
            <p:cNvSpPr txBox="1"/>
            <p:nvPr/>
          </p:nvSpPr>
          <p:spPr>
            <a:xfrm>
              <a:off x="0" y="-38100"/>
              <a:ext cx="2279150" cy="437796"/>
            </a:xfrm>
            <a:prstGeom prst="rect">
              <a:avLst/>
            </a:prstGeom>
          </p:spPr>
          <p:txBody>
            <a:bodyPr lIns="50800" tIns="50800" rIns="50800" bIns="50800" rtlCol="0" anchor="ctr"/>
            <a:lstStyle/>
            <a:p>
              <a:pPr algn="ctr">
                <a:lnSpc>
                  <a:spcPts val="3095"/>
                </a:lnSpc>
              </a:pPr>
              <a:endParaRPr/>
            </a:p>
          </p:txBody>
        </p:sp>
      </p:grpSp>
      <p:grpSp>
        <p:nvGrpSpPr>
          <p:cNvPr id="23" name="Group 23"/>
          <p:cNvGrpSpPr/>
          <p:nvPr/>
        </p:nvGrpSpPr>
        <p:grpSpPr>
          <a:xfrm>
            <a:off x="1028700" y="6613243"/>
            <a:ext cx="4018861" cy="703005"/>
            <a:chOff x="0" y="0"/>
            <a:chExt cx="2284940" cy="399696"/>
          </a:xfrm>
        </p:grpSpPr>
        <p:sp>
          <p:nvSpPr>
            <p:cNvPr id="24" name="Freeform 24"/>
            <p:cNvSpPr/>
            <p:nvPr/>
          </p:nvSpPr>
          <p:spPr>
            <a:xfrm>
              <a:off x="0" y="0"/>
              <a:ext cx="2284940" cy="399696"/>
            </a:xfrm>
            <a:custGeom>
              <a:avLst/>
              <a:gdLst/>
              <a:ahLst/>
              <a:cxnLst/>
              <a:rect l="l" t="t" r="r" b="b"/>
              <a:pathLst>
                <a:path w="2284940" h="399696">
                  <a:moveTo>
                    <a:pt x="0" y="0"/>
                  </a:moveTo>
                  <a:lnTo>
                    <a:pt x="2284940" y="0"/>
                  </a:lnTo>
                  <a:lnTo>
                    <a:pt x="2284940" y="399696"/>
                  </a:lnTo>
                  <a:lnTo>
                    <a:pt x="0" y="399696"/>
                  </a:lnTo>
                  <a:close/>
                </a:path>
              </a:pathLst>
            </a:custGeom>
            <a:solidFill>
              <a:srgbClr val="000000">
                <a:alpha val="0"/>
              </a:srgbClr>
            </a:solidFill>
            <a:ln w="47625" cap="sq">
              <a:solidFill>
                <a:srgbClr val="7E5C8F"/>
              </a:solidFill>
              <a:prstDash val="solid"/>
              <a:miter/>
            </a:ln>
          </p:spPr>
        </p:sp>
        <p:sp>
          <p:nvSpPr>
            <p:cNvPr id="25" name="TextBox 25"/>
            <p:cNvSpPr txBox="1"/>
            <p:nvPr/>
          </p:nvSpPr>
          <p:spPr>
            <a:xfrm>
              <a:off x="0" y="-38100"/>
              <a:ext cx="2284940" cy="437796"/>
            </a:xfrm>
            <a:prstGeom prst="rect">
              <a:avLst/>
            </a:prstGeom>
          </p:spPr>
          <p:txBody>
            <a:bodyPr lIns="50800" tIns="50800" rIns="50800" bIns="50800" rtlCol="0" anchor="ctr"/>
            <a:lstStyle/>
            <a:p>
              <a:pPr algn="ctr">
                <a:lnSpc>
                  <a:spcPts val="3095"/>
                </a:lnSpc>
              </a:pPr>
              <a:endParaRPr/>
            </a:p>
          </p:txBody>
        </p:sp>
      </p:grpSp>
      <p:grpSp>
        <p:nvGrpSpPr>
          <p:cNvPr id="26" name="Group 26"/>
          <p:cNvGrpSpPr/>
          <p:nvPr/>
        </p:nvGrpSpPr>
        <p:grpSpPr>
          <a:xfrm>
            <a:off x="5542861" y="6745523"/>
            <a:ext cx="4018861" cy="703005"/>
            <a:chOff x="0" y="0"/>
            <a:chExt cx="2284940" cy="399696"/>
          </a:xfrm>
        </p:grpSpPr>
        <p:sp>
          <p:nvSpPr>
            <p:cNvPr id="27" name="Freeform 27"/>
            <p:cNvSpPr/>
            <p:nvPr/>
          </p:nvSpPr>
          <p:spPr>
            <a:xfrm>
              <a:off x="0" y="0"/>
              <a:ext cx="2284940" cy="399696"/>
            </a:xfrm>
            <a:custGeom>
              <a:avLst/>
              <a:gdLst/>
              <a:ahLst/>
              <a:cxnLst/>
              <a:rect l="l" t="t" r="r" b="b"/>
              <a:pathLst>
                <a:path w="2284940" h="399696">
                  <a:moveTo>
                    <a:pt x="0" y="0"/>
                  </a:moveTo>
                  <a:lnTo>
                    <a:pt x="2284940" y="0"/>
                  </a:lnTo>
                  <a:lnTo>
                    <a:pt x="2284940" y="399696"/>
                  </a:lnTo>
                  <a:lnTo>
                    <a:pt x="0" y="399696"/>
                  </a:lnTo>
                  <a:close/>
                </a:path>
              </a:pathLst>
            </a:custGeom>
            <a:solidFill>
              <a:srgbClr val="000000">
                <a:alpha val="0"/>
              </a:srgbClr>
            </a:solidFill>
            <a:ln w="47625" cap="sq">
              <a:solidFill>
                <a:srgbClr val="7E5C8F"/>
              </a:solidFill>
              <a:prstDash val="solid"/>
              <a:miter/>
            </a:ln>
          </p:spPr>
        </p:sp>
        <p:sp>
          <p:nvSpPr>
            <p:cNvPr id="28" name="TextBox 28"/>
            <p:cNvSpPr txBox="1"/>
            <p:nvPr/>
          </p:nvSpPr>
          <p:spPr>
            <a:xfrm>
              <a:off x="0" y="-38100"/>
              <a:ext cx="2284940" cy="437796"/>
            </a:xfrm>
            <a:prstGeom prst="rect">
              <a:avLst/>
            </a:prstGeom>
          </p:spPr>
          <p:txBody>
            <a:bodyPr lIns="50800" tIns="50800" rIns="50800" bIns="50800" rtlCol="0" anchor="ctr"/>
            <a:lstStyle/>
            <a:p>
              <a:pPr algn="ctr">
                <a:lnSpc>
                  <a:spcPts val="3095"/>
                </a:lnSpc>
              </a:pPr>
              <a:endParaRPr/>
            </a:p>
          </p:txBody>
        </p:sp>
      </p:grpSp>
      <p:grpSp>
        <p:nvGrpSpPr>
          <p:cNvPr id="29" name="Group 29"/>
          <p:cNvGrpSpPr/>
          <p:nvPr/>
        </p:nvGrpSpPr>
        <p:grpSpPr>
          <a:xfrm>
            <a:off x="9562068" y="6681122"/>
            <a:ext cx="4008676" cy="703005"/>
            <a:chOff x="0" y="0"/>
            <a:chExt cx="2279150" cy="399696"/>
          </a:xfrm>
        </p:grpSpPr>
        <p:sp>
          <p:nvSpPr>
            <p:cNvPr id="30" name="Freeform 30"/>
            <p:cNvSpPr/>
            <p:nvPr/>
          </p:nvSpPr>
          <p:spPr>
            <a:xfrm>
              <a:off x="0" y="0"/>
              <a:ext cx="2279150" cy="399696"/>
            </a:xfrm>
            <a:custGeom>
              <a:avLst/>
              <a:gdLst/>
              <a:ahLst/>
              <a:cxnLst/>
              <a:rect l="l" t="t" r="r" b="b"/>
              <a:pathLst>
                <a:path w="2279150" h="399696">
                  <a:moveTo>
                    <a:pt x="0" y="0"/>
                  </a:moveTo>
                  <a:lnTo>
                    <a:pt x="2279150" y="0"/>
                  </a:lnTo>
                  <a:lnTo>
                    <a:pt x="2279150" y="399696"/>
                  </a:lnTo>
                  <a:lnTo>
                    <a:pt x="0" y="399696"/>
                  </a:lnTo>
                  <a:close/>
                </a:path>
              </a:pathLst>
            </a:custGeom>
            <a:solidFill>
              <a:srgbClr val="CDB4DB"/>
            </a:solidFill>
          </p:spPr>
        </p:sp>
        <p:sp>
          <p:nvSpPr>
            <p:cNvPr id="31" name="TextBox 31"/>
            <p:cNvSpPr txBox="1"/>
            <p:nvPr/>
          </p:nvSpPr>
          <p:spPr>
            <a:xfrm>
              <a:off x="0" y="-38100"/>
              <a:ext cx="2279150" cy="437796"/>
            </a:xfrm>
            <a:prstGeom prst="rect">
              <a:avLst/>
            </a:prstGeom>
          </p:spPr>
          <p:txBody>
            <a:bodyPr lIns="50800" tIns="50800" rIns="50800" bIns="50800" rtlCol="0" anchor="ctr"/>
            <a:lstStyle/>
            <a:p>
              <a:pPr algn="ctr">
                <a:lnSpc>
                  <a:spcPts val="3095"/>
                </a:lnSpc>
              </a:pPr>
              <a:endParaRPr/>
            </a:p>
          </p:txBody>
        </p:sp>
      </p:grpSp>
      <p:grpSp>
        <p:nvGrpSpPr>
          <p:cNvPr id="32" name="Group 32"/>
          <p:cNvGrpSpPr/>
          <p:nvPr/>
        </p:nvGrpSpPr>
        <p:grpSpPr>
          <a:xfrm>
            <a:off x="9815341" y="6813402"/>
            <a:ext cx="4018861" cy="703005"/>
            <a:chOff x="0" y="0"/>
            <a:chExt cx="2284940" cy="399696"/>
          </a:xfrm>
        </p:grpSpPr>
        <p:sp>
          <p:nvSpPr>
            <p:cNvPr id="33" name="Freeform 33"/>
            <p:cNvSpPr/>
            <p:nvPr/>
          </p:nvSpPr>
          <p:spPr>
            <a:xfrm>
              <a:off x="0" y="0"/>
              <a:ext cx="2284940" cy="399696"/>
            </a:xfrm>
            <a:custGeom>
              <a:avLst/>
              <a:gdLst/>
              <a:ahLst/>
              <a:cxnLst/>
              <a:rect l="l" t="t" r="r" b="b"/>
              <a:pathLst>
                <a:path w="2284940" h="399696">
                  <a:moveTo>
                    <a:pt x="0" y="0"/>
                  </a:moveTo>
                  <a:lnTo>
                    <a:pt x="2284940" y="0"/>
                  </a:lnTo>
                  <a:lnTo>
                    <a:pt x="2284940" y="399696"/>
                  </a:lnTo>
                  <a:lnTo>
                    <a:pt x="0" y="399696"/>
                  </a:lnTo>
                  <a:close/>
                </a:path>
              </a:pathLst>
            </a:custGeom>
            <a:solidFill>
              <a:srgbClr val="000000">
                <a:alpha val="0"/>
              </a:srgbClr>
            </a:solidFill>
            <a:ln w="47625" cap="sq">
              <a:solidFill>
                <a:srgbClr val="7E5C8F"/>
              </a:solidFill>
              <a:prstDash val="solid"/>
              <a:miter/>
            </a:ln>
          </p:spPr>
        </p:sp>
        <p:sp>
          <p:nvSpPr>
            <p:cNvPr id="34" name="TextBox 34"/>
            <p:cNvSpPr txBox="1"/>
            <p:nvPr/>
          </p:nvSpPr>
          <p:spPr>
            <a:xfrm>
              <a:off x="0" y="-38100"/>
              <a:ext cx="2284940" cy="437796"/>
            </a:xfrm>
            <a:prstGeom prst="rect">
              <a:avLst/>
            </a:prstGeom>
          </p:spPr>
          <p:txBody>
            <a:bodyPr lIns="50800" tIns="50800" rIns="50800" bIns="50800" rtlCol="0" anchor="ctr"/>
            <a:lstStyle/>
            <a:p>
              <a:pPr algn="ctr">
                <a:lnSpc>
                  <a:spcPts val="3095"/>
                </a:lnSpc>
              </a:pPr>
              <a:endParaRPr/>
            </a:p>
          </p:txBody>
        </p:sp>
      </p:grpSp>
      <p:sp>
        <p:nvSpPr>
          <p:cNvPr id="35" name="Freeform 35"/>
          <p:cNvSpPr/>
          <p:nvPr/>
        </p:nvSpPr>
        <p:spPr>
          <a:xfrm>
            <a:off x="9167100" y="8654874"/>
            <a:ext cx="5315344" cy="1913524"/>
          </a:xfrm>
          <a:custGeom>
            <a:avLst/>
            <a:gdLst/>
            <a:ahLst/>
            <a:cxnLst/>
            <a:rect l="l" t="t" r="r" b="b"/>
            <a:pathLst>
              <a:path w="5315344" h="1913524">
                <a:moveTo>
                  <a:pt x="0" y="0"/>
                </a:moveTo>
                <a:lnTo>
                  <a:pt x="5315344" y="0"/>
                </a:lnTo>
                <a:lnTo>
                  <a:pt x="5315344" y="1913524"/>
                </a:lnTo>
                <a:lnTo>
                  <a:pt x="0" y="191352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36" name="Freeform 36"/>
          <p:cNvSpPr/>
          <p:nvPr/>
        </p:nvSpPr>
        <p:spPr>
          <a:xfrm>
            <a:off x="832191" y="-398357"/>
            <a:ext cx="5073402" cy="1826425"/>
          </a:xfrm>
          <a:custGeom>
            <a:avLst/>
            <a:gdLst/>
            <a:ahLst/>
            <a:cxnLst/>
            <a:rect l="l" t="t" r="r" b="b"/>
            <a:pathLst>
              <a:path w="5073402" h="1826425">
                <a:moveTo>
                  <a:pt x="0" y="0"/>
                </a:moveTo>
                <a:lnTo>
                  <a:pt x="5073402" y="0"/>
                </a:lnTo>
                <a:lnTo>
                  <a:pt x="5073402" y="1826425"/>
                </a:lnTo>
                <a:lnTo>
                  <a:pt x="0" y="18264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grpSp>
        <p:nvGrpSpPr>
          <p:cNvPr id="37" name="Group 37"/>
          <p:cNvGrpSpPr>
            <a:grpSpLocks noChangeAspect="1"/>
          </p:cNvGrpSpPr>
          <p:nvPr/>
        </p:nvGrpSpPr>
        <p:grpSpPr>
          <a:xfrm>
            <a:off x="13945182" y="4147064"/>
            <a:ext cx="4009023" cy="2405414"/>
            <a:chOff x="0" y="0"/>
            <a:chExt cx="6350000" cy="3810000"/>
          </a:xfrm>
        </p:grpSpPr>
        <p:sp>
          <p:nvSpPr>
            <p:cNvPr id="38" name="Freeform 38"/>
            <p:cNvSpPr/>
            <p:nvPr/>
          </p:nvSpPr>
          <p:spPr>
            <a:xfrm>
              <a:off x="0" y="0"/>
              <a:ext cx="6350000" cy="3810000"/>
            </a:xfrm>
            <a:custGeom>
              <a:avLst/>
              <a:gdLst/>
              <a:ahLst/>
              <a:cxnLst/>
              <a:rect l="l" t="t" r="r" b="b"/>
              <a:pathLst>
                <a:path w="6350000" h="381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8"/>
              <a:stretch>
                <a:fillRect l="-4881" r="-54196" b="-14562"/>
              </a:stretch>
            </a:blipFill>
          </p:spPr>
        </p:sp>
      </p:grpSp>
      <p:grpSp>
        <p:nvGrpSpPr>
          <p:cNvPr id="39" name="Group 39"/>
          <p:cNvGrpSpPr/>
          <p:nvPr/>
        </p:nvGrpSpPr>
        <p:grpSpPr>
          <a:xfrm>
            <a:off x="13992474" y="6681122"/>
            <a:ext cx="4008676" cy="703005"/>
            <a:chOff x="0" y="0"/>
            <a:chExt cx="2279150" cy="399696"/>
          </a:xfrm>
        </p:grpSpPr>
        <p:sp>
          <p:nvSpPr>
            <p:cNvPr id="40" name="Freeform 40"/>
            <p:cNvSpPr/>
            <p:nvPr/>
          </p:nvSpPr>
          <p:spPr>
            <a:xfrm>
              <a:off x="0" y="0"/>
              <a:ext cx="2279150" cy="399696"/>
            </a:xfrm>
            <a:custGeom>
              <a:avLst/>
              <a:gdLst/>
              <a:ahLst/>
              <a:cxnLst/>
              <a:rect l="l" t="t" r="r" b="b"/>
              <a:pathLst>
                <a:path w="2279150" h="399696">
                  <a:moveTo>
                    <a:pt x="0" y="0"/>
                  </a:moveTo>
                  <a:lnTo>
                    <a:pt x="2279150" y="0"/>
                  </a:lnTo>
                  <a:lnTo>
                    <a:pt x="2279150" y="399696"/>
                  </a:lnTo>
                  <a:lnTo>
                    <a:pt x="0" y="399696"/>
                  </a:lnTo>
                  <a:close/>
                </a:path>
              </a:pathLst>
            </a:custGeom>
            <a:solidFill>
              <a:srgbClr val="CDB4DB"/>
            </a:solidFill>
          </p:spPr>
        </p:sp>
        <p:sp>
          <p:nvSpPr>
            <p:cNvPr id="41" name="TextBox 41"/>
            <p:cNvSpPr txBox="1"/>
            <p:nvPr/>
          </p:nvSpPr>
          <p:spPr>
            <a:xfrm>
              <a:off x="0" y="-38100"/>
              <a:ext cx="2279150" cy="437796"/>
            </a:xfrm>
            <a:prstGeom prst="rect">
              <a:avLst/>
            </a:prstGeom>
          </p:spPr>
          <p:txBody>
            <a:bodyPr lIns="50800" tIns="50800" rIns="50800" bIns="50800" rtlCol="0" anchor="ctr"/>
            <a:lstStyle/>
            <a:p>
              <a:pPr algn="ctr">
                <a:lnSpc>
                  <a:spcPts val="3095"/>
                </a:lnSpc>
              </a:pPr>
              <a:endParaRPr/>
            </a:p>
          </p:txBody>
        </p:sp>
      </p:grpSp>
      <p:sp>
        <p:nvSpPr>
          <p:cNvPr id="42" name="TextBox 42"/>
          <p:cNvSpPr txBox="1"/>
          <p:nvPr/>
        </p:nvSpPr>
        <p:spPr>
          <a:xfrm>
            <a:off x="17106090" y="8919797"/>
            <a:ext cx="598217" cy="544893"/>
          </a:xfrm>
          <a:prstGeom prst="rect">
            <a:avLst/>
          </a:prstGeom>
        </p:spPr>
        <p:txBody>
          <a:bodyPr lIns="0" tIns="0" rIns="0" bIns="0" rtlCol="0" anchor="t">
            <a:spAutoFit/>
          </a:bodyPr>
          <a:lstStyle/>
          <a:p>
            <a:pPr algn="ctr">
              <a:lnSpc>
                <a:spcPts val="4427"/>
              </a:lnSpc>
            </a:pPr>
            <a:r>
              <a:rPr lang="en-US" sz="3162" dirty="0">
                <a:solidFill>
                  <a:srgbClr val="000000"/>
                </a:solidFill>
                <a:latin typeface="Bugaki"/>
              </a:rPr>
              <a:t>4</a:t>
            </a:r>
          </a:p>
        </p:txBody>
      </p:sp>
      <p:sp>
        <p:nvSpPr>
          <p:cNvPr id="43" name="TextBox 43"/>
          <p:cNvSpPr txBox="1"/>
          <p:nvPr/>
        </p:nvSpPr>
        <p:spPr>
          <a:xfrm>
            <a:off x="1416387" y="6640748"/>
            <a:ext cx="2728869" cy="524213"/>
          </a:xfrm>
          <a:prstGeom prst="rect">
            <a:avLst/>
          </a:prstGeom>
        </p:spPr>
        <p:txBody>
          <a:bodyPr lIns="0" tIns="0" rIns="0" bIns="0" rtlCol="0" anchor="t">
            <a:spAutoFit/>
          </a:bodyPr>
          <a:lstStyle/>
          <a:p>
            <a:pPr algn="ctr">
              <a:lnSpc>
                <a:spcPts val="3893"/>
              </a:lnSpc>
            </a:pPr>
            <a:r>
              <a:rPr lang="en-US" sz="2781">
                <a:solidFill>
                  <a:srgbClr val="000000"/>
                </a:solidFill>
                <a:latin typeface="Bugaki"/>
              </a:rPr>
              <a:t>Slide-1</a:t>
            </a:r>
          </a:p>
        </p:txBody>
      </p:sp>
      <p:sp>
        <p:nvSpPr>
          <p:cNvPr id="44" name="TextBox 44"/>
          <p:cNvSpPr txBox="1"/>
          <p:nvPr/>
        </p:nvSpPr>
        <p:spPr>
          <a:xfrm>
            <a:off x="5976766" y="6718158"/>
            <a:ext cx="2728869" cy="524213"/>
          </a:xfrm>
          <a:prstGeom prst="rect">
            <a:avLst/>
          </a:prstGeom>
        </p:spPr>
        <p:txBody>
          <a:bodyPr lIns="0" tIns="0" rIns="0" bIns="0" rtlCol="0" anchor="t">
            <a:spAutoFit/>
          </a:bodyPr>
          <a:lstStyle/>
          <a:p>
            <a:pPr algn="ctr">
              <a:lnSpc>
                <a:spcPts val="3893"/>
              </a:lnSpc>
            </a:pPr>
            <a:r>
              <a:rPr lang="en-US" sz="2781">
                <a:solidFill>
                  <a:srgbClr val="000000"/>
                </a:solidFill>
                <a:latin typeface="Bugaki"/>
              </a:rPr>
              <a:t>Slide-2</a:t>
            </a:r>
          </a:p>
        </p:txBody>
      </p:sp>
      <p:sp>
        <p:nvSpPr>
          <p:cNvPr id="45" name="TextBox 45"/>
          <p:cNvSpPr txBox="1"/>
          <p:nvPr/>
        </p:nvSpPr>
        <p:spPr>
          <a:xfrm>
            <a:off x="10495171" y="6792091"/>
            <a:ext cx="2728869" cy="524213"/>
          </a:xfrm>
          <a:prstGeom prst="rect">
            <a:avLst/>
          </a:prstGeom>
        </p:spPr>
        <p:txBody>
          <a:bodyPr lIns="0" tIns="0" rIns="0" bIns="0" rtlCol="0" anchor="t">
            <a:spAutoFit/>
          </a:bodyPr>
          <a:lstStyle/>
          <a:p>
            <a:pPr algn="ctr">
              <a:lnSpc>
                <a:spcPts val="3893"/>
              </a:lnSpc>
            </a:pPr>
            <a:r>
              <a:rPr lang="en-US" sz="2781">
                <a:solidFill>
                  <a:srgbClr val="000000"/>
                </a:solidFill>
                <a:latin typeface="Bugaki"/>
              </a:rPr>
              <a:t>Slide-3</a:t>
            </a:r>
          </a:p>
        </p:txBody>
      </p:sp>
      <p:sp>
        <p:nvSpPr>
          <p:cNvPr id="46" name="TextBox 46"/>
          <p:cNvSpPr txBox="1"/>
          <p:nvPr/>
        </p:nvSpPr>
        <p:spPr>
          <a:xfrm>
            <a:off x="14767652" y="6718158"/>
            <a:ext cx="2728869" cy="524213"/>
          </a:xfrm>
          <a:prstGeom prst="rect">
            <a:avLst/>
          </a:prstGeom>
        </p:spPr>
        <p:txBody>
          <a:bodyPr lIns="0" tIns="0" rIns="0" bIns="0" rtlCol="0" anchor="t">
            <a:spAutoFit/>
          </a:bodyPr>
          <a:lstStyle/>
          <a:p>
            <a:pPr algn="ctr">
              <a:lnSpc>
                <a:spcPts val="3893"/>
              </a:lnSpc>
            </a:pPr>
            <a:r>
              <a:rPr lang="en-US" sz="2781">
                <a:solidFill>
                  <a:srgbClr val="000000"/>
                </a:solidFill>
                <a:latin typeface="Bugaki"/>
              </a:rPr>
              <a:t>Output</a:t>
            </a:r>
          </a:p>
        </p:txBody>
      </p:sp>
      <p:grpSp>
        <p:nvGrpSpPr>
          <p:cNvPr id="47" name="Group 47"/>
          <p:cNvGrpSpPr/>
          <p:nvPr/>
        </p:nvGrpSpPr>
        <p:grpSpPr>
          <a:xfrm>
            <a:off x="14053277" y="6813402"/>
            <a:ext cx="4018861" cy="703005"/>
            <a:chOff x="0" y="0"/>
            <a:chExt cx="2284940" cy="399696"/>
          </a:xfrm>
        </p:grpSpPr>
        <p:sp>
          <p:nvSpPr>
            <p:cNvPr id="48" name="Freeform 48"/>
            <p:cNvSpPr/>
            <p:nvPr/>
          </p:nvSpPr>
          <p:spPr>
            <a:xfrm>
              <a:off x="0" y="0"/>
              <a:ext cx="2284940" cy="399696"/>
            </a:xfrm>
            <a:custGeom>
              <a:avLst/>
              <a:gdLst/>
              <a:ahLst/>
              <a:cxnLst/>
              <a:rect l="l" t="t" r="r" b="b"/>
              <a:pathLst>
                <a:path w="2284940" h="399696">
                  <a:moveTo>
                    <a:pt x="0" y="0"/>
                  </a:moveTo>
                  <a:lnTo>
                    <a:pt x="2284940" y="0"/>
                  </a:lnTo>
                  <a:lnTo>
                    <a:pt x="2284940" y="399696"/>
                  </a:lnTo>
                  <a:lnTo>
                    <a:pt x="0" y="399696"/>
                  </a:lnTo>
                  <a:close/>
                </a:path>
              </a:pathLst>
            </a:custGeom>
            <a:solidFill>
              <a:srgbClr val="000000">
                <a:alpha val="0"/>
              </a:srgbClr>
            </a:solidFill>
            <a:ln w="47625" cap="sq">
              <a:solidFill>
                <a:srgbClr val="7E5C8F"/>
              </a:solidFill>
              <a:prstDash val="solid"/>
              <a:miter/>
            </a:ln>
          </p:spPr>
        </p:sp>
        <p:sp>
          <p:nvSpPr>
            <p:cNvPr id="49" name="TextBox 49"/>
            <p:cNvSpPr txBox="1"/>
            <p:nvPr/>
          </p:nvSpPr>
          <p:spPr>
            <a:xfrm>
              <a:off x="0" y="-38100"/>
              <a:ext cx="2284940" cy="437796"/>
            </a:xfrm>
            <a:prstGeom prst="rect">
              <a:avLst/>
            </a:prstGeom>
          </p:spPr>
          <p:txBody>
            <a:bodyPr lIns="50800" tIns="50800" rIns="50800" bIns="50800" rtlCol="0" anchor="ctr"/>
            <a:lstStyle/>
            <a:p>
              <a:pPr algn="ctr">
                <a:lnSpc>
                  <a:spcPts val="3095"/>
                </a:lnSpc>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par>
                                <p:cTn id="17" presetID="16" presetClass="entr" presetSubtype="2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16" presetClass="entr" presetSubtype="21"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par>
                                <p:cTn id="23" presetID="16" presetClass="entr" presetSubtype="2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par>
                                <p:cTn id="29" presetID="16" presetClass="entr" presetSubtype="21"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inVertical)">
                                      <p:cBhvr>
                                        <p:cTn id="31" dur="500"/>
                                        <p:tgtEl>
                                          <p:spTgt spid="17"/>
                                        </p:tgtEl>
                                      </p:cBhvr>
                                    </p:animEffect>
                                  </p:childTnLst>
                                </p:cTn>
                              </p:par>
                              <p:par>
                                <p:cTn id="32" presetID="16" presetClass="entr" presetSubtype="21"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par>
                                <p:cTn id="35" presetID="16" presetClass="entr" presetSubtype="21"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Vertical)">
                                      <p:cBhvr>
                                        <p:cTn id="37" dur="500"/>
                                        <p:tgtEl>
                                          <p:spTgt spid="23"/>
                                        </p:tgtEl>
                                      </p:cBhvr>
                                    </p:animEffect>
                                  </p:childTnLst>
                                </p:cTn>
                              </p:par>
                              <p:par>
                                <p:cTn id="38" presetID="16" presetClass="entr" presetSubtype="21"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arn(inVertical)">
                                      <p:cBhvr>
                                        <p:cTn id="40" dur="500"/>
                                        <p:tgtEl>
                                          <p:spTgt spid="26"/>
                                        </p:tgtEl>
                                      </p:cBhvr>
                                    </p:animEffect>
                                  </p:childTnLst>
                                </p:cTn>
                              </p:par>
                              <p:par>
                                <p:cTn id="41" presetID="16" presetClass="entr" presetSubtype="21"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arn(inVertical)">
                                      <p:cBhvr>
                                        <p:cTn id="43" dur="500"/>
                                        <p:tgtEl>
                                          <p:spTgt spid="29"/>
                                        </p:tgtEl>
                                      </p:cBhvr>
                                    </p:animEffect>
                                  </p:childTnLst>
                                </p:cTn>
                              </p:par>
                              <p:par>
                                <p:cTn id="44" presetID="16" presetClass="entr" presetSubtype="21"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barn(inVertical)">
                                      <p:cBhvr>
                                        <p:cTn id="46" dur="500"/>
                                        <p:tgtEl>
                                          <p:spTgt spid="32"/>
                                        </p:tgtEl>
                                      </p:cBhvr>
                                    </p:animEffect>
                                  </p:childTnLst>
                                </p:cTn>
                              </p:par>
                              <p:par>
                                <p:cTn id="47" presetID="16" presetClass="entr" presetSubtype="21"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barn(inVertical)">
                                      <p:cBhvr>
                                        <p:cTn id="49" dur="500"/>
                                        <p:tgtEl>
                                          <p:spTgt spid="35"/>
                                        </p:tgtEl>
                                      </p:cBhvr>
                                    </p:animEffect>
                                  </p:childTnLst>
                                </p:cTn>
                              </p:par>
                              <p:par>
                                <p:cTn id="50" presetID="16" presetClass="entr" presetSubtype="21"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barn(inVertical)">
                                      <p:cBhvr>
                                        <p:cTn id="52" dur="500"/>
                                        <p:tgtEl>
                                          <p:spTgt spid="36"/>
                                        </p:tgtEl>
                                      </p:cBhvr>
                                    </p:animEffect>
                                  </p:childTnLst>
                                </p:cTn>
                              </p:par>
                              <p:par>
                                <p:cTn id="53" presetID="16" presetClass="entr" presetSubtype="21"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barn(inVertical)">
                                      <p:cBhvr>
                                        <p:cTn id="55" dur="500"/>
                                        <p:tgtEl>
                                          <p:spTgt spid="37"/>
                                        </p:tgtEl>
                                      </p:cBhvr>
                                    </p:animEffect>
                                  </p:childTnLst>
                                </p:cTn>
                              </p:par>
                              <p:par>
                                <p:cTn id="56" presetID="16" presetClass="entr" presetSubtype="21" fill="hold"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barn(inVertical)">
                                      <p:cBhvr>
                                        <p:cTn id="58" dur="500"/>
                                        <p:tgtEl>
                                          <p:spTgt spid="39"/>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barn(inVertical)">
                                      <p:cBhvr>
                                        <p:cTn id="61" dur="500"/>
                                        <p:tgtEl>
                                          <p:spTgt spid="4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barn(inVertical)">
                                      <p:cBhvr>
                                        <p:cTn id="64" dur="500"/>
                                        <p:tgtEl>
                                          <p:spTgt spid="43"/>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barn(inVertical)">
                                      <p:cBhvr>
                                        <p:cTn id="67" dur="500"/>
                                        <p:tgtEl>
                                          <p:spTgt spid="44"/>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arn(inVertical)">
                                      <p:cBhvr>
                                        <p:cTn id="70" dur="500"/>
                                        <p:tgtEl>
                                          <p:spTgt spid="45"/>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barn(inVertical)">
                                      <p:cBhvr>
                                        <p:cTn id="73" dur="500"/>
                                        <p:tgtEl>
                                          <p:spTgt spid="46"/>
                                        </p:tgtEl>
                                      </p:cBhvr>
                                    </p:animEffect>
                                  </p:childTnLst>
                                </p:cTn>
                              </p:par>
                              <p:par>
                                <p:cTn id="74" presetID="16" presetClass="entr" presetSubtype="21" fill="hold"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barn(inVertical)">
                                      <p:cBhvr>
                                        <p:cTn id="7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2" grpId="0"/>
      <p:bldP spid="43" grpId="0"/>
      <p:bldP spid="44" grpId="0"/>
      <p:bldP spid="4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977176" y="8812270"/>
            <a:ext cx="768142" cy="799365"/>
            <a:chOff x="0" y="0"/>
            <a:chExt cx="384084" cy="399696"/>
          </a:xfrm>
        </p:grpSpPr>
        <p:sp>
          <p:nvSpPr>
            <p:cNvPr id="3" name="Freeform 3"/>
            <p:cNvSpPr/>
            <p:nvPr/>
          </p:nvSpPr>
          <p:spPr>
            <a:xfrm>
              <a:off x="0" y="0"/>
              <a:ext cx="384084" cy="399696"/>
            </a:xfrm>
            <a:custGeom>
              <a:avLst/>
              <a:gdLst/>
              <a:ahLst/>
              <a:cxnLst/>
              <a:rect l="l" t="t" r="r" b="b"/>
              <a:pathLst>
                <a:path w="384084" h="399696">
                  <a:moveTo>
                    <a:pt x="0" y="0"/>
                  </a:moveTo>
                  <a:lnTo>
                    <a:pt x="384084" y="0"/>
                  </a:lnTo>
                  <a:lnTo>
                    <a:pt x="384084" y="399696"/>
                  </a:lnTo>
                  <a:lnTo>
                    <a:pt x="0" y="399696"/>
                  </a:lnTo>
                  <a:close/>
                </a:path>
              </a:pathLst>
            </a:custGeom>
            <a:solidFill>
              <a:srgbClr val="CDB4DB"/>
            </a:solidFill>
          </p:spPr>
        </p:sp>
        <p:sp>
          <p:nvSpPr>
            <p:cNvPr id="4" name="TextBox 4"/>
            <p:cNvSpPr txBox="1"/>
            <p:nvPr/>
          </p:nvSpPr>
          <p:spPr>
            <a:xfrm>
              <a:off x="0" y="-38100"/>
              <a:ext cx="384084" cy="437796"/>
            </a:xfrm>
            <a:prstGeom prst="rect">
              <a:avLst/>
            </a:prstGeom>
          </p:spPr>
          <p:txBody>
            <a:bodyPr lIns="50800" tIns="50800" rIns="50800" bIns="50800" rtlCol="0" anchor="ctr"/>
            <a:lstStyle/>
            <a:p>
              <a:pPr algn="ctr">
                <a:lnSpc>
                  <a:spcPts val="3095"/>
                </a:lnSpc>
              </a:pPr>
              <a:endParaRPr/>
            </a:p>
          </p:txBody>
        </p:sp>
      </p:grpSp>
      <p:grpSp>
        <p:nvGrpSpPr>
          <p:cNvPr id="5" name="Group 5"/>
          <p:cNvGrpSpPr/>
          <p:nvPr/>
        </p:nvGrpSpPr>
        <p:grpSpPr>
          <a:xfrm>
            <a:off x="17037021" y="8904964"/>
            <a:ext cx="796201" cy="799365"/>
            <a:chOff x="0" y="0"/>
            <a:chExt cx="398114" cy="399696"/>
          </a:xfrm>
        </p:grpSpPr>
        <p:sp>
          <p:nvSpPr>
            <p:cNvPr id="6" name="Freeform 6"/>
            <p:cNvSpPr/>
            <p:nvPr/>
          </p:nvSpPr>
          <p:spPr>
            <a:xfrm>
              <a:off x="0" y="0"/>
              <a:ext cx="398114" cy="399696"/>
            </a:xfrm>
            <a:custGeom>
              <a:avLst/>
              <a:gdLst/>
              <a:ahLst/>
              <a:cxnLst/>
              <a:rect l="l" t="t" r="r" b="b"/>
              <a:pathLst>
                <a:path w="398114" h="399696">
                  <a:moveTo>
                    <a:pt x="0" y="0"/>
                  </a:moveTo>
                  <a:lnTo>
                    <a:pt x="398114" y="0"/>
                  </a:lnTo>
                  <a:lnTo>
                    <a:pt x="398114" y="399696"/>
                  </a:lnTo>
                  <a:lnTo>
                    <a:pt x="0" y="399696"/>
                  </a:lnTo>
                  <a:close/>
                </a:path>
              </a:pathLst>
            </a:custGeom>
            <a:solidFill>
              <a:srgbClr val="000000">
                <a:alpha val="0"/>
              </a:srgbClr>
            </a:solidFill>
            <a:ln w="47625" cap="sq">
              <a:solidFill>
                <a:srgbClr val="7E5C8F"/>
              </a:solidFill>
              <a:prstDash val="solid"/>
              <a:miter/>
            </a:ln>
          </p:spPr>
        </p:sp>
        <p:sp>
          <p:nvSpPr>
            <p:cNvPr id="7" name="TextBox 7"/>
            <p:cNvSpPr txBox="1"/>
            <p:nvPr/>
          </p:nvSpPr>
          <p:spPr>
            <a:xfrm>
              <a:off x="0" y="-38100"/>
              <a:ext cx="398114" cy="437796"/>
            </a:xfrm>
            <a:prstGeom prst="rect">
              <a:avLst/>
            </a:prstGeom>
          </p:spPr>
          <p:txBody>
            <a:bodyPr lIns="50800" tIns="50800" rIns="50800" bIns="50800" rtlCol="0" anchor="ctr"/>
            <a:lstStyle/>
            <a:p>
              <a:pPr algn="ctr">
                <a:lnSpc>
                  <a:spcPts val="3095"/>
                </a:lnSpc>
              </a:pPr>
              <a:endParaRPr/>
            </a:p>
          </p:txBody>
        </p:sp>
      </p:grpSp>
      <p:grpSp>
        <p:nvGrpSpPr>
          <p:cNvPr id="8" name="Group 8"/>
          <p:cNvGrpSpPr/>
          <p:nvPr/>
        </p:nvGrpSpPr>
        <p:grpSpPr>
          <a:xfrm>
            <a:off x="5576913" y="2033177"/>
            <a:ext cx="6967443" cy="1244379"/>
            <a:chOff x="0" y="0"/>
            <a:chExt cx="2237952" cy="399696"/>
          </a:xfrm>
        </p:grpSpPr>
        <p:sp>
          <p:nvSpPr>
            <p:cNvPr id="9" name="Freeform 9"/>
            <p:cNvSpPr/>
            <p:nvPr/>
          </p:nvSpPr>
          <p:spPr>
            <a:xfrm>
              <a:off x="0" y="0"/>
              <a:ext cx="2237953" cy="399696"/>
            </a:xfrm>
            <a:custGeom>
              <a:avLst/>
              <a:gdLst/>
              <a:ahLst/>
              <a:cxnLst/>
              <a:rect l="l" t="t" r="r" b="b"/>
              <a:pathLst>
                <a:path w="2237953" h="399696">
                  <a:moveTo>
                    <a:pt x="0" y="0"/>
                  </a:moveTo>
                  <a:lnTo>
                    <a:pt x="2237953" y="0"/>
                  </a:lnTo>
                  <a:lnTo>
                    <a:pt x="2237953" y="399696"/>
                  </a:lnTo>
                  <a:lnTo>
                    <a:pt x="0" y="399696"/>
                  </a:lnTo>
                  <a:close/>
                </a:path>
              </a:pathLst>
            </a:custGeom>
            <a:solidFill>
              <a:srgbClr val="CDB4DB"/>
            </a:solidFill>
          </p:spPr>
        </p:sp>
        <p:sp>
          <p:nvSpPr>
            <p:cNvPr id="10" name="TextBox 10"/>
            <p:cNvSpPr txBox="1"/>
            <p:nvPr/>
          </p:nvSpPr>
          <p:spPr>
            <a:xfrm>
              <a:off x="0" y="-38100"/>
              <a:ext cx="2237952" cy="437796"/>
            </a:xfrm>
            <a:prstGeom prst="rect">
              <a:avLst/>
            </a:prstGeom>
          </p:spPr>
          <p:txBody>
            <a:bodyPr lIns="50800" tIns="50800" rIns="50800" bIns="50800" rtlCol="0" anchor="ctr"/>
            <a:lstStyle/>
            <a:p>
              <a:pPr algn="ctr">
                <a:lnSpc>
                  <a:spcPts val="3095"/>
                </a:lnSpc>
              </a:pPr>
              <a:endParaRPr/>
            </a:p>
          </p:txBody>
        </p:sp>
      </p:grpSp>
      <p:grpSp>
        <p:nvGrpSpPr>
          <p:cNvPr id="11" name="Group 11"/>
          <p:cNvGrpSpPr/>
          <p:nvPr/>
        </p:nvGrpSpPr>
        <p:grpSpPr>
          <a:xfrm>
            <a:off x="5732221" y="2239279"/>
            <a:ext cx="7011122" cy="1244379"/>
            <a:chOff x="0" y="0"/>
            <a:chExt cx="2251982" cy="399696"/>
          </a:xfrm>
        </p:grpSpPr>
        <p:sp>
          <p:nvSpPr>
            <p:cNvPr id="12" name="Freeform 12"/>
            <p:cNvSpPr/>
            <p:nvPr/>
          </p:nvSpPr>
          <p:spPr>
            <a:xfrm>
              <a:off x="0" y="0"/>
              <a:ext cx="2251982" cy="399696"/>
            </a:xfrm>
            <a:custGeom>
              <a:avLst/>
              <a:gdLst/>
              <a:ahLst/>
              <a:cxnLst/>
              <a:rect l="l" t="t" r="r" b="b"/>
              <a:pathLst>
                <a:path w="2251982" h="399696">
                  <a:moveTo>
                    <a:pt x="0" y="0"/>
                  </a:moveTo>
                  <a:lnTo>
                    <a:pt x="2251982" y="0"/>
                  </a:lnTo>
                  <a:lnTo>
                    <a:pt x="2251982" y="399696"/>
                  </a:lnTo>
                  <a:lnTo>
                    <a:pt x="0" y="399696"/>
                  </a:lnTo>
                  <a:close/>
                </a:path>
              </a:pathLst>
            </a:custGeom>
            <a:solidFill>
              <a:srgbClr val="000000">
                <a:alpha val="0"/>
              </a:srgbClr>
            </a:solidFill>
            <a:ln w="47625" cap="sq">
              <a:solidFill>
                <a:srgbClr val="7E5C8F"/>
              </a:solidFill>
              <a:prstDash val="solid"/>
              <a:miter/>
            </a:ln>
          </p:spPr>
        </p:sp>
        <p:sp>
          <p:nvSpPr>
            <p:cNvPr id="13" name="TextBox 13"/>
            <p:cNvSpPr txBox="1"/>
            <p:nvPr/>
          </p:nvSpPr>
          <p:spPr>
            <a:xfrm>
              <a:off x="0" y="-38100"/>
              <a:ext cx="2251982" cy="437796"/>
            </a:xfrm>
            <a:prstGeom prst="rect">
              <a:avLst/>
            </a:prstGeom>
          </p:spPr>
          <p:txBody>
            <a:bodyPr lIns="50800" tIns="50800" rIns="50800" bIns="50800" rtlCol="0" anchor="ctr"/>
            <a:lstStyle/>
            <a:p>
              <a:pPr algn="ctr">
                <a:lnSpc>
                  <a:spcPts val="3095"/>
                </a:lnSpc>
              </a:pPr>
              <a:endParaRPr/>
            </a:p>
          </p:txBody>
        </p:sp>
      </p:grpSp>
      <p:sp>
        <p:nvSpPr>
          <p:cNvPr id="14" name="Freeform 14"/>
          <p:cNvSpPr/>
          <p:nvPr/>
        </p:nvSpPr>
        <p:spPr>
          <a:xfrm>
            <a:off x="13923195" y="1338630"/>
            <a:ext cx="7315200" cy="2633472"/>
          </a:xfrm>
          <a:custGeom>
            <a:avLst/>
            <a:gdLst/>
            <a:ahLst/>
            <a:cxnLst/>
            <a:rect l="l" t="t" r="r" b="b"/>
            <a:pathLst>
              <a:path w="7315200" h="2633472">
                <a:moveTo>
                  <a:pt x="0" y="0"/>
                </a:moveTo>
                <a:lnTo>
                  <a:pt x="7315200" y="0"/>
                </a:lnTo>
                <a:lnTo>
                  <a:pt x="7315200" y="2633472"/>
                </a:lnTo>
                <a:lnTo>
                  <a:pt x="0" y="263347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5" name="Freeform 15"/>
          <p:cNvSpPr/>
          <p:nvPr/>
        </p:nvSpPr>
        <p:spPr>
          <a:xfrm>
            <a:off x="-2950395" y="1338630"/>
            <a:ext cx="7315200" cy="2633472"/>
          </a:xfrm>
          <a:custGeom>
            <a:avLst/>
            <a:gdLst/>
            <a:ahLst/>
            <a:cxnLst/>
            <a:rect l="l" t="t" r="r" b="b"/>
            <a:pathLst>
              <a:path w="7315200" h="2633472">
                <a:moveTo>
                  <a:pt x="0" y="0"/>
                </a:moveTo>
                <a:lnTo>
                  <a:pt x="7315200" y="0"/>
                </a:lnTo>
                <a:lnTo>
                  <a:pt x="7315200" y="2633472"/>
                </a:lnTo>
                <a:lnTo>
                  <a:pt x="0" y="263347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6" name="TextBox 16"/>
          <p:cNvSpPr txBox="1"/>
          <p:nvPr/>
        </p:nvSpPr>
        <p:spPr>
          <a:xfrm>
            <a:off x="1175746" y="4794737"/>
            <a:ext cx="16124072" cy="1432296"/>
          </a:xfrm>
          <a:prstGeom prst="rect">
            <a:avLst/>
          </a:prstGeom>
        </p:spPr>
        <p:txBody>
          <a:bodyPr lIns="0" tIns="0" rIns="0" bIns="0" rtlCol="0" anchor="t">
            <a:spAutoFit/>
          </a:bodyPr>
          <a:lstStyle/>
          <a:p>
            <a:pPr algn="just">
              <a:lnSpc>
                <a:spcPts val="3821"/>
              </a:lnSpc>
            </a:pPr>
            <a:r>
              <a:rPr lang="en-US" sz="2729">
                <a:solidFill>
                  <a:srgbClr val="000000"/>
                </a:solidFill>
                <a:latin typeface="Montserrat Classic"/>
              </a:rPr>
              <a:t>      Thus we created a simple Audio recorder from scratch using python. The project introduces audio libraries such as sounddevice and soundfile. We also came across a simple example of threading concept and its usage, along with a data structure</a:t>
            </a:r>
          </a:p>
        </p:txBody>
      </p:sp>
      <p:sp>
        <p:nvSpPr>
          <p:cNvPr id="17" name="TextBox 17"/>
          <p:cNvSpPr txBox="1"/>
          <p:nvPr/>
        </p:nvSpPr>
        <p:spPr>
          <a:xfrm>
            <a:off x="16977176" y="8919797"/>
            <a:ext cx="856046" cy="544893"/>
          </a:xfrm>
          <a:prstGeom prst="rect">
            <a:avLst/>
          </a:prstGeom>
        </p:spPr>
        <p:txBody>
          <a:bodyPr lIns="0" tIns="0" rIns="0" bIns="0" rtlCol="0" anchor="t">
            <a:spAutoFit/>
          </a:bodyPr>
          <a:lstStyle/>
          <a:p>
            <a:pPr algn="ctr">
              <a:lnSpc>
                <a:spcPts val="4427"/>
              </a:lnSpc>
            </a:pPr>
            <a:r>
              <a:rPr lang="en-US" sz="3162" dirty="0">
                <a:solidFill>
                  <a:srgbClr val="000000"/>
                </a:solidFill>
                <a:latin typeface="Bugaki"/>
              </a:rPr>
              <a:t>5</a:t>
            </a:r>
          </a:p>
        </p:txBody>
      </p:sp>
      <p:sp>
        <p:nvSpPr>
          <p:cNvPr id="18" name="TextBox 18"/>
          <p:cNvSpPr txBox="1"/>
          <p:nvPr/>
        </p:nvSpPr>
        <p:spPr>
          <a:xfrm>
            <a:off x="4713642" y="1878783"/>
            <a:ext cx="9403166" cy="1398773"/>
          </a:xfrm>
          <a:prstGeom prst="rect">
            <a:avLst/>
          </a:prstGeom>
        </p:spPr>
        <p:txBody>
          <a:bodyPr lIns="0" tIns="0" rIns="0" bIns="0" rtlCol="0" anchor="t">
            <a:spAutoFit/>
          </a:bodyPr>
          <a:lstStyle/>
          <a:p>
            <a:pPr algn="ctr">
              <a:lnSpc>
                <a:spcPts val="11498"/>
              </a:lnSpc>
            </a:pPr>
            <a:r>
              <a:rPr lang="en-US" sz="8212">
                <a:solidFill>
                  <a:srgbClr val="000000"/>
                </a:solidFill>
                <a:latin typeface="Lobster"/>
              </a:rPr>
              <a:t>Summary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anim calcmode="lin" valueType="num">
                                      <p:cBhvr>
                                        <p:cTn id="33" dur="500" fill="hold"/>
                                        <p:tgtEl>
                                          <p:spTgt spid="15"/>
                                        </p:tgtEl>
                                        <p:attrNameLst>
                                          <p:attrName>ppt_x</p:attrName>
                                        </p:attrNameLst>
                                      </p:cBhvr>
                                      <p:tavLst>
                                        <p:tav tm="0">
                                          <p:val>
                                            <p:strVal val="#ppt_x"/>
                                          </p:val>
                                        </p:tav>
                                        <p:tav tm="100000">
                                          <p:val>
                                            <p:strVal val="#ppt_x"/>
                                          </p:val>
                                        </p:tav>
                                      </p:tavLst>
                                    </p:anim>
                                    <p:anim calcmode="lin" valueType="num">
                                      <p:cBhvr>
                                        <p:cTn id="34" dur="5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anim calcmode="lin" valueType="num">
                                      <p:cBhvr>
                                        <p:cTn id="38" dur="500" fill="hold"/>
                                        <p:tgtEl>
                                          <p:spTgt spid="16"/>
                                        </p:tgtEl>
                                        <p:attrNameLst>
                                          <p:attrName>ppt_x</p:attrName>
                                        </p:attrNameLst>
                                      </p:cBhvr>
                                      <p:tavLst>
                                        <p:tav tm="0">
                                          <p:val>
                                            <p:strVal val="#ppt_x"/>
                                          </p:val>
                                        </p:tav>
                                        <p:tav tm="100000">
                                          <p:val>
                                            <p:strVal val="#ppt_x"/>
                                          </p:val>
                                        </p:tav>
                                      </p:tavLst>
                                    </p:anim>
                                    <p:anim calcmode="lin" valueType="num">
                                      <p:cBhvr>
                                        <p:cTn id="39" dur="5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anim calcmode="lin" valueType="num">
                                      <p:cBhvr>
                                        <p:cTn id="43" dur="500" fill="hold"/>
                                        <p:tgtEl>
                                          <p:spTgt spid="17"/>
                                        </p:tgtEl>
                                        <p:attrNameLst>
                                          <p:attrName>ppt_x</p:attrName>
                                        </p:attrNameLst>
                                      </p:cBhvr>
                                      <p:tavLst>
                                        <p:tav tm="0">
                                          <p:val>
                                            <p:strVal val="#ppt_x"/>
                                          </p:val>
                                        </p:tav>
                                        <p:tav tm="100000">
                                          <p:val>
                                            <p:strVal val="#ppt_x"/>
                                          </p:val>
                                        </p:tav>
                                      </p:tavLst>
                                    </p:anim>
                                    <p:anim calcmode="lin" valueType="num">
                                      <p:cBhvr>
                                        <p:cTn id="44" dur="5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anim calcmode="lin" valueType="num">
                                      <p:cBhvr>
                                        <p:cTn id="48" dur="500" fill="hold"/>
                                        <p:tgtEl>
                                          <p:spTgt spid="18"/>
                                        </p:tgtEl>
                                        <p:attrNameLst>
                                          <p:attrName>ppt_x</p:attrName>
                                        </p:attrNameLst>
                                      </p:cBhvr>
                                      <p:tavLst>
                                        <p:tav tm="0">
                                          <p:val>
                                            <p:strVal val="#ppt_x"/>
                                          </p:val>
                                        </p:tav>
                                        <p:tav tm="100000">
                                          <p:val>
                                            <p:strVal val="#ppt_x"/>
                                          </p:val>
                                        </p:tav>
                                      </p:tavLst>
                                    </p:anim>
                                    <p:anim calcmode="lin" valueType="num">
                                      <p:cBhvr>
                                        <p:cTn id="4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386</Words>
  <Application>Microsoft Office PowerPoint</Application>
  <PresentationFormat>Custom</PresentationFormat>
  <Paragraphs>68</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Calibri</vt:lpstr>
      <vt:lpstr>Arial</vt:lpstr>
      <vt:lpstr>Canva Sans Bold</vt:lpstr>
      <vt:lpstr>Montserrat Classic Bold</vt:lpstr>
      <vt:lpstr>Lobster</vt:lpstr>
      <vt:lpstr>Bugaki</vt:lpstr>
      <vt:lpstr>Montserrat Classic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Minimalist Creative Portfolio Presentation</dc:title>
  <dc:creator>Allacheruvu Brahmaiah</dc:creator>
  <cp:lastModifiedBy>Allacheruvu Brahmaiah</cp:lastModifiedBy>
  <cp:revision>2</cp:revision>
  <dcterms:created xsi:type="dcterms:W3CDTF">2006-08-16T00:00:00Z</dcterms:created>
  <dcterms:modified xsi:type="dcterms:W3CDTF">2023-11-16T15:34:03Z</dcterms:modified>
  <dc:identifier>DAF0TNJN_78</dc:identifier>
</cp:coreProperties>
</file>