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8" r:id="rId10"/>
    <p:sldId id="270" r:id="rId11"/>
    <p:sldId id="271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B416-238B-2C5E-930C-B8C2CDBA4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3AD49-7C62-253B-17AC-685E40369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DBD5-B806-52DD-7FB7-539F48F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15D6-3243-486B-AC68-EEA0A608587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1E82-2047-765C-2E33-C3FE05FE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28D7-E76A-71E0-700C-AA8820AF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DE11-EC95-45D8-8767-FFD9BA8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0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2FF7-B632-19B5-6565-833157CB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9C5FF-9074-5945-8C19-2ABDBF022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506C-BA59-8EAD-D665-3603F7D0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15D6-3243-486B-AC68-EEA0A608587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BD6F-080B-579A-D104-E49C2755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6472C-4714-DF2E-C28B-DD28582F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DE11-EC95-45D8-8767-FFD9BA8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69E32-1D46-F32D-8C6B-A3EF8A110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B1DDE-C59B-FA5E-BDA4-047497ABD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A2EED-3656-A79F-D5CF-609AC574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15D6-3243-486B-AC68-EEA0A608587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861B-9996-03FF-E7E3-9D7535D5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555F-11C4-CA71-02B8-BBB79EBB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DE11-EC95-45D8-8767-FFD9BA8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AEB8-26A2-B9EC-FD39-65D39988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52F9-BAEB-A616-7955-BE363CF1F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0AC8-688C-7F78-D415-290B4EE5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15D6-3243-486B-AC68-EEA0A608587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34388-A936-64FC-4413-AB189EAA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F7B6-90BD-6B50-5F60-86C19093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DE11-EC95-45D8-8767-FFD9BA8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87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56B6-783E-9188-AF6D-7C60320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89D0-D184-677B-1E05-B89DD63DB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B160-9460-0EFF-ABA1-2452039D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15D6-3243-486B-AC68-EEA0A608587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1879B-530D-8223-C7D0-B650F04C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13BE-5596-9273-3648-E05C023C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DE11-EC95-45D8-8767-FFD9BA8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1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50BE-C881-BDC0-827E-B5BD3880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83E1-8622-F8C9-3A3B-2305364B1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3C86F-3DB4-8629-D391-4503F5FA3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D64D0-2D59-F201-2878-320B1D0A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15D6-3243-486B-AC68-EEA0A608587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A390A-3F85-17D0-17FD-510D6C61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62265-9732-6AE9-D26D-6C908D63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DE11-EC95-45D8-8767-FFD9BA8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3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38B9-CAD9-224F-CBC6-BD93B894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1C54B-2D59-90AF-5A0B-3638C027E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087E7-363F-4622-CABB-D243B27B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04038-B8FC-7623-58C9-E66B8AFD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23519-A404-8E61-9CF6-FD98D479E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3472A-D0C1-7135-87E7-5F2676AD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15D6-3243-486B-AC68-EEA0A608587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6C9A8-ED5A-D01D-7D8F-E60CBB48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A35FA-3324-2633-144F-E07BCAD1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DE11-EC95-45D8-8767-FFD9BA8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2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884A-C389-FE64-4E69-9D635550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435F2-EF22-05DD-90C7-C7B7E826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15D6-3243-486B-AC68-EEA0A608587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F1F65-11FA-029D-381C-CA13DAFA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F36B0-F774-5116-ED18-35FB30CD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DE11-EC95-45D8-8767-FFD9BA8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2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550BB-CF77-3A90-8AF6-F4A2776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15D6-3243-486B-AC68-EEA0A608587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0A8FA-F473-2F37-AAB3-825F1CEB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9C1DD-5C87-11B9-B6E3-1D53AF49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DE11-EC95-45D8-8767-FFD9BA8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2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F436-4923-7A42-21C4-8A393FEC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DEA4-2D70-A40E-D808-CF6DFEC8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6BE9E-5857-0682-B0FD-4C173CD57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D1418-FDBE-4E34-C51F-AEBB1332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15D6-3243-486B-AC68-EEA0A608587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0613-4D5A-A7D5-E9F0-A0FA804F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61D98-7DCF-59AE-420A-4C439E87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DE11-EC95-45D8-8767-FFD9BA8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7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C0EC-AA7C-F5CF-7934-8BB6F9C7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05104-76EC-D62A-E00E-90B4B05DB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D60A5-460F-2277-F11A-2B43F9CB1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FF109-5957-3E0C-5923-01F82969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15D6-3243-486B-AC68-EEA0A608587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2ED5B-3632-6107-A3A5-31447C35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50532-88DD-A177-DBC1-8E3AB290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DE11-EC95-45D8-8767-FFD9BA8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9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04109-4888-BAE7-8E53-F585C4DF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A2C81-D4D9-3E10-34B2-22382E43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58E36-8947-D249-5B64-614A7A038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15D6-3243-486B-AC68-EEA0A608587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3691-5F3B-9BDB-2822-0BECE464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80B8-9CCE-CF83-059A-949C6CF7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CDE11-EC95-45D8-8767-FFD9BA8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60D4-5FD1-767B-B81D-770D4CE43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Wipro Tech Wear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1BDA5-021B-8448-149A-6DB12F648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Ecommerce application for buying tech gadgets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9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CD30-E1C7-CC68-8352-E5488D60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Shopping categories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4D51E-2CB1-EEEB-5C31-92F6637C0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071" y="1825625"/>
            <a:ext cx="7303858" cy="4351338"/>
          </a:xfrm>
        </p:spPr>
      </p:pic>
    </p:spTree>
    <p:extLst>
      <p:ext uri="{BB962C8B-B14F-4D97-AF65-F5344CB8AC3E}">
        <p14:creationId xmlns:p14="http://schemas.microsoft.com/office/powerpoint/2010/main" val="298081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ED2D-9372-8073-6CB8-335E6E63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Cart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56301-4FF2-B4BF-4B6B-250A7A59A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22" y="1825625"/>
            <a:ext cx="6999356" cy="4351338"/>
          </a:xfrm>
        </p:spPr>
      </p:pic>
    </p:spTree>
    <p:extLst>
      <p:ext uri="{BB962C8B-B14F-4D97-AF65-F5344CB8AC3E}">
        <p14:creationId xmlns:p14="http://schemas.microsoft.com/office/powerpoint/2010/main" val="297923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A590-AEA9-6787-EF32-03DC26D6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Track My Orders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1A31E-2639-B366-4342-877F195ED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80" y="1825625"/>
            <a:ext cx="7245840" cy="4351338"/>
          </a:xfrm>
        </p:spPr>
      </p:pic>
    </p:spTree>
    <p:extLst>
      <p:ext uri="{BB962C8B-B14F-4D97-AF65-F5344CB8AC3E}">
        <p14:creationId xmlns:p14="http://schemas.microsoft.com/office/powerpoint/2010/main" val="6407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38B8-3ED3-0C1E-9F46-58EE10FF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Profile Logout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3F004-FA00-B187-F23A-53DEEDEA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86" y="1825625"/>
            <a:ext cx="7273227" cy="4351338"/>
          </a:xfrm>
        </p:spPr>
      </p:pic>
    </p:spTree>
    <p:extLst>
      <p:ext uri="{BB962C8B-B14F-4D97-AF65-F5344CB8AC3E}">
        <p14:creationId xmlns:p14="http://schemas.microsoft.com/office/powerpoint/2010/main" val="373085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7B21-2B65-962C-0594-2D7A4D6C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8" y="106086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you…..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058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BE68-4EA7-527F-E85C-3C9AA28C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N" dirty="0" err="1"/>
              <a:t>pplication</a:t>
            </a:r>
            <a:r>
              <a:rPr lang="en-IN" dirty="0"/>
              <a:t>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65F7-819A-94DC-2562-B960AC12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Web Application</a:t>
            </a:r>
          </a:p>
          <a:p>
            <a:pPr marL="0" indent="0">
              <a:buNone/>
            </a:pPr>
            <a:r>
              <a:rPr lang="en-US" dirty="0"/>
              <a:t>2.Mobile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2046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EF6D-C3CA-D834-B68B-E4696F6E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</a:t>
            </a:r>
            <a:r>
              <a:rPr lang="en-US" dirty="0"/>
              <a:t> </a:t>
            </a:r>
            <a:r>
              <a:rPr lang="en-US" b="1" dirty="0"/>
              <a:t>Application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95F5C-FE44-D0E7-0607-94014B30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Backend part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51269D-5DC0-AD83-53C0-5F8475E30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61" y="2554357"/>
            <a:ext cx="9163878" cy="417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2826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2CF4-5FA8-A8BE-4441-F7D604DB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Front-end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539AD-6355-5919-5F04-0E697369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57" y="1690688"/>
            <a:ext cx="9074426" cy="4720051"/>
          </a:xfrm>
        </p:spPr>
      </p:pic>
    </p:spTree>
    <p:extLst>
      <p:ext uri="{BB962C8B-B14F-4D97-AF65-F5344CB8AC3E}">
        <p14:creationId xmlns:p14="http://schemas.microsoft.com/office/powerpoint/2010/main" val="26196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F768-982D-7A5D-CA52-34EDC42C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64226" cy="668545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Register form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2AD1B-9926-5A26-5B5F-9FDADE060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66" y="1252330"/>
            <a:ext cx="8843668" cy="4924633"/>
          </a:xfrm>
        </p:spPr>
      </p:pic>
    </p:spTree>
    <p:extLst>
      <p:ext uri="{BB962C8B-B14F-4D97-AF65-F5344CB8AC3E}">
        <p14:creationId xmlns:p14="http://schemas.microsoft.com/office/powerpoint/2010/main" val="68312298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B2D4-26DA-6EEF-0E89-5BF548E9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92826" cy="887204"/>
          </a:xfrm>
        </p:spPr>
        <p:txBody>
          <a:bodyPr>
            <a:normAutofit/>
          </a:bodyPr>
          <a:lstStyle/>
          <a:p>
            <a:r>
              <a:rPr lang="en-US" dirty="0"/>
              <a:t>Register form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22C81E-4D04-0EF0-8040-946F8DEEE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06" y="1825625"/>
            <a:ext cx="8218187" cy="4351338"/>
          </a:xfrm>
        </p:spPr>
      </p:pic>
    </p:spTree>
    <p:extLst>
      <p:ext uri="{BB962C8B-B14F-4D97-AF65-F5344CB8AC3E}">
        <p14:creationId xmlns:p14="http://schemas.microsoft.com/office/powerpoint/2010/main" val="32016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51FF-166D-455C-34D7-C4B0B77B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Shopping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018B09-7371-094D-251F-A1F4ED8A4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20" y="1825625"/>
            <a:ext cx="9278359" cy="4585114"/>
          </a:xfrm>
        </p:spPr>
      </p:pic>
    </p:spTree>
    <p:extLst>
      <p:ext uri="{BB962C8B-B14F-4D97-AF65-F5344CB8AC3E}">
        <p14:creationId xmlns:p14="http://schemas.microsoft.com/office/powerpoint/2010/main" val="351074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9A2C-7C13-2E4C-C98A-BE61B63C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F55DA-0BA5-734B-697B-4B747DE44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47" y="1825625"/>
            <a:ext cx="8796306" cy="4351338"/>
          </a:xfrm>
        </p:spPr>
      </p:pic>
    </p:spTree>
    <p:extLst>
      <p:ext uri="{BB962C8B-B14F-4D97-AF65-F5344CB8AC3E}">
        <p14:creationId xmlns:p14="http://schemas.microsoft.com/office/powerpoint/2010/main" val="92726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3303-8F8E-DEC5-FE57-ED557582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Mobile Application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493BD-4E2E-4901-19DB-10A7077F5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62" y="1825625"/>
            <a:ext cx="6938347" cy="4351338"/>
          </a:xfrm>
        </p:spPr>
      </p:pic>
    </p:spTree>
    <p:extLst>
      <p:ext uri="{BB962C8B-B14F-4D97-AF65-F5344CB8AC3E}">
        <p14:creationId xmlns:p14="http://schemas.microsoft.com/office/powerpoint/2010/main" val="230950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45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Wipro Tech Wear</vt:lpstr>
      <vt:lpstr>Application Types</vt:lpstr>
      <vt:lpstr>Web Application</vt:lpstr>
      <vt:lpstr>Front-end</vt:lpstr>
      <vt:lpstr>Register form</vt:lpstr>
      <vt:lpstr>Register form </vt:lpstr>
      <vt:lpstr>Shopping</vt:lpstr>
      <vt:lpstr>Cart</vt:lpstr>
      <vt:lpstr>Mobile Application</vt:lpstr>
      <vt:lpstr>Shopping categories</vt:lpstr>
      <vt:lpstr>Cart</vt:lpstr>
      <vt:lpstr>Track My Orders</vt:lpstr>
      <vt:lpstr>Profile Logout</vt:lpstr>
      <vt:lpstr>Thank you…..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Gopichand Ampabattuni</dc:creator>
  <cp:lastModifiedBy>Gopichand Ampabattuni</cp:lastModifiedBy>
  <cp:revision>5</cp:revision>
  <dcterms:created xsi:type="dcterms:W3CDTF">2024-10-28T08:04:30Z</dcterms:created>
  <dcterms:modified xsi:type="dcterms:W3CDTF">2024-10-28T15:27:53Z</dcterms:modified>
</cp:coreProperties>
</file>