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70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4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9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5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2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0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19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5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2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6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1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6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4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6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9D1C-9544-BE9C-C35C-4259168D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28" y="2138474"/>
            <a:ext cx="12421178" cy="80301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By,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err="1">
                <a:solidFill>
                  <a:srgbClr val="FF0000"/>
                </a:solidFill>
              </a:rPr>
              <a:t>Gopika.C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err="1">
                <a:solidFill>
                  <a:srgbClr val="FF0000"/>
                </a:solidFill>
              </a:rPr>
              <a:t>Jayashree.M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AF74-01BF-5628-59C9-EF4DA886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3" y="1066631"/>
            <a:ext cx="8825659" cy="83682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8600" b="1" strike="sngStrike" dirty="0">
                <a:solidFill>
                  <a:schemeClr val="accent6">
                    <a:lumMod val="50000"/>
                  </a:schemeClr>
                </a:solidFill>
              </a:rPr>
              <a:t>PASSWORD CRACKING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67DD2-290F-EEA8-E2DE-D4C35D71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94" y="2524125"/>
            <a:ext cx="5823643" cy="40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1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ADDB-3BCA-B0DA-86AC-49B40795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98" y="961761"/>
            <a:ext cx="8761413" cy="706964"/>
          </a:xfrm>
        </p:spPr>
        <p:txBody>
          <a:bodyPr/>
          <a:lstStyle/>
          <a:p>
            <a:r>
              <a:rPr lang="en-US" dirty="0"/>
              <a:t>Password cracking depends 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916D07-E372-3853-28ED-50C30A0B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4313" y="0"/>
            <a:ext cx="1256109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2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9B2E-0C8A-0380-EF8E-86783F4B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81" y="838200"/>
            <a:ext cx="8761413" cy="706964"/>
          </a:xfrm>
        </p:spPr>
        <p:txBody>
          <a:bodyPr/>
          <a:lstStyle/>
          <a:p>
            <a:r>
              <a:rPr lang="en-US" dirty="0"/>
              <a:t>Gmail cracking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1E201-7451-A06F-C2EE-0B703BBD7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0969" y="0"/>
            <a:ext cx="124420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086-70E0-BA15-6A6C-5EECA12B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E7AF50-C3A1-E9F4-4CCD-A04C5EAA4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6688" y="0"/>
            <a:ext cx="12358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2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FFB5-B8BB-F17B-8AD9-227A4142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8D4D-C20F-608B-5BE4-A170A291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67" y="2294904"/>
            <a:ext cx="8825659" cy="3775472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AA5DB-C11B-1C95-4BAB-281247DF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6639" cy="69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0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0CA8-E68D-FF9A-8398-0D697CAD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C9E6D9-939A-6496-A527-779DC243E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3944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7DD9-63F4-C9BB-EB47-661FBAF9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627D14-8706-0A83-0542-13A30D69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04962"/>
            <a:ext cx="12172612" cy="70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0382-344E-7CA0-A203-6A90E410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61" y="1187981"/>
            <a:ext cx="8761413" cy="706964"/>
          </a:xfrm>
        </p:spPr>
        <p:txBody>
          <a:bodyPr/>
          <a:lstStyle/>
          <a:p>
            <a:r>
              <a:rPr lang="en-US" dirty="0"/>
              <a:t>PASSWORD CRACKER TYPES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B47174-07AF-24E8-2B92-941457EC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24D7-85C0-C120-6AAF-3F129AD3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01" y="838200"/>
            <a:ext cx="8761413" cy="984909"/>
          </a:xfrm>
        </p:spPr>
        <p:txBody>
          <a:bodyPr/>
          <a:lstStyle/>
          <a:p>
            <a:r>
              <a:rPr lang="en-US" dirty="0"/>
              <a:t>Dictionary Attack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79753-CF86-F3E7-3380-D628D4968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9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6E31-F17B-9142-651A-71C589CC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73" y="628387"/>
            <a:ext cx="8761413" cy="1407582"/>
          </a:xfrm>
        </p:spPr>
        <p:txBody>
          <a:bodyPr/>
          <a:lstStyle/>
          <a:p>
            <a:r>
              <a:rPr lang="en-US" dirty="0"/>
              <a:t>Brute Force Attack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4359EC-B890-4B89-4A7C-DBF7ECFD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861263-6734-DB96-36E6-F6510855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107703" y="-3262313"/>
            <a:ext cx="8761413" cy="4355043"/>
          </a:xfrm>
        </p:spPr>
        <p:txBody>
          <a:bodyPr/>
          <a:lstStyle/>
          <a:p>
            <a:r>
              <a:rPr lang="en-US" dirty="0" err="1"/>
              <a:t>Bnm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D2C1F3-FC33-2B27-E31F-B98D16767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0993" y="-666750"/>
            <a:ext cx="13102994" cy="75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3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0074-C936-5591-A659-7C818DBE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931" y="985574"/>
            <a:ext cx="8761413" cy="706964"/>
          </a:xfrm>
        </p:spPr>
        <p:txBody>
          <a:bodyPr/>
          <a:lstStyle/>
          <a:p>
            <a:r>
              <a:rPr lang="en-US" dirty="0"/>
              <a:t>Some More Attacks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8F368D-CB00-44E8-C923-6CC5FC27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7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4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By, Gopika.C Jayashree.M</vt:lpstr>
      <vt:lpstr>PowerPoint Presentation</vt:lpstr>
      <vt:lpstr>PowerPoint Presentation</vt:lpstr>
      <vt:lpstr>PowerPoint Presentation</vt:lpstr>
      <vt:lpstr>PASSWORD CRACKER TYPES </vt:lpstr>
      <vt:lpstr>Dictionary Attack</vt:lpstr>
      <vt:lpstr>Brute Force Attack </vt:lpstr>
      <vt:lpstr>Bnm</vt:lpstr>
      <vt:lpstr>Some More Attacks</vt:lpstr>
      <vt:lpstr>Password cracking depends on </vt:lpstr>
      <vt:lpstr>Gmail cracking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Gopika &amp; Jayashree</dc:title>
  <dc:creator>jayashreemd03@gmail.com</dc:creator>
  <cp:lastModifiedBy>jayashreemd03@gmail.com</cp:lastModifiedBy>
  <cp:revision>7</cp:revision>
  <dcterms:created xsi:type="dcterms:W3CDTF">2023-12-18T08:37:25Z</dcterms:created>
  <dcterms:modified xsi:type="dcterms:W3CDTF">2023-12-18T15:39:26Z</dcterms:modified>
</cp:coreProperties>
</file>