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0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milselvan.mohan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milselvan.mohan\Downloads\employe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[employee-Data1.csv]employee-Data1!PivotTable2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'employee-Data1'!$B$3:$B$4</c:f>
              <c:strCache>
                <c:ptCount val="1"/>
                <c:pt idx="0">
                  <c:v>HIGH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D6-49E4-982D-71CA6AEF4C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D6-49E4-982D-71CA6AEF4C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D6-49E4-982D-71CA6AEF4C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CD6-49E4-982D-71CA6AEF4C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D6-49E4-982D-71CA6AEF4C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D6-49E4-982D-71CA6AEF4CD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CD6-49E4-982D-71CA6AEF4CD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CD6-49E4-982D-71CA6AEF4CD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CD6-49E4-982D-71CA6AEF4CD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CD6-49E4-982D-71CA6AEF4CD0}"/>
              </c:ext>
            </c:extLst>
          </c:dPt>
          <c:cat>
            <c:strRef>
              <c:f>'employee-Data1'!$A$5:$A$15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'employee-Data1'!$B$5:$B$15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CD6-49E4-982D-71CA6AEF4CD0}"/>
            </c:ext>
          </c:extLst>
        </c:ser>
        <c:ser>
          <c:idx val="1"/>
          <c:order val="1"/>
          <c:tx>
            <c:strRef>
              <c:f>'employee-Data1'!$C$3:$C$4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1CD6-49E4-982D-71CA6AEF4C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1CD6-49E4-982D-71CA6AEF4C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1CD6-49E4-982D-71CA6AEF4C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1CD6-49E4-982D-71CA6AEF4C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1CD6-49E4-982D-71CA6AEF4C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1CD6-49E4-982D-71CA6AEF4CD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1CD6-49E4-982D-71CA6AEF4CD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1CD6-49E4-982D-71CA6AEF4CD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1CD6-49E4-982D-71CA6AEF4CD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1CD6-49E4-982D-71CA6AEF4CD0}"/>
              </c:ext>
            </c:extLst>
          </c:dPt>
          <c:cat>
            <c:strRef>
              <c:f>'employee-Data1'!$A$5:$A$15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'employee-Data1'!$C$5:$C$15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CD6-49E4-982D-71CA6AEF4CD0}"/>
            </c:ext>
          </c:extLst>
        </c:ser>
        <c:ser>
          <c:idx val="2"/>
          <c:order val="2"/>
          <c:tx>
            <c:strRef>
              <c:f>'employee-Data1'!$D$3:$D$4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1CD6-49E4-982D-71CA6AEF4C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1CD6-49E4-982D-71CA6AEF4C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1CD6-49E4-982D-71CA6AEF4C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1CD6-49E4-982D-71CA6AEF4C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1CD6-49E4-982D-71CA6AEF4C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1CD6-49E4-982D-71CA6AEF4CD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1CD6-49E4-982D-71CA6AEF4CD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1CD6-49E4-982D-71CA6AEF4CD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1CD6-49E4-982D-71CA6AEF4CD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1CD6-49E4-982D-71CA6AEF4CD0}"/>
              </c:ext>
            </c:extLst>
          </c:dPt>
          <c:cat>
            <c:strRef>
              <c:f>'employee-Data1'!$A$5:$A$15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'employee-Data1'!$D$5:$D$15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CD6-49E4-982D-71CA6AEF4CD0}"/>
            </c:ext>
          </c:extLst>
        </c:ser>
        <c:ser>
          <c:idx val="3"/>
          <c:order val="3"/>
          <c:tx>
            <c:strRef>
              <c:f>'employee-Data1'!$E$3:$E$4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1CD6-49E4-982D-71CA6AEF4C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1CD6-49E4-982D-71CA6AEF4C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1CD6-49E4-982D-71CA6AEF4C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1CD6-49E4-982D-71CA6AEF4C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1CD6-49E4-982D-71CA6AEF4C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1CD6-49E4-982D-71CA6AEF4CD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1CD6-49E4-982D-71CA6AEF4CD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1CD6-49E4-982D-71CA6AEF4CD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1CD6-49E4-982D-71CA6AEF4CD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1CD6-49E4-982D-71CA6AEF4CD0}"/>
              </c:ext>
            </c:extLst>
          </c:dPt>
          <c:cat>
            <c:strRef>
              <c:f>'employee-Data1'!$A$5:$A$15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'employee-Data1'!$E$5:$E$15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1CD6-49E4-982D-71CA6AEF4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3904086731426611E-2"/>
          <c:y val="6.147934678194044E-2"/>
          <c:w val="0.76774124883874051"/>
          <c:h val="0.86859455248209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42-4B8A-8EFC-7B8CD6173A4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42-4B8A-8EFC-7B8CD6173A4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42-4B8A-8EFC-7B8CD6173A4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42-4B8A-8EFC-7B8CD6173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1989744"/>
        <c:axId val="1391985904"/>
      </c:barChart>
      <c:catAx>
        <c:axId val="139198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985904"/>
        <c:crosses val="autoZero"/>
        <c:auto val="1"/>
        <c:lblAlgn val="ctr"/>
        <c:lblOffset val="100"/>
        <c:noMultiLvlLbl val="0"/>
      </c:catAx>
      <c:valAx>
        <c:axId val="139198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98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 err="1"/>
              <a:t>Gopika.C</a:t>
            </a:r>
            <a:endParaRPr lang="en-US" sz="2400" dirty="0"/>
          </a:p>
          <a:p>
            <a:r>
              <a:rPr lang="en-US" sz="2400" b="1" dirty="0"/>
              <a:t>REGISTER NO: </a:t>
            </a:r>
            <a:r>
              <a:rPr lang="en-US" sz="2400" dirty="0"/>
              <a:t>312217597</a:t>
            </a:r>
          </a:p>
          <a:p>
            <a:r>
              <a:rPr lang="en-US" sz="2400" b="1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-General</a:t>
            </a:r>
          </a:p>
          <a:p>
            <a:r>
              <a:rPr lang="en-US" sz="2400" b="1" dirty="0"/>
              <a:t>COLLEGE : </a:t>
            </a:r>
            <a:r>
              <a:rPr lang="en-US" sz="2400" dirty="0"/>
              <a:t>Government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BE7E09-0B2A-F55B-D040-6965F6CB07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455924"/>
              </p:ext>
            </p:extLst>
          </p:nvPr>
        </p:nvGraphicFramePr>
        <p:xfrm>
          <a:off x="1219200" y="1904999"/>
          <a:ext cx="7010400" cy="399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0C806D5-3F51-79D5-C798-B8F1DCEF8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875966"/>
              </p:ext>
            </p:extLst>
          </p:nvPr>
        </p:nvGraphicFramePr>
        <p:xfrm>
          <a:off x="1666875" y="2057400"/>
          <a:ext cx="6524627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4C4C1-A984-6137-7D19-001190C60594}"/>
              </a:ext>
            </a:extLst>
          </p:cNvPr>
          <p:cNvSpPr txBox="1"/>
          <p:nvPr/>
        </p:nvSpPr>
        <p:spPr>
          <a:xfrm>
            <a:off x="3050722" y="3249777"/>
            <a:ext cx="6101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n-AE" dirty="0"/>
              <a:t>conditional format</a:t>
            </a:r>
            <a:r>
              <a:rPr lang="en-US" dirty="0"/>
              <a:t>t</a:t>
            </a:r>
            <a:r>
              <a:rPr lang="en-AE" dirty="0" err="1"/>
              <a:t>ing</a:t>
            </a:r>
            <a:r>
              <a:rPr lang="en-AE" dirty="0"/>
              <a:t> missing</a:t>
            </a:r>
          </a:p>
          <a:p>
            <a:r>
              <a:rPr lang="en-AE" dirty="0"/>
              <a:t>Filter-remove</a:t>
            </a:r>
          </a:p>
          <a:p>
            <a:r>
              <a:rPr lang="en-AE" dirty="0"/>
              <a:t>Formula-performance</a:t>
            </a:r>
          </a:p>
          <a:p>
            <a:r>
              <a:rPr lang="en-US" dirty="0"/>
              <a:t>P</a:t>
            </a:r>
            <a:r>
              <a:rPr lang="en-AE" dirty="0" err="1"/>
              <a:t>ivot</a:t>
            </a:r>
            <a:r>
              <a:rPr lang="en-AE" dirty="0"/>
              <a:t>-summary</a:t>
            </a:r>
          </a:p>
          <a:p>
            <a:r>
              <a:rPr lang="en-US" dirty="0"/>
              <a:t>G</a:t>
            </a:r>
            <a:r>
              <a:rPr lang="en-AE" dirty="0" err="1"/>
              <a:t>raph</a:t>
            </a:r>
            <a:r>
              <a:rPr lang="en-AE" dirty="0"/>
              <a:t>-data visualisation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44FCB-F367-9AB7-D06F-B8113B28B35C}"/>
              </a:ext>
            </a:extLst>
          </p:cNvPr>
          <p:cNvSpPr txBox="1"/>
          <p:nvPr/>
        </p:nvSpPr>
        <p:spPr>
          <a:xfrm>
            <a:off x="1066800" y="1600200"/>
            <a:ext cx="61068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AE" dirty="0" err="1"/>
              <a:t>mployee</a:t>
            </a:r>
            <a:r>
              <a:rPr lang="en-AE" dirty="0"/>
              <a:t>=</a:t>
            </a:r>
          </a:p>
          <a:p>
            <a:r>
              <a:rPr lang="en-AE" dirty="0"/>
              <a:t>26-feacturs</a:t>
            </a:r>
          </a:p>
          <a:p>
            <a:r>
              <a:rPr lang="en-AE" dirty="0"/>
              <a:t>9-feactures</a:t>
            </a:r>
          </a:p>
          <a:p>
            <a:r>
              <a:rPr lang="en-US" dirty="0"/>
              <a:t>E</a:t>
            </a:r>
            <a:r>
              <a:rPr lang="en-AE" dirty="0" err="1"/>
              <a:t>mployee</a:t>
            </a:r>
            <a:r>
              <a:rPr lang="en-AE" dirty="0"/>
              <a:t>-id-number</a:t>
            </a:r>
          </a:p>
          <a:p>
            <a:r>
              <a:rPr lang="en-AE" dirty="0"/>
              <a:t>Name –Test</a:t>
            </a:r>
          </a:p>
          <a:p>
            <a:r>
              <a:rPr lang="en-AE" dirty="0"/>
              <a:t>Employee type</a:t>
            </a:r>
          </a:p>
          <a:p>
            <a:r>
              <a:rPr lang="en-AE" dirty="0"/>
              <a:t>P</a:t>
            </a:r>
            <a:r>
              <a:rPr lang="en-US" dirty="0"/>
              <a:t>er</a:t>
            </a:r>
            <a:r>
              <a:rPr lang="en-AE" dirty="0" err="1"/>
              <a:t>formance</a:t>
            </a:r>
            <a:r>
              <a:rPr lang="en-AE" dirty="0"/>
              <a:t> Level</a:t>
            </a:r>
          </a:p>
          <a:p>
            <a:r>
              <a:rPr lang="en-AE" dirty="0"/>
              <a:t>Gender-Male-Femail</a:t>
            </a:r>
          </a:p>
          <a:p>
            <a:r>
              <a:rPr lang="en-AE" dirty="0"/>
              <a:t>Employee rating-Number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138</Words>
  <Application>Microsoft Office PowerPoint</Application>
  <PresentationFormat>Widescreen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Tamilselvan Mohan</cp:lastModifiedBy>
  <cp:revision>13</cp:revision>
  <cp:lastPrinted>2024-09-29T11:27:43Z</cp:lastPrinted>
  <dcterms:created xsi:type="dcterms:W3CDTF">2024-03-29T15:07:22Z</dcterms:created>
  <dcterms:modified xsi:type="dcterms:W3CDTF">2024-09-29T11:42:15Z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