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F59021-061F-4123-AB4B-73FDE3ACED7D}" v="3" dt="2024-09-29T03:17:24.491"/>
    <p1510:client id="{22FC1ED9-FB78-4D0A-A016-E01E857FB5C1}" v="3" dt="2024-09-29T03:13:19.514"/>
    <p1510:client id="{5F3C0ABB-D4C8-49EF-849F-52080942CD43}" v="2" dt="2024-09-29T03:32:56.504"/>
    <p1510:client id="{8085FC7C-FB09-4825-97CD-4694B1B87A5D}" v="4" dt="2024-09-29T03:22:35.826"/>
    <p1510:client id="{8B0BD07F-C116-48EB-BF1F-CA234AC93BC5}" v="3" dt="2024-09-29T03:25:59.505"/>
    <p1510:client id="{8D0F90B6-A7C0-4A84-8678-CED6BFB4B759}" v="4" dt="2024-09-29T03:20:16.103"/>
    <p1510:client id="{DD9DBE78-B493-4A13-9709-4B53B6690EBD}" v="2" dt="2024-09-29T03:29:11.332"/>
    <p1510:client id="{E886BF3B-DC16-45A3-8F6A-F06120C7E49B}" v="11" dt="2024-09-29T03:10:57.0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msak\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[employee_data.csv]Sheet4!PivotTable3</c:name>
    <c:fmtId val="42"/>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Sheet4!$B$3:$B$4</c:f>
              <c:strCache>
                <c:ptCount val="1"/>
                <c:pt idx="0">
                  <c:v>HIGH</c:v>
                </c:pt>
              </c:strCache>
            </c:strRef>
          </c:tx>
          <c:spPr>
            <a:solidFill>
              <a:schemeClr val="accent1"/>
            </a:solidFill>
            <a:ln>
              <a:noFill/>
            </a:ln>
            <a:effectLst/>
            <a:sp3d/>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F5C5-4CD6-AA15-B3D9725C14AD}"/>
            </c:ext>
          </c:extLst>
        </c:ser>
        <c:ser>
          <c:idx val="1"/>
          <c:order val="1"/>
          <c:tx>
            <c:strRef>
              <c:f>Sheet4!$C$3:$C$4</c:f>
              <c:strCache>
                <c:ptCount val="1"/>
                <c:pt idx="0">
                  <c:v>LOW</c:v>
                </c:pt>
              </c:strCache>
            </c:strRef>
          </c:tx>
          <c:spPr>
            <a:solidFill>
              <a:schemeClr val="accent2"/>
            </a:solidFill>
            <a:ln>
              <a:noFill/>
            </a:ln>
            <a:effectLst/>
            <a:sp3d/>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F5C5-4CD6-AA15-B3D9725C14AD}"/>
            </c:ext>
          </c:extLst>
        </c:ser>
        <c:ser>
          <c:idx val="2"/>
          <c:order val="2"/>
          <c:tx>
            <c:strRef>
              <c:f>Sheet4!$D$3:$D$4</c:f>
              <c:strCache>
                <c:ptCount val="1"/>
                <c:pt idx="0">
                  <c:v>MEDIUM</c:v>
                </c:pt>
              </c:strCache>
            </c:strRef>
          </c:tx>
          <c:spPr>
            <a:solidFill>
              <a:schemeClr val="accent3"/>
            </a:solidFill>
            <a:ln>
              <a:noFill/>
            </a:ln>
            <a:effectLst/>
            <a:sp3d/>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F5C5-4CD6-AA15-B3D9725C14AD}"/>
            </c:ext>
          </c:extLst>
        </c:ser>
        <c:ser>
          <c:idx val="3"/>
          <c:order val="3"/>
          <c:tx>
            <c:strRef>
              <c:f>Sheet4!$E$3:$E$4</c:f>
              <c:strCache>
                <c:ptCount val="1"/>
                <c:pt idx="0">
                  <c:v>VERY HIGHT</c:v>
                </c:pt>
              </c:strCache>
            </c:strRef>
          </c:tx>
          <c:spPr>
            <a:solidFill>
              <a:schemeClr val="accent4"/>
            </a:solidFill>
            <a:ln>
              <a:noFill/>
            </a:ln>
            <a:effectLst/>
            <a:sp3d/>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F5C5-4CD6-AA15-B3D9725C14AD}"/>
            </c:ext>
          </c:extLst>
        </c:ser>
        <c:dLbls>
          <c:showLegendKey val="0"/>
          <c:showVal val="0"/>
          <c:showCatName val="0"/>
          <c:showSerName val="0"/>
          <c:showPercent val="0"/>
          <c:showBubbleSize val="0"/>
        </c:dLbls>
        <c:gapWidth val="150"/>
        <c:shape val="box"/>
        <c:axId val="377131119"/>
        <c:axId val="377135919"/>
        <c:axId val="0"/>
      </c:bar3DChart>
      <c:catAx>
        <c:axId val="37713111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7135919"/>
        <c:crosses val="autoZero"/>
        <c:auto val="1"/>
        <c:lblAlgn val="ctr"/>
        <c:lblOffset val="100"/>
        <c:noMultiLvlLbl val="0"/>
      </c:catAx>
      <c:valAx>
        <c:axId val="3771359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713111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9/29/2024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296924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64726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84126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524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119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41150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3010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975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9105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1454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8260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0886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127895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4533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9440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2313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4735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7901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0072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600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953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528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858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990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619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723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9265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9/29/2024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635319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3297382" y="837686"/>
            <a:ext cx="6788726"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b="0" i="0" u="none" strike="noStrike" kern="1200" cap="none" spc="0" baseline="0" dirty="0">
                <a:solidFill>
                  <a:srgbClr val="0070C0"/>
                </a:solidFill>
                <a:latin typeface="Calibri" charset="0"/>
                <a:ea typeface="宋体" charset="0"/>
                <a:cs typeface="Calibri" charset="0"/>
              </a:rPr>
              <a:t>GOPIKA.P</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t>
            </a:r>
            <a:r>
              <a:rPr lang="en-US" altLang="zh-CN" sz="2400" b="0" i="0" u="none" strike="noStrike" kern="1200" cap="none" spc="0" baseline="0" dirty="0">
                <a:solidFill>
                  <a:srgbClr val="0070C0"/>
                </a:solidFill>
                <a:latin typeface="Calibri" charset="0"/>
                <a:ea typeface="宋体" charset="0"/>
                <a:cs typeface="Calibri" charset="0"/>
              </a:rPr>
              <a:t>312220082</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a:solidFill>
                  <a:srgbClr val="0070C0"/>
                </a:solidFill>
                <a:latin typeface="Calibri" charset="0"/>
                <a:ea typeface="宋体" charset="0"/>
                <a:cs typeface="Calibri" charset="0"/>
              </a:rPr>
              <a:t>B.COM </a:t>
            </a:r>
            <a:r>
              <a:rPr lang="en-US" altLang="zh-CN" sz="2400" dirty="0">
                <a:solidFill>
                  <a:srgbClr val="0070C0"/>
                </a:solidFill>
                <a:latin typeface="Calibri" charset="0"/>
                <a:cs typeface="Calibri" charset="0"/>
              </a:rPr>
              <a:t>(GENERAL)</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b="0" i="0" u="none" strike="noStrike" kern="1200" cap="none" spc="0" baseline="0" dirty="0">
                <a:solidFill>
                  <a:srgbClr val="0070C0"/>
                </a:solidFill>
                <a:latin typeface="Calibri" charset="0"/>
                <a:ea typeface="宋体" charset="0"/>
                <a:cs typeface="Calibri" charset="0"/>
              </a:rPr>
              <a:t>SRI BALAJI COLLEGE OF ARTS AND SCIENCE</a:t>
            </a:r>
            <a:r>
              <a:rPr lang="en-US" altLang="zh-CN" sz="2400" b="0" i="0" u="none" strike="noStrike" kern="1200" cap="none" spc="0" baseline="0" dirty="0">
                <a:solidFill>
                  <a:schemeClr val="tx1"/>
                </a:solidFill>
                <a:latin typeface="Calibri" charset="0"/>
                <a:ea typeface="宋体" charset="0"/>
                <a:cs typeface="Calibri" charset="0"/>
              </a:rPr>
              <a:t> </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1501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1745114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                =IFS(employee_data!Z8&gt;=5,"VERY HIGHT",employee_data!Z8&gt;=4,"HIGH",employee_data!Z8&gt;=3,"MEDIUM",TRUE,"LOW")</a:t>
            </a:r>
            <a:endParaRPr lang="zh-CN" altLang="en-US" sz="15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3" name="Chart 2">
            <a:extLst>
              <a:ext uri="{FF2B5EF4-FFF2-40B4-BE49-F238E27FC236}">
                <a16:creationId xmlns:a16="http://schemas.microsoft.com/office/drawing/2014/main" id="{ACBB3162-B70E-1811-5C34-FE458B2D8D2E}"/>
              </a:ext>
            </a:extLst>
          </p:cNvPr>
          <p:cNvGraphicFramePr>
            <a:graphicFrameLocks/>
          </p:cNvGraphicFramePr>
          <p:nvPr>
            <p:extLst>
              <p:ext uri="{D42A27DB-BD31-4B8C-83A1-F6EECF244321}">
                <p14:modId xmlns:p14="http://schemas.microsoft.com/office/powerpoint/2010/main" val="60682358"/>
              </p:ext>
            </p:extLst>
          </p:nvPr>
        </p:nvGraphicFramePr>
        <p:xfrm>
          <a:off x="1032164" y="2816831"/>
          <a:ext cx="9220200" cy="307914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7069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dirty="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dirty="0">
                <a:latin typeface="Times New Roman" pitchFamily="18" charset="0"/>
                <a:ea typeface="宋体" charset="0"/>
                <a:cs typeface="Times New Roman"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4131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6293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5354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1846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2298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9400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dirty="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82727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charset="0"/>
              <a:ea typeface="宋体" charset="0"/>
              <a:cs typeface="Lucida Sans"/>
            </a:endParaRPr>
          </a:p>
        </p:txBody>
      </p:sp>
    </p:spTree>
    <p:extLst>
      <p:ext uri="{BB962C8B-B14F-4D97-AF65-F5344CB8AC3E}">
        <p14:creationId xmlns:p14="http://schemas.microsoft.com/office/powerpoint/2010/main" val="160109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45803364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24</TotalTime>
  <Words>728</Words>
  <Application>Microsoft Office PowerPoint</Application>
  <PresentationFormat>Widescreen</PresentationFormat>
  <Paragraphs>127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prabakaran sivaleela</dc:creator>
  <cp:lastModifiedBy>prabakaran sivaleela</cp:lastModifiedBy>
  <cp:revision>10</cp:revision>
  <dcterms:modified xsi:type="dcterms:W3CDTF">2024-09-29T03:33:34Z</dcterms:modified>
</cp:coreProperties>
</file>