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04900" y="2871954"/>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 : GOPIKA.V</a:t>
            </a:r>
            <a:endParaRPr lang="en-US" sz="2400" dirty="0"/>
          </a:p>
          <a:p>
            <a:r>
              <a:rPr lang="en-US" sz="2400" dirty="0"/>
              <a:t>REGISTER </a:t>
            </a:r>
            <a:r>
              <a:rPr lang="en-IN" sz="2400" dirty="0"/>
              <a:t>NO      </a:t>
            </a:r>
            <a:r>
              <a:rPr lang="en-US" sz="2400" dirty="0"/>
              <a:t>:</a:t>
            </a:r>
            <a:r>
              <a:rPr lang="en-IN" sz="2400" dirty="0"/>
              <a:t> </a:t>
            </a:r>
            <a:r>
              <a:rPr lang="en-US" sz="2400" dirty="0"/>
              <a:t>3122020</a:t>
            </a:r>
            <a:r>
              <a:rPr lang="en-IN" sz="2400"/>
              <a:t>49</a:t>
            </a:r>
            <a:endParaRPr lang="en-US" sz="2400" dirty="0"/>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Khader Basha</cp:lastModifiedBy>
  <cp:revision>24</cp:revision>
  <dcterms:created xsi:type="dcterms:W3CDTF">2024-03-29T15:07:22Z</dcterms:created>
  <dcterms:modified xsi:type="dcterms:W3CDTF">2024-10-01T07:58:41Z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