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1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9487A-5BB7-4B31-A915-9BDABA1307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6227D1-1A8C-4058-A670-3A6D6059BE8D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662C2854-74AA-4AB7-BDF9-6F5E778825C3}" type="parTrans" cxnId="{0EBC41B9-3A39-493B-A398-2E6E750332D2}">
      <dgm:prSet/>
      <dgm:spPr/>
      <dgm:t>
        <a:bodyPr/>
        <a:lstStyle/>
        <a:p>
          <a:endParaRPr lang="en-IN"/>
        </a:p>
      </dgm:t>
    </dgm:pt>
    <dgm:pt modelId="{7ACE0A36-37FD-4BA0-AA3C-55BE806455A4}" type="sibTrans" cxnId="{0EBC41B9-3A39-493B-A398-2E6E750332D2}">
      <dgm:prSet/>
      <dgm:spPr/>
      <dgm:t>
        <a:bodyPr/>
        <a:lstStyle/>
        <a:p>
          <a:endParaRPr lang="en-IN"/>
        </a:p>
      </dgm:t>
    </dgm:pt>
    <dgm:pt modelId="{25A3D1E7-C69D-4CF2-8CAA-5E0C5CFC051C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3E9AEB86-5ACD-41A5-B8F5-3024CA584FCA}" type="parTrans" cxnId="{C629E1E3-F4DF-4244-86CB-40FB0689164D}">
      <dgm:prSet/>
      <dgm:spPr/>
      <dgm:t>
        <a:bodyPr/>
        <a:lstStyle/>
        <a:p>
          <a:endParaRPr lang="en-IN"/>
        </a:p>
      </dgm:t>
    </dgm:pt>
    <dgm:pt modelId="{7953D7F0-5EDF-4B0B-917E-8F6BCFDEF5B4}" type="sibTrans" cxnId="{C629E1E3-F4DF-4244-86CB-40FB0689164D}">
      <dgm:prSet/>
      <dgm:spPr/>
      <dgm:t>
        <a:bodyPr/>
        <a:lstStyle/>
        <a:p>
          <a:endParaRPr lang="en-IN"/>
        </a:p>
      </dgm:t>
    </dgm:pt>
    <dgm:pt modelId="{4E008871-8919-4E1A-87CA-B320497CBEB7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C680166B-9859-4CC7-9BB5-D263B08091BE}" type="parTrans" cxnId="{E96C3A79-A166-4B5C-BE48-6BE9D251DD93}">
      <dgm:prSet/>
      <dgm:spPr/>
      <dgm:t>
        <a:bodyPr/>
        <a:lstStyle/>
        <a:p>
          <a:endParaRPr lang="en-IN"/>
        </a:p>
      </dgm:t>
    </dgm:pt>
    <dgm:pt modelId="{03DBE3AC-915E-408A-A1A9-AE21273041B4}" type="sibTrans" cxnId="{E96C3A79-A166-4B5C-BE48-6BE9D251DD93}">
      <dgm:prSet/>
      <dgm:spPr/>
      <dgm:t>
        <a:bodyPr/>
        <a:lstStyle/>
        <a:p>
          <a:endParaRPr lang="en-IN"/>
        </a:p>
      </dgm:t>
    </dgm:pt>
    <dgm:pt modelId="{0BE70CE2-6244-4B47-A426-22F2794FED1C}">
      <dgm:prSet phldrT="[Text]"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7455B95A-49DF-4498-BAC2-C749085A83AF}" type="parTrans" cxnId="{4D4F9A37-9CB8-48E8-8F97-29F8099FF37C}">
      <dgm:prSet/>
      <dgm:spPr/>
      <dgm:t>
        <a:bodyPr/>
        <a:lstStyle/>
        <a:p>
          <a:endParaRPr lang="en-IN"/>
        </a:p>
      </dgm:t>
    </dgm:pt>
    <dgm:pt modelId="{A4891F0E-7ECD-4813-B9B9-CDDA82B2988D}" type="sibTrans" cxnId="{4D4F9A37-9CB8-48E8-8F97-29F8099FF37C}">
      <dgm:prSet/>
      <dgm:spPr/>
      <dgm:t>
        <a:bodyPr/>
        <a:lstStyle/>
        <a:p>
          <a:endParaRPr lang="en-IN"/>
        </a:p>
      </dgm:t>
    </dgm:pt>
    <dgm:pt modelId="{02175F91-BB78-4702-ACF6-B1EAA8421DE6}">
      <dgm:prSet phldrT="[Text]"/>
      <dgm:spPr/>
      <dgm:t>
        <a:bodyPr/>
        <a:lstStyle/>
        <a:p>
          <a:r>
            <a:rPr lang="en-US" dirty="0"/>
            <a:t>Model Training </a:t>
          </a:r>
          <a:endParaRPr lang="en-IN" dirty="0"/>
        </a:p>
      </dgm:t>
    </dgm:pt>
    <dgm:pt modelId="{1B306F8C-E236-42FC-860A-4993427985AD}" type="parTrans" cxnId="{7EE75754-DDA4-40F7-A4C9-938609FB3B4C}">
      <dgm:prSet/>
      <dgm:spPr/>
      <dgm:t>
        <a:bodyPr/>
        <a:lstStyle/>
        <a:p>
          <a:endParaRPr lang="en-IN"/>
        </a:p>
      </dgm:t>
    </dgm:pt>
    <dgm:pt modelId="{C07E3D80-9006-4671-AB8F-6B762FD7F4A8}" type="sibTrans" cxnId="{7EE75754-DDA4-40F7-A4C9-938609FB3B4C}">
      <dgm:prSet/>
      <dgm:spPr/>
      <dgm:t>
        <a:bodyPr/>
        <a:lstStyle/>
        <a:p>
          <a:endParaRPr lang="en-IN"/>
        </a:p>
      </dgm:t>
    </dgm:pt>
    <dgm:pt modelId="{BDD2FFC9-78C9-4CA9-B9C2-74496611B641}">
      <dgm:prSet phldrT="[Text]"/>
      <dgm:spPr/>
      <dgm:t>
        <a:bodyPr/>
        <a:lstStyle/>
        <a:p>
          <a:r>
            <a:rPr lang="en-US" dirty="0"/>
            <a:t>Testing Dataset</a:t>
          </a:r>
          <a:endParaRPr lang="en-IN" dirty="0"/>
        </a:p>
      </dgm:t>
    </dgm:pt>
    <dgm:pt modelId="{5CD94CF1-9F0E-42EE-B3EE-C40624079802}" type="parTrans" cxnId="{4ED2A061-A197-4593-A0E4-7185D7DE23BF}">
      <dgm:prSet/>
      <dgm:spPr/>
      <dgm:t>
        <a:bodyPr/>
        <a:lstStyle/>
        <a:p>
          <a:endParaRPr lang="en-IN"/>
        </a:p>
      </dgm:t>
    </dgm:pt>
    <dgm:pt modelId="{EF4FF2FF-82D9-4E82-8818-AC1506730C8A}" type="sibTrans" cxnId="{4ED2A061-A197-4593-A0E4-7185D7DE23BF}">
      <dgm:prSet/>
      <dgm:spPr/>
      <dgm:t>
        <a:bodyPr/>
        <a:lstStyle/>
        <a:p>
          <a:endParaRPr lang="en-IN"/>
        </a:p>
      </dgm:t>
    </dgm:pt>
    <dgm:pt modelId="{0CAF1942-2811-47D8-80B4-D578C4670084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094DFE15-5993-4D40-A3C3-15912377CA5F}" type="parTrans" cxnId="{A6D8E784-DBF0-4C94-8B14-D719E680B081}">
      <dgm:prSet/>
      <dgm:spPr/>
      <dgm:t>
        <a:bodyPr/>
        <a:lstStyle/>
        <a:p>
          <a:endParaRPr lang="en-IN"/>
        </a:p>
      </dgm:t>
    </dgm:pt>
    <dgm:pt modelId="{C9242504-AA08-4304-93C3-114826B1554E}" type="sibTrans" cxnId="{A6D8E784-DBF0-4C94-8B14-D719E680B081}">
      <dgm:prSet/>
      <dgm:spPr/>
      <dgm:t>
        <a:bodyPr/>
        <a:lstStyle/>
        <a:p>
          <a:endParaRPr lang="en-IN"/>
        </a:p>
      </dgm:t>
    </dgm:pt>
    <dgm:pt modelId="{57007107-A5BB-4DE8-8790-E303317D4A29}">
      <dgm:prSet phldrT="[Text]"/>
      <dgm:spPr/>
      <dgm:t>
        <a:bodyPr/>
        <a:lstStyle/>
        <a:p>
          <a:r>
            <a:rPr lang="en-US" dirty="0"/>
            <a:t>Monitoring and Maintenance</a:t>
          </a:r>
          <a:endParaRPr lang="en-IN" dirty="0"/>
        </a:p>
      </dgm:t>
    </dgm:pt>
    <dgm:pt modelId="{879C706C-458C-4463-8BDA-7CA48DEFAF57}" type="parTrans" cxnId="{62FFA9F5-293E-43C7-8BD8-C546F5577C9E}">
      <dgm:prSet/>
      <dgm:spPr/>
      <dgm:t>
        <a:bodyPr/>
        <a:lstStyle/>
        <a:p>
          <a:endParaRPr lang="en-IN"/>
        </a:p>
      </dgm:t>
    </dgm:pt>
    <dgm:pt modelId="{95C7FC30-92F8-4797-A649-C1911C121A8F}" type="sibTrans" cxnId="{62FFA9F5-293E-43C7-8BD8-C546F5577C9E}">
      <dgm:prSet/>
      <dgm:spPr/>
      <dgm:t>
        <a:bodyPr/>
        <a:lstStyle/>
        <a:p>
          <a:endParaRPr lang="en-IN"/>
        </a:p>
      </dgm:t>
    </dgm:pt>
    <dgm:pt modelId="{A734C543-02E8-464A-B47C-E45A0E4FEABF}">
      <dgm:prSet phldrT="[Text]"/>
      <dgm:spPr/>
      <dgm:t>
        <a:bodyPr/>
        <a:lstStyle/>
        <a:p>
          <a:r>
            <a:rPr lang="en-US" dirty="0"/>
            <a:t>Reporting and Insights</a:t>
          </a:r>
          <a:endParaRPr lang="en-IN" dirty="0"/>
        </a:p>
      </dgm:t>
    </dgm:pt>
    <dgm:pt modelId="{01E691F5-C333-420D-868B-A0B60DD4D50C}" type="parTrans" cxnId="{BC9F0C33-56AA-46F8-A0FE-6B234882B812}">
      <dgm:prSet/>
      <dgm:spPr/>
      <dgm:t>
        <a:bodyPr/>
        <a:lstStyle/>
        <a:p>
          <a:endParaRPr lang="en-IN"/>
        </a:p>
      </dgm:t>
    </dgm:pt>
    <dgm:pt modelId="{1B143F57-767D-403B-AA35-A50578DCA209}" type="sibTrans" cxnId="{BC9F0C33-56AA-46F8-A0FE-6B234882B812}">
      <dgm:prSet/>
      <dgm:spPr/>
      <dgm:t>
        <a:bodyPr/>
        <a:lstStyle/>
        <a:p>
          <a:endParaRPr lang="en-IN"/>
        </a:p>
      </dgm:t>
    </dgm:pt>
    <dgm:pt modelId="{1D4D5E1A-39C9-4D4C-A4F8-F349192B479B}" type="pres">
      <dgm:prSet presAssocID="{7ED9487A-5BB7-4B31-A915-9BDABA1307BD}" presName="diagram" presStyleCnt="0">
        <dgm:presLayoutVars>
          <dgm:dir/>
          <dgm:resizeHandles/>
        </dgm:presLayoutVars>
      </dgm:prSet>
      <dgm:spPr/>
    </dgm:pt>
    <dgm:pt modelId="{F92576CB-956C-4561-A47E-BF138212FD3F}" type="pres">
      <dgm:prSet presAssocID="{006227D1-1A8C-4058-A670-3A6D6059BE8D}" presName="firstNode" presStyleLbl="node1" presStyleIdx="0" presStyleCnt="9">
        <dgm:presLayoutVars>
          <dgm:bulletEnabled val="1"/>
        </dgm:presLayoutVars>
      </dgm:prSet>
      <dgm:spPr/>
    </dgm:pt>
    <dgm:pt modelId="{38EDDE5C-FD11-478E-BD2D-18BECAFBCB94}" type="pres">
      <dgm:prSet presAssocID="{7ACE0A36-37FD-4BA0-AA3C-55BE806455A4}" presName="sibTrans" presStyleLbl="sibTrans2D1" presStyleIdx="0" presStyleCnt="8"/>
      <dgm:spPr/>
    </dgm:pt>
    <dgm:pt modelId="{EC6A96EB-9958-49CA-AAC9-C3F484AD9D92}" type="pres">
      <dgm:prSet presAssocID="{25A3D1E7-C69D-4CF2-8CAA-5E0C5CFC051C}" presName="middleNode" presStyleCnt="0"/>
      <dgm:spPr/>
    </dgm:pt>
    <dgm:pt modelId="{70AC5C26-2768-4102-9A94-4EA11D1EE707}" type="pres">
      <dgm:prSet presAssocID="{25A3D1E7-C69D-4CF2-8CAA-5E0C5CFC051C}" presName="padding" presStyleLbl="node1" presStyleIdx="0" presStyleCnt="9"/>
      <dgm:spPr/>
    </dgm:pt>
    <dgm:pt modelId="{8F1268E4-19A7-4144-8041-C9601B374016}" type="pres">
      <dgm:prSet presAssocID="{25A3D1E7-C69D-4CF2-8CAA-5E0C5CFC051C}" presName="shape" presStyleLbl="node1" presStyleIdx="1" presStyleCnt="9">
        <dgm:presLayoutVars>
          <dgm:bulletEnabled val="1"/>
        </dgm:presLayoutVars>
      </dgm:prSet>
      <dgm:spPr/>
    </dgm:pt>
    <dgm:pt modelId="{E578E7C6-4B76-4FE0-A384-1EF44751E111}" type="pres">
      <dgm:prSet presAssocID="{7953D7F0-5EDF-4B0B-917E-8F6BCFDEF5B4}" presName="sibTrans" presStyleLbl="sibTrans2D1" presStyleIdx="1" presStyleCnt="8"/>
      <dgm:spPr/>
    </dgm:pt>
    <dgm:pt modelId="{FE848EE4-03CE-466A-8C6E-91B95831F610}" type="pres">
      <dgm:prSet presAssocID="{4E008871-8919-4E1A-87CA-B320497CBEB7}" presName="middleNode" presStyleCnt="0"/>
      <dgm:spPr/>
    </dgm:pt>
    <dgm:pt modelId="{F05D7F54-829B-4FF4-B0A2-91251AE91D6F}" type="pres">
      <dgm:prSet presAssocID="{4E008871-8919-4E1A-87CA-B320497CBEB7}" presName="padding" presStyleLbl="node1" presStyleIdx="1" presStyleCnt="9"/>
      <dgm:spPr/>
    </dgm:pt>
    <dgm:pt modelId="{397CA045-CA04-4678-AF80-434AA7EEDD14}" type="pres">
      <dgm:prSet presAssocID="{4E008871-8919-4E1A-87CA-B320497CBEB7}" presName="shape" presStyleLbl="node1" presStyleIdx="2" presStyleCnt="9">
        <dgm:presLayoutVars>
          <dgm:bulletEnabled val="1"/>
        </dgm:presLayoutVars>
      </dgm:prSet>
      <dgm:spPr/>
    </dgm:pt>
    <dgm:pt modelId="{345F6853-400D-4F61-A151-1439B16CC4CA}" type="pres">
      <dgm:prSet presAssocID="{03DBE3AC-915E-408A-A1A9-AE21273041B4}" presName="sibTrans" presStyleLbl="sibTrans2D1" presStyleIdx="2" presStyleCnt="8"/>
      <dgm:spPr/>
    </dgm:pt>
    <dgm:pt modelId="{6120AC04-48BC-4136-8F4D-D1108FE8446E}" type="pres">
      <dgm:prSet presAssocID="{0BE70CE2-6244-4B47-A426-22F2794FED1C}" presName="middleNode" presStyleCnt="0"/>
      <dgm:spPr/>
    </dgm:pt>
    <dgm:pt modelId="{0FD527E6-BDC7-4CD8-905F-AEB0935ED562}" type="pres">
      <dgm:prSet presAssocID="{0BE70CE2-6244-4B47-A426-22F2794FED1C}" presName="padding" presStyleLbl="node1" presStyleIdx="2" presStyleCnt="9"/>
      <dgm:spPr/>
    </dgm:pt>
    <dgm:pt modelId="{ED2D4020-7F3D-4F60-B9BE-11F7F301EBAB}" type="pres">
      <dgm:prSet presAssocID="{0BE70CE2-6244-4B47-A426-22F2794FED1C}" presName="shape" presStyleLbl="node1" presStyleIdx="3" presStyleCnt="9">
        <dgm:presLayoutVars>
          <dgm:bulletEnabled val="1"/>
        </dgm:presLayoutVars>
      </dgm:prSet>
      <dgm:spPr/>
    </dgm:pt>
    <dgm:pt modelId="{B33D3259-FD9A-4B58-A326-7775F0725E0C}" type="pres">
      <dgm:prSet presAssocID="{A4891F0E-7ECD-4813-B9B9-CDDA82B2988D}" presName="sibTrans" presStyleLbl="sibTrans2D1" presStyleIdx="3" presStyleCnt="8"/>
      <dgm:spPr/>
    </dgm:pt>
    <dgm:pt modelId="{C54608CD-DAF8-430F-98B5-24F063DA325A}" type="pres">
      <dgm:prSet presAssocID="{02175F91-BB78-4702-ACF6-B1EAA8421DE6}" presName="middleNode" presStyleCnt="0"/>
      <dgm:spPr/>
    </dgm:pt>
    <dgm:pt modelId="{0A1749E6-BDFF-4446-99D7-F97C4223AF99}" type="pres">
      <dgm:prSet presAssocID="{02175F91-BB78-4702-ACF6-B1EAA8421DE6}" presName="padding" presStyleLbl="node1" presStyleIdx="3" presStyleCnt="9"/>
      <dgm:spPr/>
    </dgm:pt>
    <dgm:pt modelId="{83E24255-3F95-4D9A-A888-E801066F8F56}" type="pres">
      <dgm:prSet presAssocID="{02175F91-BB78-4702-ACF6-B1EAA8421DE6}" presName="shape" presStyleLbl="node1" presStyleIdx="4" presStyleCnt="9">
        <dgm:presLayoutVars>
          <dgm:bulletEnabled val="1"/>
        </dgm:presLayoutVars>
      </dgm:prSet>
      <dgm:spPr/>
    </dgm:pt>
    <dgm:pt modelId="{10123F2E-C972-4E4B-B4F5-83DB3C5F68C5}" type="pres">
      <dgm:prSet presAssocID="{C07E3D80-9006-4671-AB8F-6B762FD7F4A8}" presName="sibTrans" presStyleLbl="sibTrans2D1" presStyleIdx="4" presStyleCnt="8"/>
      <dgm:spPr/>
    </dgm:pt>
    <dgm:pt modelId="{FA1D7902-9D5D-425C-B2E6-B78A59F28204}" type="pres">
      <dgm:prSet presAssocID="{BDD2FFC9-78C9-4CA9-B9C2-74496611B641}" presName="middleNode" presStyleCnt="0"/>
      <dgm:spPr/>
    </dgm:pt>
    <dgm:pt modelId="{850F3645-F4A7-4E1B-95EC-6A74DC3015D7}" type="pres">
      <dgm:prSet presAssocID="{BDD2FFC9-78C9-4CA9-B9C2-74496611B641}" presName="padding" presStyleLbl="node1" presStyleIdx="4" presStyleCnt="9"/>
      <dgm:spPr/>
    </dgm:pt>
    <dgm:pt modelId="{9C0A05B6-B105-4E34-BA49-76D1DF247ACA}" type="pres">
      <dgm:prSet presAssocID="{BDD2FFC9-78C9-4CA9-B9C2-74496611B641}" presName="shape" presStyleLbl="node1" presStyleIdx="5" presStyleCnt="9">
        <dgm:presLayoutVars>
          <dgm:bulletEnabled val="1"/>
        </dgm:presLayoutVars>
      </dgm:prSet>
      <dgm:spPr/>
    </dgm:pt>
    <dgm:pt modelId="{E44168B8-3661-4F87-99F0-ABE3656998F5}" type="pres">
      <dgm:prSet presAssocID="{EF4FF2FF-82D9-4E82-8818-AC1506730C8A}" presName="sibTrans" presStyleLbl="sibTrans2D1" presStyleIdx="5" presStyleCnt="8"/>
      <dgm:spPr/>
    </dgm:pt>
    <dgm:pt modelId="{0802597E-7EB1-4211-94C5-6A0E016967A0}" type="pres">
      <dgm:prSet presAssocID="{0CAF1942-2811-47D8-80B4-D578C4670084}" presName="middleNode" presStyleCnt="0"/>
      <dgm:spPr/>
    </dgm:pt>
    <dgm:pt modelId="{2921B7B2-80E8-468F-A4AA-82886E3FF88E}" type="pres">
      <dgm:prSet presAssocID="{0CAF1942-2811-47D8-80B4-D578C4670084}" presName="padding" presStyleLbl="node1" presStyleIdx="5" presStyleCnt="9"/>
      <dgm:spPr/>
    </dgm:pt>
    <dgm:pt modelId="{0701842A-52E6-4382-8924-C1AEF835D6FD}" type="pres">
      <dgm:prSet presAssocID="{0CAF1942-2811-47D8-80B4-D578C4670084}" presName="shape" presStyleLbl="node1" presStyleIdx="6" presStyleCnt="9">
        <dgm:presLayoutVars>
          <dgm:bulletEnabled val="1"/>
        </dgm:presLayoutVars>
      </dgm:prSet>
      <dgm:spPr/>
    </dgm:pt>
    <dgm:pt modelId="{E02A4EFC-C886-4B7F-B277-558840A09FF9}" type="pres">
      <dgm:prSet presAssocID="{C9242504-AA08-4304-93C3-114826B1554E}" presName="sibTrans" presStyleLbl="sibTrans2D1" presStyleIdx="6" presStyleCnt="8"/>
      <dgm:spPr/>
    </dgm:pt>
    <dgm:pt modelId="{82EB5699-5CDD-4D50-BA17-1372B3D900B0}" type="pres">
      <dgm:prSet presAssocID="{57007107-A5BB-4DE8-8790-E303317D4A29}" presName="middleNode" presStyleCnt="0"/>
      <dgm:spPr/>
    </dgm:pt>
    <dgm:pt modelId="{65346F33-D76A-407B-B6CC-418B3B94D66B}" type="pres">
      <dgm:prSet presAssocID="{57007107-A5BB-4DE8-8790-E303317D4A29}" presName="padding" presStyleLbl="node1" presStyleIdx="6" presStyleCnt="9"/>
      <dgm:spPr/>
    </dgm:pt>
    <dgm:pt modelId="{693FEACE-F95C-4ECE-9A5B-BF9AEA935682}" type="pres">
      <dgm:prSet presAssocID="{57007107-A5BB-4DE8-8790-E303317D4A29}" presName="shape" presStyleLbl="node1" presStyleIdx="7" presStyleCnt="9">
        <dgm:presLayoutVars>
          <dgm:bulletEnabled val="1"/>
        </dgm:presLayoutVars>
      </dgm:prSet>
      <dgm:spPr/>
    </dgm:pt>
    <dgm:pt modelId="{72BCFBAF-EF6B-4B48-B9FF-8B0DA2969C26}" type="pres">
      <dgm:prSet presAssocID="{95C7FC30-92F8-4797-A649-C1911C121A8F}" presName="sibTrans" presStyleLbl="sibTrans2D1" presStyleIdx="7" presStyleCnt="8"/>
      <dgm:spPr/>
    </dgm:pt>
    <dgm:pt modelId="{BFD08AC5-518D-43F8-9FCB-E68FD217AA38}" type="pres">
      <dgm:prSet presAssocID="{A734C543-02E8-464A-B47C-E45A0E4FEABF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D85FCB0F-BF7A-4995-8902-7C2771B87CDD}" type="presOf" srcId="{7ACE0A36-37FD-4BA0-AA3C-55BE806455A4}" destId="{38EDDE5C-FD11-478E-BD2D-18BECAFBCB94}" srcOrd="0" destOrd="0" presId="urn:microsoft.com/office/officeart/2005/8/layout/bProcess2"/>
    <dgm:cxn modelId="{84BF1919-51F2-4798-963B-23240C8BF4C5}" type="presOf" srcId="{A734C543-02E8-464A-B47C-E45A0E4FEABF}" destId="{BFD08AC5-518D-43F8-9FCB-E68FD217AA38}" srcOrd="0" destOrd="0" presId="urn:microsoft.com/office/officeart/2005/8/layout/bProcess2"/>
    <dgm:cxn modelId="{35947430-B773-432F-8806-331DA0339C67}" type="presOf" srcId="{7953D7F0-5EDF-4B0B-917E-8F6BCFDEF5B4}" destId="{E578E7C6-4B76-4FE0-A384-1EF44751E111}" srcOrd="0" destOrd="0" presId="urn:microsoft.com/office/officeart/2005/8/layout/bProcess2"/>
    <dgm:cxn modelId="{BC9F0C33-56AA-46F8-A0FE-6B234882B812}" srcId="{7ED9487A-5BB7-4B31-A915-9BDABA1307BD}" destId="{A734C543-02E8-464A-B47C-E45A0E4FEABF}" srcOrd="8" destOrd="0" parTransId="{01E691F5-C333-420D-868B-A0B60DD4D50C}" sibTransId="{1B143F57-767D-403B-AA35-A50578DCA209}"/>
    <dgm:cxn modelId="{4D4F9A37-9CB8-48E8-8F97-29F8099FF37C}" srcId="{7ED9487A-5BB7-4B31-A915-9BDABA1307BD}" destId="{0BE70CE2-6244-4B47-A426-22F2794FED1C}" srcOrd="3" destOrd="0" parTransId="{7455B95A-49DF-4498-BAC2-C749085A83AF}" sibTransId="{A4891F0E-7ECD-4813-B9B9-CDDA82B2988D}"/>
    <dgm:cxn modelId="{516ADA3C-DEAD-4F74-AA8E-4C41626355DA}" type="presOf" srcId="{C9242504-AA08-4304-93C3-114826B1554E}" destId="{E02A4EFC-C886-4B7F-B277-558840A09FF9}" srcOrd="0" destOrd="0" presId="urn:microsoft.com/office/officeart/2005/8/layout/bProcess2"/>
    <dgm:cxn modelId="{B199965C-E70B-4FB6-A488-459C9E83ECAC}" type="presOf" srcId="{4E008871-8919-4E1A-87CA-B320497CBEB7}" destId="{397CA045-CA04-4678-AF80-434AA7EEDD14}" srcOrd="0" destOrd="0" presId="urn:microsoft.com/office/officeart/2005/8/layout/bProcess2"/>
    <dgm:cxn modelId="{4ED2A061-A197-4593-A0E4-7185D7DE23BF}" srcId="{7ED9487A-5BB7-4B31-A915-9BDABA1307BD}" destId="{BDD2FFC9-78C9-4CA9-B9C2-74496611B641}" srcOrd="5" destOrd="0" parTransId="{5CD94CF1-9F0E-42EE-B3EE-C40624079802}" sibTransId="{EF4FF2FF-82D9-4E82-8818-AC1506730C8A}"/>
    <dgm:cxn modelId="{D089FF4C-4F57-4ADE-AF70-E04E9F8BB7CB}" type="presOf" srcId="{0BE70CE2-6244-4B47-A426-22F2794FED1C}" destId="{ED2D4020-7F3D-4F60-B9BE-11F7F301EBAB}" srcOrd="0" destOrd="0" presId="urn:microsoft.com/office/officeart/2005/8/layout/bProcess2"/>
    <dgm:cxn modelId="{7EE75754-DDA4-40F7-A4C9-938609FB3B4C}" srcId="{7ED9487A-5BB7-4B31-A915-9BDABA1307BD}" destId="{02175F91-BB78-4702-ACF6-B1EAA8421DE6}" srcOrd="4" destOrd="0" parTransId="{1B306F8C-E236-42FC-860A-4993427985AD}" sibTransId="{C07E3D80-9006-4671-AB8F-6B762FD7F4A8}"/>
    <dgm:cxn modelId="{E96C3A79-A166-4B5C-BE48-6BE9D251DD93}" srcId="{7ED9487A-5BB7-4B31-A915-9BDABA1307BD}" destId="{4E008871-8919-4E1A-87CA-B320497CBEB7}" srcOrd="2" destOrd="0" parTransId="{C680166B-9859-4CC7-9BB5-D263B08091BE}" sibTransId="{03DBE3AC-915E-408A-A1A9-AE21273041B4}"/>
    <dgm:cxn modelId="{3ED6F679-FFB8-42A5-85AC-EA2967AA16D0}" type="presOf" srcId="{7ED9487A-5BB7-4B31-A915-9BDABA1307BD}" destId="{1D4D5E1A-39C9-4D4C-A4F8-F349192B479B}" srcOrd="0" destOrd="0" presId="urn:microsoft.com/office/officeart/2005/8/layout/bProcess2"/>
    <dgm:cxn modelId="{D830257D-FFDF-4EB0-A9AF-B9CC536045F2}" type="presOf" srcId="{95C7FC30-92F8-4797-A649-C1911C121A8F}" destId="{72BCFBAF-EF6B-4B48-B9FF-8B0DA2969C26}" srcOrd="0" destOrd="0" presId="urn:microsoft.com/office/officeart/2005/8/layout/bProcess2"/>
    <dgm:cxn modelId="{A6D8E784-DBF0-4C94-8B14-D719E680B081}" srcId="{7ED9487A-5BB7-4B31-A915-9BDABA1307BD}" destId="{0CAF1942-2811-47D8-80B4-D578C4670084}" srcOrd="6" destOrd="0" parTransId="{094DFE15-5993-4D40-A3C3-15912377CA5F}" sibTransId="{C9242504-AA08-4304-93C3-114826B1554E}"/>
    <dgm:cxn modelId="{05A71D85-519C-4882-AE1F-3BFF59A1A506}" type="presOf" srcId="{C07E3D80-9006-4671-AB8F-6B762FD7F4A8}" destId="{10123F2E-C972-4E4B-B4F5-83DB3C5F68C5}" srcOrd="0" destOrd="0" presId="urn:microsoft.com/office/officeart/2005/8/layout/bProcess2"/>
    <dgm:cxn modelId="{D674B290-AB18-49BB-B0B3-BE0D7181FEC9}" type="presOf" srcId="{03DBE3AC-915E-408A-A1A9-AE21273041B4}" destId="{345F6853-400D-4F61-A151-1439B16CC4CA}" srcOrd="0" destOrd="0" presId="urn:microsoft.com/office/officeart/2005/8/layout/bProcess2"/>
    <dgm:cxn modelId="{C979A798-1F9C-4206-8543-BEE0827B9730}" type="presOf" srcId="{BDD2FFC9-78C9-4CA9-B9C2-74496611B641}" destId="{9C0A05B6-B105-4E34-BA49-76D1DF247ACA}" srcOrd="0" destOrd="0" presId="urn:microsoft.com/office/officeart/2005/8/layout/bProcess2"/>
    <dgm:cxn modelId="{B550659A-E479-4D08-9CAA-A4B0766FBA07}" type="presOf" srcId="{006227D1-1A8C-4058-A670-3A6D6059BE8D}" destId="{F92576CB-956C-4561-A47E-BF138212FD3F}" srcOrd="0" destOrd="0" presId="urn:microsoft.com/office/officeart/2005/8/layout/bProcess2"/>
    <dgm:cxn modelId="{023D2E9F-0ADA-413E-B048-8626494FA66B}" type="presOf" srcId="{57007107-A5BB-4DE8-8790-E303317D4A29}" destId="{693FEACE-F95C-4ECE-9A5B-BF9AEA935682}" srcOrd="0" destOrd="0" presId="urn:microsoft.com/office/officeart/2005/8/layout/bProcess2"/>
    <dgm:cxn modelId="{0EBC41B9-3A39-493B-A398-2E6E750332D2}" srcId="{7ED9487A-5BB7-4B31-A915-9BDABA1307BD}" destId="{006227D1-1A8C-4058-A670-3A6D6059BE8D}" srcOrd="0" destOrd="0" parTransId="{662C2854-74AA-4AB7-BDF9-6F5E778825C3}" sibTransId="{7ACE0A36-37FD-4BA0-AA3C-55BE806455A4}"/>
    <dgm:cxn modelId="{7D479CCC-2E93-4D24-B671-4304C153FEF3}" type="presOf" srcId="{25A3D1E7-C69D-4CF2-8CAA-5E0C5CFC051C}" destId="{8F1268E4-19A7-4144-8041-C9601B374016}" srcOrd="0" destOrd="0" presId="urn:microsoft.com/office/officeart/2005/8/layout/bProcess2"/>
    <dgm:cxn modelId="{7EAEDFD4-9DDA-4E1C-89B8-7287EECBD910}" type="presOf" srcId="{EF4FF2FF-82D9-4E82-8818-AC1506730C8A}" destId="{E44168B8-3661-4F87-99F0-ABE3656998F5}" srcOrd="0" destOrd="0" presId="urn:microsoft.com/office/officeart/2005/8/layout/bProcess2"/>
    <dgm:cxn modelId="{62280EDE-D2FF-40F2-9BEE-4360FD8C36E7}" type="presOf" srcId="{0CAF1942-2811-47D8-80B4-D578C4670084}" destId="{0701842A-52E6-4382-8924-C1AEF835D6FD}" srcOrd="0" destOrd="0" presId="urn:microsoft.com/office/officeart/2005/8/layout/bProcess2"/>
    <dgm:cxn modelId="{AED04DDF-EB86-457E-95ED-F52A97E37395}" type="presOf" srcId="{02175F91-BB78-4702-ACF6-B1EAA8421DE6}" destId="{83E24255-3F95-4D9A-A888-E801066F8F56}" srcOrd="0" destOrd="0" presId="urn:microsoft.com/office/officeart/2005/8/layout/bProcess2"/>
    <dgm:cxn modelId="{C49E7DDF-9C03-49E3-9D0E-733FCF6F6AD0}" type="presOf" srcId="{A4891F0E-7ECD-4813-B9B9-CDDA82B2988D}" destId="{B33D3259-FD9A-4B58-A326-7775F0725E0C}" srcOrd="0" destOrd="0" presId="urn:microsoft.com/office/officeart/2005/8/layout/bProcess2"/>
    <dgm:cxn modelId="{C629E1E3-F4DF-4244-86CB-40FB0689164D}" srcId="{7ED9487A-5BB7-4B31-A915-9BDABA1307BD}" destId="{25A3D1E7-C69D-4CF2-8CAA-5E0C5CFC051C}" srcOrd="1" destOrd="0" parTransId="{3E9AEB86-5ACD-41A5-B8F5-3024CA584FCA}" sibTransId="{7953D7F0-5EDF-4B0B-917E-8F6BCFDEF5B4}"/>
    <dgm:cxn modelId="{62FFA9F5-293E-43C7-8BD8-C546F5577C9E}" srcId="{7ED9487A-5BB7-4B31-A915-9BDABA1307BD}" destId="{57007107-A5BB-4DE8-8790-E303317D4A29}" srcOrd="7" destOrd="0" parTransId="{879C706C-458C-4463-8BDA-7CA48DEFAF57}" sibTransId="{95C7FC30-92F8-4797-A649-C1911C121A8F}"/>
    <dgm:cxn modelId="{28543F7B-883C-4CCF-ABF7-55DDA8A0AD9A}" type="presParOf" srcId="{1D4D5E1A-39C9-4D4C-A4F8-F349192B479B}" destId="{F92576CB-956C-4561-A47E-BF138212FD3F}" srcOrd="0" destOrd="0" presId="urn:microsoft.com/office/officeart/2005/8/layout/bProcess2"/>
    <dgm:cxn modelId="{50894D81-92AB-4CDB-9813-18041321D775}" type="presParOf" srcId="{1D4D5E1A-39C9-4D4C-A4F8-F349192B479B}" destId="{38EDDE5C-FD11-478E-BD2D-18BECAFBCB94}" srcOrd="1" destOrd="0" presId="urn:microsoft.com/office/officeart/2005/8/layout/bProcess2"/>
    <dgm:cxn modelId="{48A14E7B-FFF2-4AF3-A355-4F34F5E4ADA1}" type="presParOf" srcId="{1D4D5E1A-39C9-4D4C-A4F8-F349192B479B}" destId="{EC6A96EB-9958-49CA-AAC9-C3F484AD9D92}" srcOrd="2" destOrd="0" presId="urn:microsoft.com/office/officeart/2005/8/layout/bProcess2"/>
    <dgm:cxn modelId="{B98F9374-A407-4C3E-B9BC-421854DC3842}" type="presParOf" srcId="{EC6A96EB-9958-49CA-AAC9-C3F484AD9D92}" destId="{70AC5C26-2768-4102-9A94-4EA11D1EE707}" srcOrd="0" destOrd="0" presId="urn:microsoft.com/office/officeart/2005/8/layout/bProcess2"/>
    <dgm:cxn modelId="{F5DB7938-EF62-45A6-834F-CB66F0D918BD}" type="presParOf" srcId="{EC6A96EB-9958-49CA-AAC9-C3F484AD9D92}" destId="{8F1268E4-19A7-4144-8041-C9601B374016}" srcOrd="1" destOrd="0" presId="urn:microsoft.com/office/officeart/2005/8/layout/bProcess2"/>
    <dgm:cxn modelId="{46EF7508-21B1-46F4-91C6-6039A95E8C1A}" type="presParOf" srcId="{1D4D5E1A-39C9-4D4C-A4F8-F349192B479B}" destId="{E578E7C6-4B76-4FE0-A384-1EF44751E111}" srcOrd="3" destOrd="0" presId="urn:microsoft.com/office/officeart/2005/8/layout/bProcess2"/>
    <dgm:cxn modelId="{A5E9FF94-6296-4001-A9AF-904D620F97B6}" type="presParOf" srcId="{1D4D5E1A-39C9-4D4C-A4F8-F349192B479B}" destId="{FE848EE4-03CE-466A-8C6E-91B95831F610}" srcOrd="4" destOrd="0" presId="urn:microsoft.com/office/officeart/2005/8/layout/bProcess2"/>
    <dgm:cxn modelId="{1E93B90F-F3FA-4325-B692-FF39BE0B7CCC}" type="presParOf" srcId="{FE848EE4-03CE-466A-8C6E-91B95831F610}" destId="{F05D7F54-829B-4FF4-B0A2-91251AE91D6F}" srcOrd="0" destOrd="0" presId="urn:microsoft.com/office/officeart/2005/8/layout/bProcess2"/>
    <dgm:cxn modelId="{9FDE45D1-D518-4DA9-B16B-87046F968A94}" type="presParOf" srcId="{FE848EE4-03CE-466A-8C6E-91B95831F610}" destId="{397CA045-CA04-4678-AF80-434AA7EEDD14}" srcOrd="1" destOrd="0" presId="urn:microsoft.com/office/officeart/2005/8/layout/bProcess2"/>
    <dgm:cxn modelId="{CC210C96-7A20-49E8-9E6A-785F4825E7A3}" type="presParOf" srcId="{1D4D5E1A-39C9-4D4C-A4F8-F349192B479B}" destId="{345F6853-400D-4F61-A151-1439B16CC4CA}" srcOrd="5" destOrd="0" presId="urn:microsoft.com/office/officeart/2005/8/layout/bProcess2"/>
    <dgm:cxn modelId="{DACAC0A9-6361-4A49-B955-FD981FE21E64}" type="presParOf" srcId="{1D4D5E1A-39C9-4D4C-A4F8-F349192B479B}" destId="{6120AC04-48BC-4136-8F4D-D1108FE8446E}" srcOrd="6" destOrd="0" presId="urn:microsoft.com/office/officeart/2005/8/layout/bProcess2"/>
    <dgm:cxn modelId="{9C6E28F3-5535-4D0C-B4D3-F75D885B7F5A}" type="presParOf" srcId="{6120AC04-48BC-4136-8F4D-D1108FE8446E}" destId="{0FD527E6-BDC7-4CD8-905F-AEB0935ED562}" srcOrd="0" destOrd="0" presId="urn:microsoft.com/office/officeart/2005/8/layout/bProcess2"/>
    <dgm:cxn modelId="{FF8AA3B8-2E9F-4712-AA31-ADDC4571EA5A}" type="presParOf" srcId="{6120AC04-48BC-4136-8F4D-D1108FE8446E}" destId="{ED2D4020-7F3D-4F60-B9BE-11F7F301EBAB}" srcOrd="1" destOrd="0" presId="urn:microsoft.com/office/officeart/2005/8/layout/bProcess2"/>
    <dgm:cxn modelId="{1EBDE64B-2550-4A8E-8A35-C3A43DEE19BF}" type="presParOf" srcId="{1D4D5E1A-39C9-4D4C-A4F8-F349192B479B}" destId="{B33D3259-FD9A-4B58-A326-7775F0725E0C}" srcOrd="7" destOrd="0" presId="urn:microsoft.com/office/officeart/2005/8/layout/bProcess2"/>
    <dgm:cxn modelId="{98ACBFCA-9753-43E7-A958-19EEFC3C2127}" type="presParOf" srcId="{1D4D5E1A-39C9-4D4C-A4F8-F349192B479B}" destId="{C54608CD-DAF8-430F-98B5-24F063DA325A}" srcOrd="8" destOrd="0" presId="urn:microsoft.com/office/officeart/2005/8/layout/bProcess2"/>
    <dgm:cxn modelId="{15F064CA-6757-480E-9D64-DB4A2A554A29}" type="presParOf" srcId="{C54608CD-DAF8-430F-98B5-24F063DA325A}" destId="{0A1749E6-BDFF-4446-99D7-F97C4223AF99}" srcOrd="0" destOrd="0" presId="urn:microsoft.com/office/officeart/2005/8/layout/bProcess2"/>
    <dgm:cxn modelId="{6EDEA79D-47B2-4562-99FC-1778E89EA290}" type="presParOf" srcId="{C54608CD-DAF8-430F-98B5-24F063DA325A}" destId="{83E24255-3F95-4D9A-A888-E801066F8F56}" srcOrd="1" destOrd="0" presId="urn:microsoft.com/office/officeart/2005/8/layout/bProcess2"/>
    <dgm:cxn modelId="{B6790FB1-EADB-4123-B184-01CFE9CEA2E6}" type="presParOf" srcId="{1D4D5E1A-39C9-4D4C-A4F8-F349192B479B}" destId="{10123F2E-C972-4E4B-B4F5-83DB3C5F68C5}" srcOrd="9" destOrd="0" presId="urn:microsoft.com/office/officeart/2005/8/layout/bProcess2"/>
    <dgm:cxn modelId="{A9FE1532-9B84-40AC-8976-5AD20F7345DE}" type="presParOf" srcId="{1D4D5E1A-39C9-4D4C-A4F8-F349192B479B}" destId="{FA1D7902-9D5D-425C-B2E6-B78A59F28204}" srcOrd="10" destOrd="0" presId="urn:microsoft.com/office/officeart/2005/8/layout/bProcess2"/>
    <dgm:cxn modelId="{3EBBB7AB-112B-4729-9F5A-08A6E969806E}" type="presParOf" srcId="{FA1D7902-9D5D-425C-B2E6-B78A59F28204}" destId="{850F3645-F4A7-4E1B-95EC-6A74DC3015D7}" srcOrd="0" destOrd="0" presId="urn:microsoft.com/office/officeart/2005/8/layout/bProcess2"/>
    <dgm:cxn modelId="{0659B72B-9134-422A-8AA7-D61B450A9E74}" type="presParOf" srcId="{FA1D7902-9D5D-425C-B2E6-B78A59F28204}" destId="{9C0A05B6-B105-4E34-BA49-76D1DF247ACA}" srcOrd="1" destOrd="0" presId="urn:microsoft.com/office/officeart/2005/8/layout/bProcess2"/>
    <dgm:cxn modelId="{93C53C82-2E54-4A1B-8BEF-7D001427C82F}" type="presParOf" srcId="{1D4D5E1A-39C9-4D4C-A4F8-F349192B479B}" destId="{E44168B8-3661-4F87-99F0-ABE3656998F5}" srcOrd="11" destOrd="0" presId="urn:microsoft.com/office/officeart/2005/8/layout/bProcess2"/>
    <dgm:cxn modelId="{0A30F2BF-B98E-4038-A89C-0F406A4E0A81}" type="presParOf" srcId="{1D4D5E1A-39C9-4D4C-A4F8-F349192B479B}" destId="{0802597E-7EB1-4211-94C5-6A0E016967A0}" srcOrd="12" destOrd="0" presId="urn:microsoft.com/office/officeart/2005/8/layout/bProcess2"/>
    <dgm:cxn modelId="{FF96704B-88BB-4C6D-94DA-AEA290E15E92}" type="presParOf" srcId="{0802597E-7EB1-4211-94C5-6A0E016967A0}" destId="{2921B7B2-80E8-468F-A4AA-82886E3FF88E}" srcOrd="0" destOrd="0" presId="urn:microsoft.com/office/officeart/2005/8/layout/bProcess2"/>
    <dgm:cxn modelId="{98B1BBF0-F72C-4F2A-ABAD-54FDD9B8F6B2}" type="presParOf" srcId="{0802597E-7EB1-4211-94C5-6A0E016967A0}" destId="{0701842A-52E6-4382-8924-C1AEF835D6FD}" srcOrd="1" destOrd="0" presId="urn:microsoft.com/office/officeart/2005/8/layout/bProcess2"/>
    <dgm:cxn modelId="{2BCAB790-074A-4F21-A5BB-7C6182578E13}" type="presParOf" srcId="{1D4D5E1A-39C9-4D4C-A4F8-F349192B479B}" destId="{E02A4EFC-C886-4B7F-B277-558840A09FF9}" srcOrd="13" destOrd="0" presId="urn:microsoft.com/office/officeart/2005/8/layout/bProcess2"/>
    <dgm:cxn modelId="{DD3C872B-CF5B-4E28-BE5A-F0476DF32E0B}" type="presParOf" srcId="{1D4D5E1A-39C9-4D4C-A4F8-F349192B479B}" destId="{82EB5699-5CDD-4D50-BA17-1372B3D900B0}" srcOrd="14" destOrd="0" presId="urn:microsoft.com/office/officeart/2005/8/layout/bProcess2"/>
    <dgm:cxn modelId="{2048E237-D56D-45DA-9946-775F791AA674}" type="presParOf" srcId="{82EB5699-5CDD-4D50-BA17-1372B3D900B0}" destId="{65346F33-D76A-407B-B6CC-418B3B94D66B}" srcOrd="0" destOrd="0" presId="urn:microsoft.com/office/officeart/2005/8/layout/bProcess2"/>
    <dgm:cxn modelId="{0EDEDB87-AF87-459F-928A-E21E38B79524}" type="presParOf" srcId="{82EB5699-5CDD-4D50-BA17-1372B3D900B0}" destId="{693FEACE-F95C-4ECE-9A5B-BF9AEA935682}" srcOrd="1" destOrd="0" presId="urn:microsoft.com/office/officeart/2005/8/layout/bProcess2"/>
    <dgm:cxn modelId="{D1249323-5C6E-472E-AB6F-EFDA85B993FB}" type="presParOf" srcId="{1D4D5E1A-39C9-4D4C-A4F8-F349192B479B}" destId="{72BCFBAF-EF6B-4B48-B9FF-8B0DA2969C26}" srcOrd="15" destOrd="0" presId="urn:microsoft.com/office/officeart/2005/8/layout/bProcess2"/>
    <dgm:cxn modelId="{481D182F-2806-46C5-B78F-E7972D92526D}" type="presParOf" srcId="{1D4D5E1A-39C9-4D4C-A4F8-F349192B479B}" destId="{BFD08AC5-518D-43F8-9FCB-E68FD217AA38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576CB-956C-4561-A47E-BF138212FD3F}">
      <dsp:nvSpPr>
        <dsp:cNvPr id="0" name=""/>
        <dsp:cNvSpPr/>
      </dsp:nvSpPr>
      <dsp:spPr>
        <a:xfrm>
          <a:off x="753501" y="961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IN" sz="1300" kern="1200" dirty="0"/>
        </a:p>
      </dsp:txBody>
      <dsp:txXfrm>
        <a:off x="911527" y="158987"/>
        <a:ext cx="763018" cy="763018"/>
      </dsp:txXfrm>
    </dsp:sp>
    <dsp:sp modelId="{38EDDE5C-FD11-478E-BD2D-18BECAFBCB94}">
      <dsp:nvSpPr>
        <dsp:cNvPr id="0" name=""/>
        <dsp:cNvSpPr/>
      </dsp:nvSpPr>
      <dsp:spPr>
        <a:xfrm rot="10800000">
          <a:off x="1104199" y="1219366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268E4-19A7-4144-8041-C9601B374016}">
      <dsp:nvSpPr>
        <dsp:cNvPr id="0" name=""/>
        <dsp:cNvSpPr/>
      </dsp:nvSpPr>
      <dsp:spPr>
        <a:xfrm>
          <a:off x="933166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Preprocessing</a:t>
          </a:r>
          <a:endParaRPr lang="en-IN" sz="600" kern="1200" dirty="0"/>
        </a:p>
      </dsp:txBody>
      <dsp:txXfrm>
        <a:off x="1038569" y="1742774"/>
        <a:ext cx="508934" cy="508934"/>
      </dsp:txXfrm>
    </dsp:sp>
    <dsp:sp modelId="{E578E7C6-4B76-4FE0-A384-1EF44751E111}">
      <dsp:nvSpPr>
        <dsp:cNvPr id="0" name=""/>
        <dsp:cNvSpPr/>
      </dsp:nvSpPr>
      <dsp:spPr>
        <a:xfrm rot="10800000">
          <a:off x="1104199" y="258627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045-CA04-4678-AF80-434AA7EEDD14}">
      <dsp:nvSpPr>
        <dsp:cNvPr id="0" name=""/>
        <dsp:cNvSpPr/>
      </dsp:nvSpPr>
      <dsp:spPr>
        <a:xfrm>
          <a:off x="933166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Exploratory Data Analysis</a:t>
          </a:r>
          <a:endParaRPr lang="en-IN" sz="600" kern="1200" dirty="0"/>
        </a:p>
      </dsp:txBody>
      <dsp:txXfrm>
        <a:off x="1038569" y="3199520"/>
        <a:ext cx="508934" cy="508934"/>
      </dsp:txXfrm>
    </dsp:sp>
    <dsp:sp modelId="{345F6853-400D-4F61-A151-1439B16CC4CA}">
      <dsp:nvSpPr>
        <dsp:cNvPr id="0" name=""/>
        <dsp:cNvSpPr/>
      </dsp:nvSpPr>
      <dsp:spPr>
        <a:xfrm rot="5400000">
          <a:off x="1921862" y="3306292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D4020-7F3D-4F60-B9BE-11F7F301EBAB}">
      <dsp:nvSpPr>
        <dsp:cNvPr id="0" name=""/>
        <dsp:cNvSpPr/>
      </dsp:nvSpPr>
      <dsp:spPr>
        <a:xfrm>
          <a:off x="2551772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Selection</a:t>
          </a:r>
          <a:endParaRPr lang="en-IN" sz="600" kern="1200" dirty="0"/>
        </a:p>
      </dsp:txBody>
      <dsp:txXfrm>
        <a:off x="2657175" y="3199520"/>
        <a:ext cx="508934" cy="508934"/>
      </dsp:txXfrm>
    </dsp:sp>
    <dsp:sp modelId="{B33D3259-FD9A-4B58-A326-7775F0725E0C}">
      <dsp:nvSpPr>
        <dsp:cNvPr id="0" name=""/>
        <dsp:cNvSpPr/>
      </dsp:nvSpPr>
      <dsp:spPr>
        <a:xfrm>
          <a:off x="2722805" y="256955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24255-3F95-4D9A-A888-E801066F8F56}">
      <dsp:nvSpPr>
        <dsp:cNvPr id="0" name=""/>
        <dsp:cNvSpPr/>
      </dsp:nvSpPr>
      <dsp:spPr>
        <a:xfrm>
          <a:off x="2551772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Training </a:t>
          </a:r>
          <a:endParaRPr lang="en-IN" sz="600" kern="1200" dirty="0"/>
        </a:p>
      </dsp:txBody>
      <dsp:txXfrm>
        <a:off x="2657175" y="1742774"/>
        <a:ext cx="508934" cy="508934"/>
      </dsp:txXfrm>
    </dsp:sp>
    <dsp:sp modelId="{10123F2E-C972-4E4B-B4F5-83DB3C5F68C5}">
      <dsp:nvSpPr>
        <dsp:cNvPr id="0" name=""/>
        <dsp:cNvSpPr/>
      </dsp:nvSpPr>
      <dsp:spPr>
        <a:xfrm>
          <a:off x="2722805" y="111281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A05B6-B105-4E34-BA49-76D1DF247ACA}">
      <dsp:nvSpPr>
        <dsp:cNvPr id="0" name=""/>
        <dsp:cNvSpPr/>
      </dsp:nvSpPr>
      <dsp:spPr>
        <a:xfrm>
          <a:off x="2551772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Testing Dataset</a:t>
          </a:r>
          <a:endParaRPr lang="en-IN" sz="600" kern="1200" dirty="0"/>
        </a:p>
      </dsp:txBody>
      <dsp:txXfrm>
        <a:off x="2657175" y="286029"/>
        <a:ext cx="508934" cy="508934"/>
      </dsp:txXfrm>
    </dsp:sp>
    <dsp:sp modelId="{E44168B8-3661-4F87-99F0-ABE3656998F5}">
      <dsp:nvSpPr>
        <dsp:cNvPr id="0" name=""/>
        <dsp:cNvSpPr/>
      </dsp:nvSpPr>
      <dsp:spPr>
        <a:xfrm rot="5400000">
          <a:off x="3540468" y="392801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842A-52E6-4382-8924-C1AEF835D6FD}">
      <dsp:nvSpPr>
        <dsp:cNvPr id="0" name=""/>
        <dsp:cNvSpPr/>
      </dsp:nvSpPr>
      <dsp:spPr>
        <a:xfrm>
          <a:off x="4170378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Deployment</a:t>
          </a:r>
          <a:endParaRPr lang="en-IN" sz="600" kern="1200" dirty="0"/>
        </a:p>
      </dsp:txBody>
      <dsp:txXfrm>
        <a:off x="4275781" y="286029"/>
        <a:ext cx="508934" cy="508934"/>
      </dsp:txXfrm>
    </dsp:sp>
    <dsp:sp modelId="{E02A4EFC-C886-4B7F-B277-558840A09FF9}">
      <dsp:nvSpPr>
        <dsp:cNvPr id="0" name=""/>
        <dsp:cNvSpPr/>
      </dsp:nvSpPr>
      <dsp:spPr>
        <a:xfrm rot="10800000">
          <a:off x="4341411" y="112953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FEACE-F95C-4ECE-9A5B-BF9AEA935682}">
      <dsp:nvSpPr>
        <dsp:cNvPr id="0" name=""/>
        <dsp:cNvSpPr/>
      </dsp:nvSpPr>
      <dsp:spPr>
        <a:xfrm>
          <a:off x="4170378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Monitoring and Maintenance</a:t>
          </a:r>
          <a:endParaRPr lang="en-IN" sz="600" kern="1200" dirty="0"/>
        </a:p>
      </dsp:txBody>
      <dsp:txXfrm>
        <a:off x="4275781" y="1742774"/>
        <a:ext cx="508934" cy="508934"/>
      </dsp:txXfrm>
    </dsp:sp>
    <dsp:sp modelId="{72BCFBAF-EF6B-4B48-B9FF-8B0DA2969C26}">
      <dsp:nvSpPr>
        <dsp:cNvPr id="0" name=""/>
        <dsp:cNvSpPr/>
      </dsp:nvSpPr>
      <dsp:spPr>
        <a:xfrm rot="10800000">
          <a:off x="4341411" y="2496447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8AC5-518D-43F8-9FCB-E68FD217AA38}">
      <dsp:nvSpPr>
        <dsp:cNvPr id="0" name=""/>
        <dsp:cNvSpPr/>
      </dsp:nvSpPr>
      <dsp:spPr>
        <a:xfrm>
          <a:off x="3990713" y="2914452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Reporting and Insights</a:t>
          </a:r>
          <a:endParaRPr lang="en-IN" sz="1300" kern="1200" dirty="0"/>
        </a:p>
      </dsp:txBody>
      <dsp:txXfrm>
        <a:off x="4148739" y="3072478"/>
        <a:ext cx="763018" cy="76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720376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STOCK PRICE PREDICTI-ON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0B91-AD9F-CF43-D02D-F084FD33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2484745" cy="1395343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C137-ECA6-6254-2E40-73FCFD33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956" y="2526633"/>
            <a:ext cx="3707738" cy="2478504"/>
          </a:xfrm>
        </p:spPr>
        <p:txBody>
          <a:bodyPr/>
          <a:lstStyle/>
          <a:p>
            <a:r>
              <a:rPr lang="en-US" dirty="0" err="1"/>
              <a:t>S.Sneha</a:t>
            </a:r>
            <a:endParaRPr lang="en-US" dirty="0"/>
          </a:p>
          <a:p>
            <a:r>
              <a:rPr lang="en-US" dirty="0" err="1"/>
              <a:t>G.Gopika</a:t>
            </a:r>
            <a:endParaRPr lang="en-US" dirty="0"/>
          </a:p>
          <a:p>
            <a:r>
              <a:rPr lang="en-US" dirty="0" err="1"/>
              <a:t>K.Vanitha</a:t>
            </a:r>
            <a:endParaRPr lang="en-US" dirty="0"/>
          </a:p>
          <a:p>
            <a:r>
              <a:rPr lang="en-US" dirty="0" err="1"/>
              <a:t>S.Hemalatha</a:t>
            </a:r>
            <a:r>
              <a:rPr lang="en-US" dirty="0"/>
              <a:t> </a:t>
            </a:r>
            <a:r>
              <a:rPr lang="en-US" dirty="0" err="1"/>
              <a:t>Susmitha</a:t>
            </a:r>
            <a:endParaRPr lang="en-US" dirty="0"/>
          </a:p>
          <a:p>
            <a:r>
              <a:rPr lang="en-US" dirty="0" err="1"/>
              <a:t>S.Varshini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456441-9073-14EA-CF77-2973B327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958" y="1171074"/>
            <a:ext cx="6230575" cy="4475747"/>
          </a:xfrm>
        </p:spPr>
      </p:pic>
    </p:spTree>
    <p:extLst>
      <p:ext uri="{BB962C8B-B14F-4D97-AF65-F5344CB8AC3E}">
        <p14:creationId xmlns:p14="http://schemas.microsoft.com/office/powerpoint/2010/main" val="187476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8902-905A-EA01-E75A-AE93A97E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137709" cy="1450757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49B67-CEF0-6964-F340-C985774DF495}"/>
              </a:ext>
            </a:extLst>
          </p:cNvPr>
          <p:cNvSpPr txBox="1"/>
          <p:nvPr/>
        </p:nvSpPr>
        <p:spPr>
          <a:xfrm>
            <a:off x="1483895" y="2807367"/>
            <a:ext cx="7018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 The problem of these project is to create a predictive model by using machine learning techniques, that estimate the stock prices based on the historical market data. </a:t>
            </a:r>
          </a:p>
        </p:txBody>
      </p:sp>
    </p:spTree>
    <p:extLst>
      <p:ext uri="{BB962C8B-B14F-4D97-AF65-F5344CB8AC3E}">
        <p14:creationId xmlns:p14="http://schemas.microsoft.com/office/powerpoint/2010/main" val="21822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CC04-63FC-63F4-688F-3FC95CA2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BE213-7692-1751-7AC0-FE0592102D96}"/>
              </a:ext>
            </a:extLst>
          </p:cNvPr>
          <p:cNvSpPr txBox="1"/>
          <p:nvPr/>
        </p:nvSpPr>
        <p:spPr>
          <a:xfrm>
            <a:off x="2229853" y="2526632"/>
            <a:ext cx="645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2A3A8-F8F9-5CD6-2B33-0159DA653821}"/>
              </a:ext>
            </a:extLst>
          </p:cNvPr>
          <p:cNvSpPr txBox="1"/>
          <p:nvPr/>
        </p:nvSpPr>
        <p:spPr>
          <a:xfrm>
            <a:off x="1459831" y="2821723"/>
            <a:ext cx="697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Our goal is to create a tool by using ml model ; which help investors to make correct decision and achieve their investment strategies . Mainly using programming language like python and machine learning algorithms.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8C4-3A80-C46A-D4EA-BE7381E4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E6647D-C479-27D9-B536-0A4D65687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881985"/>
              </p:ext>
            </p:extLst>
          </p:nvPr>
        </p:nvGraphicFramePr>
        <p:xfrm>
          <a:off x="2799347" y="2053389"/>
          <a:ext cx="5823285" cy="399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05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{6F6D6A0F-85C1-4F77-8C5F-879FF472C748}tf22712842_win32</Template>
  <TotalTime>233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 Display</vt:lpstr>
      <vt:lpstr>Bookman Old Style</vt:lpstr>
      <vt:lpstr>Calibri</vt:lpstr>
      <vt:lpstr>Courier New</vt:lpstr>
      <vt:lpstr>Franklin Gothic Book</vt:lpstr>
      <vt:lpstr>Custom</vt:lpstr>
      <vt:lpstr>STOCK PRICE PREDICTI-ON</vt:lpstr>
      <vt:lpstr>Team Members</vt:lpstr>
      <vt:lpstr>Problem statement </vt:lpstr>
      <vt:lpstr>Solution</vt:lpstr>
      <vt:lpstr>Design Thinking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PREDICTI-ON</dc:title>
  <dc:creator>918248901046</dc:creator>
  <cp:lastModifiedBy>918248901046</cp:lastModifiedBy>
  <cp:revision>1</cp:revision>
  <dcterms:created xsi:type="dcterms:W3CDTF">2023-10-01T12:10:38Z</dcterms:created>
  <dcterms:modified xsi:type="dcterms:W3CDTF">2023-10-01T16:04:22Z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