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4591" r:id="rId2"/>
    <p:sldMasterId id="2147484579" r:id="rId3"/>
  </p:sldMasterIdLst>
  <p:notesMasterIdLst>
    <p:notesMasterId r:id="rId12"/>
  </p:notesMasterIdLst>
  <p:handoutMasterIdLst>
    <p:handoutMasterId r:id="rId13"/>
  </p:handoutMasterIdLst>
  <p:sldIdLst>
    <p:sldId id="555" r:id="rId4"/>
    <p:sldId id="566" r:id="rId5"/>
    <p:sldId id="573" r:id="rId6"/>
    <p:sldId id="578" r:id="rId7"/>
    <p:sldId id="574" r:id="rId8"/>
    <p:sldId id="559" r:id="rId9"/>
    <p:sldId id="542" r:id="rId10"/>
    <p:sldId id="577" r:id="rId1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40C"/>
    <a:srgbClr val="B9077E"/>
    <a:srgbClr val="0000FF"/>
    <a:srgbClr val="FF3399"/>
    <a:srgbClr val="AC0000"/>
    <a:srgbClr val="3366FF"/>
    <a:srgbClr val="9C24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10" autoAdjust="0"/>
    <p:restoredTop sz="94849" autoAdjust="0"/>
  </p:normalViewPr>
  <p:slideViewPr>
    <p:cSldViewPr>
      <p:cViewPr varScale="1">
        <p:scale>
          <a:sx n="63" d="100"/>
          <a:sy n="63" d="100"/>
        </p:scale>
        <p:origin x="58" y="480"/>
      </p:cViewPr>
      <p:guideLst>
        <p:guide orient="horz" pos="2160"/>
        <p:guide pos="2880"/>
      </p:guideLst>
    </p:cSldViewPr>
  </p:slideViewPr>
  <p:outlineViewPr>
    <p:cViewPr>
      <p:scale>
        <a:sx n="33" d="100"/>
        <a:sy n="33" d="100"/>
      </p:scale>
      <p:origin x="0" y="288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handoutMaster" Target="handoutMasters/handout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4AEC1E26-AE14-4709-AB57-8F6C845D67A0}" type="datetime3">
              <a:rPr lang="en-US" smtClean="0"/>
              <a:t>18 November 2024</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r>
              <a:rPr lang="en-IN"/>
              <a:t>1-59</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5E34F7DF-2F33-4DE4-871E-22655619F468}" type="slidenum">
              <a:rPr lang="en-IN"/>
              <a:pPr>
                <a:defRPr/>
              </a:pPr>
              <a:t>‹#›</a:t>
            </a:fld>
            <a:endParaRPr lang="en-IN"/>
          </a:p>
        </p:txBody>
      </p:sp>
    </p:spTree>
    <p:extLst>
      <p:ext uri="{BB962C8B-B14F-4D97-AF65-F5344CB8AC3E}">
        <p14:creationId xmlns:p14="http://schemas.microsoft.com/office/powerpoint/2010/main" val="12089614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038FE8D9-208C-4764-B5CF-BFC6F8AA93AA}" type="datetime3">
              <a:rPr lang="en-US" smtClean="0"/>
              <a:t>18 November 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r>
              <a:rPr lang="en-US"/>
              <a:t>1-59</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pPr>
              <a:defRPr/>
            </a:pPr>
            <a:fld id="{2DBAC22B-9F71-47CB-9E9F-ADDE62377C15}" type="slidenum">
              <a:rPr lang="en-US"/>
              <a:pPr>
                <a:defRPr/>
              </a:pPr>
              <a:t>‹#›</a:t>
            </a:fld>
            <a:endParaRPr lang="en-US"/>
          </a:p>
        </p:txBody>
      </p:sp>
    </p:spTree>
    <p:extLst>
      <p:ext uri="{BB962C8B-B14F-4D97-AF65-F5344CB8AC3E}">
        <p14:creationId xmlns:p14="http://schemas.microsoft.com/office/powerpoint/2010/main" val="21559362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a:p>
        </p:txBody>
      </p:sp>
      <p:sp>
        <p:nvSpPr>
          <p:cNvPr id="48134" name="Slide Number Placeholder 5"/>
          <p:cNvSpPr>
            <a:spLocks noGrp="1"/>
          </p:cNvSpPr>
          <p:nvPr>
            <p:ph type="sldNum" sz="quarter" idx="5"/>
          </p:nvPr>
        </p:nvSpPr>
        <p:spPr bwMode="auto">
          <a:noFill/>
          <a:ln>
            <a:miter lim="800000"/>
            <a:headEnd/>
            <a:tailEnd/>
          </a:ln>
        </p:spPr>
        <p:txBody>
          <a:bodyPr/>
          <a:lstStyle/>
          <a:p>
            <a:fld id="{0191799D-8C94-4F34-B377-5AB78B62CFA6}" type="slidenum">
              <a:rPr lang="en-US" altLang="en-US" smtClean="0"/>
              <a:pPr/>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dirty="0"/>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9"/>
          <p:cNvSpPr>
            <a:spLocks noGrp="1"/>
          </p:cNvSpPr>
          <p:nvPr>
            <p:ph type="dt" sz="half" idx="10"/>
          </p:nvPr>
        </p:nvSpPr>
        <p:spPr/>
        <p:txBody>
          <a:bodyPr/>
          <a:lstStyle>
            <a:lvl1pPr>
              <a:defRPr/>
            </a:lvl1pPr>
          </a:lstStyle>
          <a:p>
            <a:pPr>
              <a:defRPr/>
            </a:pPr>
            <a:fld id="{C7C2F3BA-8E6B-4132-BDDF-4D9AA511C835}" type="datetime5">
              <a:rPr lang="en-US" smtClean="0"/>
              <a:t>18-Nov-24</a:t>
            </a:fld>
            <a:endParaRPr lang="en-US"/>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eaLnBrk="0" hangingPunct="0">
              <a:defRPr/>
            </a:lvl1p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754D51B5-0627-495C-8093-C9912EB2DA17}" type="datetime5">
              <a:rPr lang="en-US" smtClean="0"/>
              <a:t>18-Nov-24</a:t>
            </a:fld>
            <a:endParaRPr lang="en-US"/>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eaLnBrk="0" hangingPunct="0">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1767DC47-41EF-42B5-A24F-756443B65501}" type="datetime5">
              <a:rPr lang="en-US" smtClean="0"/>
              <a:t>18-Nov-24</a:t>
            </a:fld>
            <a:endParaRPr lang="en-US"/>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eaLnBrk="0" hangingPunct="0">
              <a:defRPr/>
            </a:lvl1pPr>
          </a:lstStyle>
          <a:p>
            <a:pPr>
              <a:defRPr/>
            </a:pP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fld id="{11FA223E-7F06-420D-8B6E-BC690ECDC7A8}" type="datetime5">
              <a:rPr lang="en-US" smtClean="0"/>
              <a:t>18-Nov-24</a:t>
            </a:fld>
            <a:endParaRPr lang="en-US"/>
          </a:p>
        </p:txBody>
      </p:sp>
      <p:sp>
        <p:nvSpPr>
          <p:cNvPr id="4" name="Footer Placeholder 3"/>
          <p:cNvSpPr>
            <a:spLocks noGrp="1"/>
          </p:cNvSpPr>
          <p:nvPr>
            <p:ph type="ftr" sz="quarter" idx="11"/>
          </p:nvPr>
        </p:nvSpPr>
        <p:spPr>
          <a:xfrm>
            <a:off x="7239000" y="6477000"/>
            <a:ext cx="1447800" cy="381000"/>
          </a:xfrm>
          <a:prstGeom prst="rect">
            <a:avLst/>
          </a:prstGeom>
        </p:spPr>
        <p:txBody>
          <a:bodyPr/>
          <a:lstStyle>
            <a:lvl1pPr eaLnBrk="0" hangingPunct="0">
              <a:defRPr/>
            </a:lvl1pPr>
          </a:lstStyle>
          <a:p>
            <a:pPr>
              <a:defRPr/>
            </a:pP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1D6D8EED-5B70-45EC-B84C-317DF37BED22}" type="datetime5">
              <a:rPr lang="en-US" smtClean="0"/>
              <a:t>18-Nov-24</a:t>
            </a:fld>
            <a:endParaRPr lang="en-US"/>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lvl1pPr eaLnBrk="0" hangingPunct="0">
              <a:defRPr/>
            </a:lvl1pPr>
          </a:lstStyle>
          <a:p>
            <a:pPr>
              <a:defRPr/>
            </a:pP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9598D7B-4E24-489E-9813-902F2E0E6CF8}" type="datetime5">
              <a:rPr lang="en-US" smtClean="0"/>
              <a:t>18-Nov-24</a:t>
            </a:fld>
            <a:endParaRPr lang="en-US"/>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lvl1pPr eaLnBrk="0" hangingPunct="0">
              <a:defRPr/>
            </a:lvl1pPr>
          </a:lstStyle>
          <a:p>
            <a:pPr>
              <a:defRPr/>
            </a:pP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4E1D492D-EF35-49A7-9EFC-4B764AB6AF44}" type="datetime5">
              <a:rPr lang="en-US" smtClean="0"/>
              <a:t>18-Nov-24</a:t>
            </a:fld>
            <a:endParaRPr lang="en-US"/>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lvl1pPr eaLnBrk="0" hangingPunct="0">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eaLnBrk="0" hangingPunct="0">
              <a:defRPr/>
            </a:lvl1pPr>
          </a:lstStyle>
          <a:p>
            <a:pPr>
              <a:defRPr/>
            </a:pP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38BD3DCC-1D53-42BF-AB26-BCD55FE0F09A}" type="datetime5">
              <a:rPr lang="en-US" smtClean="0"/>
              <a:t>18-Nov-24</a:t>
            </a:fld>
            <a:endParaRPr lang="en-US"/>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lvl1pPr eaLnBrk="0" hangingPunct="0">
              <a:defRPr/>
            </a:lvl1pPr>
          </a:lstStyle>
          <a:p>
            <a:pPr>
              <a:defRPr/>
            </a:pP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fld id="{1EFE0A93-301D-45C3-A590-0890C22ACE7C}" type="datetime5">
              <a:rPr lang="en-US" smtClean="0"/>
              <a:t>18-Nov-24</a:t>
            </a:fld>
            <a:endParaRPr lang="en-US"/>
          </a:p>
        </p:txBody>
      </p:sp>
      <p:sp>
        <p:nvSpPr>
          <p:cNvPr id="8" name="Footer Placeholder 7"/>
          <p:cNvSpPr>
            <a:spLocks noGrp="1"/>
          </p:cNvSpPr>
          <p:nvPr>
            <p:ph type="ftr" sz="quarter" idx="11"/>
          </p:nvPr>
        </p:nvSpPr>
        <p:spPr>
          <a:xfrm>
            <a:off x="6248400" y="6248400"/>
            <a:ext cx="2895600" cy="365125"/>
          </a:xfrm>
          <a:prstGeom prst="rect">
            <a:avLst/>
          </a:prstGeom>
        </p:spPr>
        <p:txBody>
          <a:bodyPr/>
          <a:lstStyle>
            <a:lvl1pPr eaLnBrk="0" hangingPunct="0">
              <a:defRPr/>
            </a:lvl1pPr>
          </a:lstStyle>
          <a:p>
            <a:pPr>
              <a:defRPr/>
            </a:pP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fld id="{F7019148-89CA-4CE5-BE83-BD81AC147837}" type="datetime5">
              <a:rPr lang="en-US" smtClean="0"/>
              <a:t>18-Nov-24</a:t>
            </a:fld>
            <a:endParaRPr lang="en-US"/>
          </a:p>
        </p:txBody>
      </p:sp>
      <p:sp>
        <p:nvSpPr>
          <p:cNvPr id="4" name="Footer Placeholder 3"/>
          <p:cNvSpPr>
            <a:spLocks noGrp="1"/>
          </p:cNvSpPr>
          <p:nvPr>
            <p:ph type="ftr" sz="quarter" idx="11"/>
          </p:nvPr>
        </p:nvSpPr>
        <p:spPr>
          <a:xfrm>
            <a:off x="6248400" y="6248400"/>
            <a:ext cx="2895600" cy="365125"/>
          </a:xfrm>
          <a:prstGeom prst="rect">
            <a:avLst/>
          </a:prstGeom>
        </p:spPr>
        <p:txBody>
          <a:bodyPr/>
          <a:lstStyle>
            <a:lvl1pPr eaLnBrk="0" hangingPunct="0">
              <a:defRPr/>
            </a:lvl1pPr>
          </a:lstStyle>
          <a:p>
            <a:pPr>
              <a:defRPr/>
            </a:pP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1591BDD8-9CD7-47F1-A2FE-B9025045BA2C}" type="datetime5">
              <a:rPr lang="en-US" smtClean="0"/>
              <a:t>18-Nov-24</a:t>
            </a:fld>
            <a:endParaRPr lang="en-US"/>
          </a:p>
        </p:txBody>
      </p:sp>
      <p:sp>
        <p:nvSpPr>
          <p:cNvPr id="3" name="Footer Placeholder 2"/>
          <p:cNvSpPr>
            <a:spLocks noGrp="1"/>
          </p:cNvSpPr>
          <p:nvPr>
            <p:ph type="ftr" sz="quarter" idx="11"/>
          </p:nvPr>
        </p:nvSpPr>
        <p:spPr>
          <a:xfrm>
            <a:off x="6248400" y="6248400"/>
            <a:ext cx="2895600" cy="365125"/>
          </a:xfrm>
          <a:prstGeom prst="rect">
            <a:avLst/>
          </a:prstGeom>
        </p:spPr>
        <p:txBody>
          <a:bodyPr/>
          <a:lstStyle>
            <a:lvl1pPr eaLnBrk="0" hangingPunct="0">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0C72FB71-B063-4D03-A95B-FCB00212F59D}" type="datetime5">
              <a:rPr lang="en-US" smtClean="0"/>
              <a:t>18-Nov-24</a:t>
            </a:fld>
            <a:endParaRPr lang="en-US"/>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eaLnBrk="0" hangingPunct="0">
              <a:defRPr/>
            </a:lvl1pPr>
          </a:lstStyle>
          <a:p>
            <a:pPr>
              <a:defRPr/>
            </a:pP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fld id="{D8D146C1-E75A-4686-8919-D97BFAC95254}" type="datetime5">
              <a:rPr lang="en-US" smtClean="0"/>
              <a:t>18-Nov-24</a:t>
            </a:fld>
            <a:endParaRPr lang="en-US"/>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lvl1pPr eaLnBrk="0" hangingPunct="0">
              <a:defRPr/>
            </a:lvl1pPr>
          </a:lstStyle>
          <a:p>
            <a:pPr>
              <a:defRPr/>
            </a:pP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fld id="{20269F08-2123-48AE-B8AA-598E86E80D19}" type="datetime5">
              <a:rPr lang="en-US" smtClean="0"/>
              <a:t>18-Nov-24</a:t>
            </a:fld>
            <a:endParaRPr lang="en-US"/>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lvl1pPr eaLnBrk="0" hangingPunct="0">
              <a:defRPr/>
            </a:lvl1pPr>
          </a:lstStyle>
          <a:p>
            <a:pPr>
              <a:defRPr/>
            </a:pP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C9ED9D4-5385-4ABE-B7B5-5E676E2FFB63}" type="datetime5">
              <a:rPr lang="en-US" smtClean="0"/>
              <a:t>18-Nov-24</a:t>
            </a:fld>
            <a:endParaRPr lang="en-US"/>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lvl1pPr eaLnBrk="0" hangingPunct="0">
              <a:defRPr/>
            </a:lvl1pPr>
          </a:lstStyle>
          <a:p>
            <a:pPr>
              <a:defRPr/>
            </a:pP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EF45FDF-F516-48D0-B749-3243116CA8B7}" type="datetime5">
              <a:rPr lang="en-US" smtClean="0"/>
              <a:t>18-Nov-24</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46FE6DF7-3336-4683-BCB7-BC08EB06FF41}" type="datetime5">
              <a:rPr lang="en-US" smtClean="0"/>
              <a:t>18-Nov-24</a:t>
            </a:fld>
            <a:endParaRPr lang="en-US"/>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lvl1pPr eaLnBrk="0" hangingPunct="0">
              <a:defRPr/>
            </a:lvl1pPr>
          </a:lstStyle>
          <a:p>
            <a:pPr>
              <a:defRPr/>
            </a:pP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0256202-F50A-4A55-9D5C-C8261F71FF42}" type="datetime5">
              <a:rPr lang="en-US" smtClean="0"/>
              <a:t>18-Nov-24</a:t>
            </a:fld>
            <a:endParaRPr lang="en-US"/>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lvl1pPr eaLnBrk="0" hangingPunct="0">
              <a:defRPr/>
            </a:lvl1pPr>
          </a:lstStyle>
          <a:p>
            <a:pPr>
              <a:defRPr/>
            </a:pP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4F4F57A-65C4-4FBF-90A2-5A728571FAB5}" type="datetime5">
              <a:rPr lang="en-US" smtClean="0"/>
              <a:t>18-Nov-24</a:t>
            </a:fld>
            <a:endParaRPr lang="en-US"/>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lvl1pPr eaLnBrk="0" hangingPunct="0">
              <a:defRPr/>
            </a:lvl1pPr>
          </a:lstStyle>
          <a:p>
            <a:pPr>
              <a:defRPr/>
            </a:pPr>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5DFB29FE-B21D-4077-A46C-238DF9279DBB}" type="datetime5">
              <a:rPr lang="en-US" smtClean="0"/>
              <a:t>18-Nov-24</a:t>
            </a:fld>
            <a:endParaRPr lang="en-US"/>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lvl1pPr eaLnBrk="0" hangingPunct="0">
              <a:defRPr/>
            </a:lvl1pPr>
          </a:lstStyle>
          <a:p>
            <a:pPr>
              <a:defRPr/>
            </a:pP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fld id="{E9F7F7D2-D2AA-46D3-AA6D-B2FC7B621112}" type="datetime5">
              <a:rPr lang="en-US" smtClean="0"/>
              <a:t>18-Nov-24</a:t>
            </a:fld>
            <a:endParaRPr lang="en-US"/>
          </a:p>
        </p:txBody>
      </p:sp>
      <p:sp>
        <p:nvSpPr>
          <p:cNvPr id="8" name="Footer Placeholder 7"/>
          <p:cNvSpPr>
            <a:spLocks noGrp="1"/>
          </p:cNvSpPr>
          <p:nvPr>
            <p:ph type="ftr" sz="quarter" idx="11"/>
          </p:nvPr>
        </p:nvSpPr>
        <p:spPr>
          <a:xfrm>
            <a:off x="5638800" y="6356350"/>
            <a:ext cx="2895600" cy="365125"/>
          </a:xfrm>
          <a:prstGeom prst="rect">
            <a:avLst/>
          </a:prstGeom>
        </p:spPr>
        <p:txBody>
          <a:bodyPr/>
          <a:lstStyle>
            <a:lvl1pPr eaLnBrk="0" hangingPunct="0">
              <a:defRPr/>
            </a:lvl1pPr>
          </a:lstStyle>
          <a:p>
            <a:pPr>
              <a:defRPr/>
            </a:pP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fld id="{3F5EEC27-D495-4174-8E7E-FD0E668278F7}" type="datetime5">
              <a:rPr lang="en-US" smtClean="0"/>
              <a:t>18-Nov-24</a:t>
            </a:fld>
            <a:endParaRPr lang="en-US"/>
          </a:p>
        </p:txBody>
      </p:sp>
      <p:sp>
        <p:nvSpPr>
          <p:cNvPr id="4" name="Footer Placeholder 3"/>
          <p:cNvSpPr>
            <a:spLocks noGrp="1"/>
          </p:cNvSpPr>
          <p:nvPr>
            <p:ph type="ftr" sz="quarter" idx="11"/>
          </p:nvPr>
        </p:nvSpPr>
        <p:spPr>
          <a:xfrm>
            <a:off x="5638800" y="6356350"/>
            <a:ext cx="2895600" cy="365125"/>
          </a:xfrm>
          <a:prstGeom prst="rect">
            <a:avLst/>
          </a:prstGeom>
        </p:spPr>
        <p:txBody>
          <a:bodyPr/>
          <a:lstStyle>
            <a:lvl1pPr eaLnBrk="0" hangingPunct="0">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9"/>
          <p:cNvSpPr>
            <a:spLocks noGrp="1"/>
          </p:cNvSpPr>
          <p:nvPr>
            <p:ph type="dt" sz="half" idx="10"/>
          </p:nvPr>
        </p:nvSpPr>
        <p:spPr/>
        <p:txBody>
          <a:bodyPr/>
          <a:lstStyle>
            <a:lvl1pPr>
              <a:defRPr/>
            </a:lvl1pPr>
          </a:lstStyle>
          <a:p>
            <a:pPr>
              <a:defRPr/>
            </a:pPr>
            <a:fld id="{575A68B3-468B-4F75-B284-745E14924229}" type="datetime5">
              <a:rPr lang="en-US" smtClean="0"/>
              <a:t>18-Nov-24</a:t>
            </a:fld>
            <a:endParaRPr lang="en-US"/>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eaLnBrk="0" hangingPunct="0">
              <a:defRPr/>
            </a:lvl1pPr>
          </a:lstStyle>
          <a:p>
            <a:pPr>
              <a:defRPr/>
            </a:pPr>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D284CEFA-2474-4148-91D9-75D0501343B1}" type="datetime5">
              <a:rPr lang="en-US" smtClean="0"/>
              <a:t>18-Nov-24</a:t>
            </a:fld>
            <a:endParaRPr lang="en-US"/>
          </a:p>
        </p:txBody>
      </p:sp>
      <p:sp>
        <p:nvSpPr>
          <p:cNvPr id="3" name="Footer Placeholder 2"/>
          <p:cNvSpPr>
            <a:spLocks noGrp="1"/>
          </p:cNvSpPr>
          <p:nvPr>
            <p:ph type="ftr" sz="quarter" idx="11"/>
          </p:nvPr>
        </p:nvSpPr>
        <p:spPr>
          <a:xfrm>
            <a:off x="5638800" y="6356350"/>
            <a:ext cx="2895600" cy="365125"/>
          </a:xfrm>
          <a:prstGeom prst="rect">
            <a:avLst/>
          </a:prstGeom>
        </p:spPr>
        <p:txBody>
          <a:bodyPr/>
          <a:lstStyle>
            <a:lvl1pPr eaLnBrk="0" hangingPunct="0">
              <a:defRPr/>
            </a:lvl1pPr>
          </a:lstStyle>
          <a:p>
            <a:pPr>
              <a:defRPr/>
            </a:pPr>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fld id="{CC487F0D-1CA2-42F1-8CE5-86A97834BCCC}" type="datetime5">
              <a:rPr lang="en-US" smtClean="0"/>
              <a:t>18-Nov-24</a:t>
            </a:fld>
            <a:endParaRPr lang="en-US"/>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lvl1pPr eaLnBrk="0" hangingPunct="0">
              <a:defRPr/>
            </a:lvl1pPr>
          </a:lstStyle>
          <a:p>
            <a:pPr>
              <a:defRPr/>
            </a:pPr>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fld id="{E399F1EE-BFF9-482A-B738-8C8B360E386F}" type="datetime5">
              <a:rPr lang="en-US" smtClean="0"/>
              <a:t>18-Nov-24</a:t>
            </a:fld>
            <a:endParaRPr lang="en-US"/>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lvl1pPr eaLnBrk="0" hangingPunct="0">
              <a:defRPr/>
            </a:lvl1pPr>
          </a:lstStyle>
          <a:p>
            <a:pPr>
              <a:defRPr/>
            </a:pP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FCAE2C9-3DE0-4A50-919E-02241A8A6527}" type="datetime5">
              <a:rPr lang="en-US" smtClean="0"/>
              <a:t>18-Nov-24</a:t>
            </a:fld>
            <a:endParaRPr lang="en-US"/>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lvl1pPr eaLnBrk="0" hangingPunct="0">
              <a:defRPr/>
            </a:lvl1pPr>
          </a:lstStyle>
          <a:p>
            <a:pPr>
              <a:defRPr/>
            </a:pP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894D5FE-89DC-46EB-9BC9-B80CA760F961}" type="datetime5">
              <a:rPr lang="en-US" smtClean="0"/>
              <a:t>18-Nov-24</a:t>
            </a:fld>
            <a:endParaRPr lang="en-US"/>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lvl1pPr eaLnBrk="0" hangingPunct="0">
              <a:defRPr/>
            </a:lvl1pPr>
          </a:lstStyle>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0929D866-61EA-4063-B8B1-747B7702C214}" type="datetime5">
              <a:rPr lang="en-US" smtClean="0"/>
              <a:t>18-Nov-24</a:t>
            </a:fld>
            <a:endParaRPr lang="en-US"/>
          </a:p>
        </p:txBody>
      </p:sp>
      <p:sp>
        <p:nvSpPr>
          <p:cNvPr id="6" name="Footer Placeholder 21"/>
          <p:cNvSpPr>
            <a:spLocks noGrp="1"/>
          </p:cNvSpPr>
          <p:nvPr>
            <p:ph type="ftr" sz="quarter" idx="11"/>
          </p:nvPr>
        </p:nvSpPr>
        <p:spPr>
          <a:xfrm>
            <a:off x="7239000" y="6477000"/>
            <a:ext cx="1447800" cy="381000"/>
          </a:xfrm>
          <a:prstGeom prst="rect">
            <a:avLst/>
          </a:prstGeom>
        </p:spPr>
        <p:txBody>
          <a:bodyPr/>
          <a:lstStyle>
            <a:lvl1pPr eaLnBrk="0" hangingPunct="0">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75EDE1A4-3746-4F4F-AF96-A5C3163F3566}" type="datetime5">
              <a:rPr lang="en-US" smtClean="0"/>
              <a:t>18-Nov-24</a:t>
            </a:fld>
            <a:endParaRPr lang="en-US"/>
          </a:p>
        </p:txBody>
      </p:sp>
      <p:sp>
        <p:nvSpPr>
          <p:cNvPr id="8" name="Footer Placeholder 21"/>
          <p:cNvSpPr>
            <a:spLocks noGrp="1"/>
          </p:cNvSpPr>
          <p:nvPr>
            <p:ph type="ftr" sz="quarter" idx="11"/>
          </p:nvPr>
        </p:nvSpPr>
        <p:spPr>
          <a:xfrm>
            <a:off x="7239000" y="6477000"/>
            <a:ext cx="1447800" cy="381000"/>
          </a:xfrm>
          <a:prstGeom prst="rect">
            <a:avLst/>
          </a:prstGeom>
        </p:spPr>
        <p:txBody>
          <a:bodyPr/>
          <a:lstStyle>
            <a:lvl1pPr eaLnBrk="0" hangingPunct="0">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B27401C9-6E4D-4410-B2AB-A9D67A3BCC8C}" type="datetime5">
              <a:rPr lang="en-US" smtClean="0"/>
              <a:t>18-Nov-24</a:t>
            </a:fld>
            <a:endParaRPr lang="en-US"/>
          </a:p>
        </p:txBody>
      </p:sp>
      <p:sp>
        <p:nvSpPr>
          <p:cNvPr id="4" name="Footer Placeholder 21"/>
          <p:cNvSpPr>
            <a:spLocks noGrp="1"/>
          </p:cNvSpPr>
          <p:nvPr>
            <p:ph type="ftr" sz="quarter" idx="11"/>
          </p:nvPr>
        </p:nvSpPr>
        <p:spPr>
          <a:xfrm>
            <a:off x="7239000" y="6477000"/>
            <a:ext cx="1447800" cy="381000"/>
          </a:xfrm>
          <a:prstGeom prst="rect">
            <a:avLst/>
          </a:prstGeom>
        </p:spPr>
        <p:txBody>
          <a:bodyPr/>
          <a:lstStyle>
            <a:lvl1pPr eaLnBrk="0" hangingPunct="0">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E0C74748-7652-45AE-B824-F2952EA868C3}" type="datetime5">
              <a:rPr lang="en-US" smtClean="0"/>
              <a:t>18-Nov-24</a:t>
            </a:fld>
            <a:endParaRPr lang="en-US"/>
          </a:p>
        </p:txBody>
      </p:sp>
      <p:sp>
        <p:nvSpPr>
          <p:cNvPr id="3" name="Footer Placeholder 21"/>
          <p:cNvSpPr>
            <a:spLocks noGrp="1"/>
          </p:cNvSpPr>
          <p:nvPr>
            <p:ph type="ftr" sz="quarter" idx="11"/>
          </p:nvPr>
        </p:nvSpPr>
        <p:spPr>
          <a:xfrm>
            <a:off x="7239000" y="6477000"/>
            <a:ext cx="1447800" cy="381000"/>
          </a:xfrm>
          <a:prstGeom prst="rect">
            <a:avLst/>
          </a:prstGeom>
        </p:spPr>
        <p:txBody>
          <a:bodyPr/>
          <a:lstStyle>
            <a:lvl1pPr eaLnBrk="0" hangingPunct="0">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8565814B-D662-4BF1-9FCA-82133F16101B}" type="datetime5">
              <a:rPr lang="en-US" smtClean="0"/>
              <a:t>18-Nov-24</a:t>
            </a:fld>
            <a:endParaRPr lang="en-US"/>
          </a:p>
        </p:txBody>
      </p:sp>
      <p:sp>
        <p:nvSpPr>
          <p:cNvPr id="6" name="Footer Placeholder 21"/>
          <p:cNvSpPr>
            <a:spLocks noGrp="1"/>
          </p:cNvSpPr>
          <p:nvPr>
            <p:ph type="ftr" sz="quarter" idx="11"/>
          </p:nvPr>
        </p:nvSpPr>
        <p:spPr>
          <a:xfrm>
            <a:off x="7239000" y="6477000"/>
            <a:ext cx="1447800" cy="381000"/>
          </a:xfrm>
          <a:prstGeom prst="rect">
            <a:avLst/>
          </a:prstGeom>
        </p:spPr>
        <p:txBody>
          <a:bodyPr/>
          <a:lstStyle>
            <a:lvl1pPr eaLnBrk="0" hangingPunct="0">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EE8F08A1-056D-4CAC-9551-CA783B1111FA}" type="datetime5">
              <a:rPr lang="en-US" smtClean="0"/>
              <a:t>18-Nov-24</a:t>
            </a:fld>
            <a:endParaRPr lang="en-US"/>
          </a:p>
        </p:txBody>
      </p:sp>
      <p:sp>
        <p:nvSpPr>
          <p:cNvPr id="10" name="Footer Placeholder 5"/>
          <p:cNvSpPr>
            <a:spLocks noGrp="1"/>
          </p:cNvSpPr>
          <p:nvPr>
            <p:ph type="ftr" sz="quarter" idx="11"/>
          </p:nvPr>
        </p:nvSpPr>
        <p:spPr>
          <a:xfrm>
            <a:off x="7239000" y="6477000"/>
            <a:ext cx="1447800" cy="381000"/>
          </a:xfrm>
          <a:prstGeom prst="rect">
            <a:avLst/>
          </a:prstGeom>
        </p:spPr>
        <p:txBody>
          <a:bodyPr/>
          <a:lstStyle>
            <a:lvl1pPr eaLnBrk="0" hangingPunct="0">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7"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000">
                <a:solidFill>
                  <a:schemeClr val="tx1"/>
                </a:solidFill>
                <a:latin typeface="+mn-lt"/>
                <a:cs typeface="+mn-cs"/>
              </a:defRPr>
            </a:lvl1pPr>
          </a:lstStyle>
          <a:p>
            <a:pPr>
              <a:defRPr/>
            </a:pPr>
            <a:fld id="{7F534D44-A6ED-41D3-92F7-322B67A1DB0B}" type="datetime5">
              <a:rPr lang="en-US" smtClean="0"/>
              <a:t>18-Nov-24</a:t>
            </a:fld>
            <a:endParaRPr lang="en-US"/>
          </a:p>
        </p:txBody>
      </p:sp>
    </p:spTree>
  </p:cSld>
  <p:clrMap bg1="lt1" tx1="dk1" bg2="lt2" tx2="dk2" accent1="accent1" accent2="accent2" accent3="accent3" accent4="accent4" accent5="accent5" accent6="accent6" hlink="hlink" folHlink="folHlink"/>
  <p:sldLayoutIdLst>
    <p:sldLayoutId id="2147484841" r:id="rId1"/>
    <p:sldLayoutId id="2147484842" r:id="rId2"/>
    <p:sldLayoutId id="2147484843" r:id="rId3"/>
    <p:sldLayoutId id="2147484844" r:id="rId4"/>
    <p:sldLayoutId id="2147484845" r:id="rId5"/>
    <p:sldLayoutId id="2147484846" r:id="rId6"/>
    <p:sldLayoutId id="2147484847" r:id="rId7"/>
    <p:sldLayoutId id="2147484848" r:id="rId8"/>
    <p:sldLayoutId id="2147484849" r:id="rId9"/>
    <p:sldLayoutId id="2147484850" r:id="rId10"/>
    <p:sldLayoutId id="2147484851" r:id="rId11"/>
    <p:sldLayoutId id="2147484852" r:id="rId12"/>
  </p:sldLayoutIdLst>
  <p:hf hdr="0" ftr="0" dt="0"/>
  <p:txStyles>
    <p:titleStyle>
      <a:lvl1pPr algn="l" rtl="0" eaLnBrk="0" fontAlgn="base" hangingPunct="0">
        <a:spcBef>
          <a:spcPct val="0"/>
        </a:spcBef>
        <a:spcAft>
          <a:spcPct val="0"/>
        </a:spcAft>
        <a:defRPr sz="3200" kern="1200">
          <a:solidFill>
            <a:schemeClr val="accent1"/>
          </a:solidFill>
          <a:latin typeface="+mj-lt"/>
          <a:ea typeface="+mj-ea"/>
          <a:cs typeface="+mj-cs"/>
        </a:defRPr>
      </a:lvl1pPr>
      <a:lvl2pPr algn="l" rtl="0" eaLnBrk="0" fontAlgn="base" hangingPunct="0">
        <a:spcBef>
          <a:spcPct val="0"/>
        </a:spcBef>
        <a:spcAft>
          <a:spcPct val="0"/>
        </a:spcAft>
        <a:defRPr sz="3200">
          <a:solidFill>
            <a:schemeClr val="accent1"/>
          </a:solidFill>
          <a:latin typeface="Arial" charset="0"/>
        </a:defRPr>
      </a:lvl2pPr>
      <a:lvl3pPr algn="l" rtl="0" eaLnBrk="0" fontAlgn="base" hangingPunct="0">
        <a:spcBef>
          <a:spcPct val="0"/>
        </a:spcBef>
        <a:spcAft>
          <a:spcPct val="0"/>
        </a:spcAft>
        <a:defRPr sz="3200">
          <a:solidFill>
            <a:schemeClr val="accent1"/>
          </a:solidFill>
          <a:latin typeface="Arial" charset="0"/>
        </a:defRPr>
      </a:lvl3pPr>
      <a:lvl4pPr algn="l" rtl="0" eaLnBrk="0" fontAlgn="base" hangingPunct="0">
        <a:spcBef>
          <a:spcPct val="0"/>
        </a:spcBef>
        <a:spcAft>
          <a:spcPct val="0"/>
        </a:spcAft>
        <a:defRPr sz="3200">
          <a:solidFill>
            <a:schemeClr val="accent1"/>
          </a:solidFill>
          <a:latin typeface="Arial" charset="0"/>
        </a:defRPr>
      </a:lvl4pPr>
      <a:lvl5pPr algn="l" rtl="0" eaLnBrk="0" fontAlgn="base" hangingPunct="0">
        <a:spcBef>
          <a:spcPct val="0"/>
        </a:spcBef>
        <a:spcAft>
          <a:spcPct val="0"/>
        </a:spcAft>
        <a:defRPr sz="3200">
          <a:solidFill>
            <a:schemeClr val="accent1"/>
          </a:solidFill>
          <a:latin typeface="Arial"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1pPr>
      <a:lvl2pPr marL="639763"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2pPr>
      <a:lvl3pPr marL="914400"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3pPr>
      <a:lvl4pPr marL="1187450"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0" hangingPunct="0">
              <a:defRPr sz="1200">
                <a:solidFill>
                  <a:schemeClr val="tx1">
                    <a:tint val="75000"/>
                  </a:schemeClr>
                </a:solidFill>
              </a:defRPr>
            </a:lvl1pPr>
          </a:lstStyle>
          <a:p>
            <a:pPr>
              <a:defRPr/>
            </a:pPr>
            <a:fld id="{22546F51-D894-4560-B7EA-4F6161A0D71D}" type="datetime5">
              <a:rPr lang="en-US" smtClean="0"/>
              <a:t>18-Nov-24</a:t>
            </a:fld>
            <a:endParaRPr lang="en-US"/>
          </a:p>
        </p:txBody>
      </p:sp>
    </p:spTree>
  </p:cSld>
  <p:clrMap bg1="lt1" tx1="dk1" bg2="lt2" tx2="dk2" accent1="accent1" accent2="accent2" accent3="accent3" accent4="accent4" accent5="accent5" accent6="accent6" hlink="hlink" folHlink="folHlink"/>
  <p:sldLayoutIdLst>
    <p:sldLayoutId id="2147484853" r:id="rId1"/>
    <p:sldLayoutId id="2147484854" r:id="rId2"/>
    <p:sldLayoutId id="2147484855" r:id="rId3"/>
    <p:sldLayoutId id="2147484856" r:id="rId4"/>
    <p:sldLayoutId id="2147484857" r:id="rId5"/>
    <p:sldLayoutId id="2147484858" r:id="rId6"/>
    <p:sldLayoutId id="2147484859" r:id="rId7"/>
    <p:sldLayoutId id="2147484860" r:id="rId8"/>
    <p:sldLayoutId id="2147484861" r:id="rId9"/>
    <p:sldLayoutId id="2147484862" r:id="rId10"/>
    <p:sldLayoutId id="2147484840"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0" hangingPunct="0">
              <a:defRPr sz="1200">
                <a:solidFill>
                  <a:schemeClr val="tx1">
                    <a:tint val="75000"/>
                  </a:schemeClr>
                </a:solidFill>
              </a:defRPr>
            </a:lvl1pPr>
          </a:lstStyle>
          <a:p>
            <a:pPr>
              <a:defRPr/>
            </a:pPr>
            <a:fld id="{5A62E26F-755F-43F5-B352-44B26F5C2036}" type="datetime5">
              <a:rPr lang="en-US" smtClean="0"/>
              <a:t>18-Nov-24</a:t>
            </a:fld>
            <a:endParaRPr lang="en-US"/>
          </a:p>
        </p:txBody>
      </p:sp>
    </p:spTree>
  </p:cSld>
  <p:clrMap bg1="lt1" tx1="dk1" bg2="lt2" tx2="dk2" accent1="accent1" accent2="accent2" accent3="accent3" accent4="accent4" accent5="accent5" accent6="accent6" hlink="hlink" folHlink="folHlink"/>
  <p:sldLayoutIdLst>
    <p:sldLayoutId id="2147484863" r:id="rId1"/>
    <p:sldLayoutId id="2147484864" r:id="rId2"/>
    <p:sldLayoutId id="2147484865" r:id="rId3"/>
    <p:sldLayoutId id="2147484866" r:id="rId4"/>
    <p:sldLayoutId id="2147484867" r:id="rId5"/>
    <p:sldLayoutId id="2147484868" r:id="rId6"/>
    <p:sldLayoutId id="2147484869" r:id="rId7"/>
    <p:sldLayoutId id="2147484870" r:id="rId8"/>
    <p:sldLayoutId id="2147484871" r:id="rId9"/>
    <p:sldLayoutId id="2147484872" r:id="rId10"/>
    <p:sldLayoutId id="2147484873"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ubtitle 2"/>
          <p:cNvSpPr>
            <a:spLocks noGrp="1"/>
          </p:cNvSpPr>
          <p:nvPr>
            <p:ph type="subTitle" idx="1"/>
          </p:nvPr>
        </p:nvSpPr>
        <p:spPr>
          <a:xfrm>
            <a:off x="1542142" y="692696"/>
            <a:ext cx="6558249" cy="2520280"/>
          </a:xfrm>
        </p:spPr>
        <p:txBody>
          <a:bodyPr/>
          <a:lstStyle/>
          <a:p>
            <a:pPr marR="0" algn="ctr"/>
            <a:r>
              <a:rPr lang="en-US" sz="3200" b="1" dirty="0">
                <a:latin typeface="Times New Roman" panose="02020603050405020304" pitchFamily="18" charset="0"/>
                <a:cs typeface="Times New Roman" panose="02020603050405020304" pitchFamily="18" charset="0"/>
              </a:rPr>
              <a:t>FOOD ORDERING SYSTEM</a:t>
            </a:r>
          </a:p>
          <a:p>
            <a:pPr marR="0" algn="ctr"/>
            <a:r>
              <a:rPr lang="en-US" sz="2400" b="1" dirty="0">
                <a:latin typeface="Times New Roman" panose="02020603050405020304" pitchFamily="18" charset="0"/>
                <a:cs typeface="Times New Roman" panose="02020603050405020304" pitchFamily="18" charset="0"/>
              </a:rPr>
              <a:t>JAVA PROJECT</a:t>
            </a:r>
          </a:p>
        </p:txBody>
      </p:sp>
      <p:pic>
        <p:nvPicPr>
          <p:cNvPr id="37892" name="Picture 6" descr="klogo copy.png"/>
          <p:cNvPicPr>
            <a:picLocks noChangeAspect="1"/>
          </p:cNvPicPr>
          <p:nvPr/>
        </p:nvPicPr>
        <p:blipFill>
          <a:blip r:embed="rId3"/>
          <a:srcRect/>
          <a:stretch>
            <a:fillRect/>
          </a:stretch>
        </p:blipFill>
        <p:spPr bwMode="auto">
          <a:xfrm>
            <a:off x="7668344" y="476672"/>
            <a:ext cx="1374775" cy="1066800"/>
          </a:xfrm>
          <a:prstGeom prst="rect">
            <a:avLst/>
          </a:prstGeom>
          <a:noFill/>
          <a:ln w="9525">
            <a:noFill/>
            <a:miter lim="800000"/>
            <a:headEnd/>
            <a:tailEnd/>
          </a:ln>
        </p:spPr>
      </p:pic>
      <p:pic>
        <p:nvPicPr>
          <p:cNvPr id="37893" name="Picture 8" descr="kec2blackborder png.PNG"/>
          <p:cNvPicPr>
            <a:picLocks noChangeAspect="1"/>
          </p:cNvPicPr>
          <p:nvPr/>
        </p:nvPicPr>
        <p:blipFill>
          <a:blip r:embed="rId4"/>
          <a:srcRect/>
          <a:stretch>
            <a:fillRect/>
          </a:stretch>
        </p:blipFill>
        <p:spPr bwMode="auto">
          <a:xfrm>
            <a:off x="630653" y="548680"/>
            <a:ext cx="1067434" cy="1328566"/>
          </a:xfrm>
          <a:prstGeom prst="rect">
            <a:avLst/>
          </a:prstGeom>
          <a:noFill/>
          <a:ln w="9525">
            <a:noFill/>
            <a:miter lim="800000"/>
            <a:headEnd/>
            <a:tailEnd/>
          </a:ln>
        </p:spPr>
      </p:pic>
      <p:sp>
        <p:nvSpPr>
          <p:cNvPr id="37894" name="Subtitle 2"/>
          <p:cNvSpPr txBox="1">
            <a:spLocks/>
          </p:cNvSpPr>
          <p:nvPr/>
        </p:nvSpPr>
        <p:spPr bwMode="auto">
          <a:xfrm>
            <a:off x="2555776" y="2852936"/>
            <a:ext cx="4176464" cy="1866139"/>
          </a:xfrm>
          <a:prstGeom prst="rect">
            <a:avLst/>
          </a:prstGeom>
          <a:noFill/>
          <a:ln w="9525">
            <a:noFill/>
            <a:miter lim="800000"/>
            <a:headEnd/>
            <a:tailEnd/>
          </a:ln>
        </p:spPr>
        <p:txBody>
          <a:bodyPr lIns="0" rIns="18288"/>
          <a:lstStyle/>
          <a:p>
            <a:pPr marL="514350" indent="-514350" algn="ctr">
              <a:lnSpc>
                <a:spcPct val="90000"/>
              </a:lnSpc>
              <a:spcBef>
                <a:spcPct val="20000"/>
              </a:spcBef>
              <a:buSzPct val="80000"/>
              <a:buFont typeface="Wingdings" pitchFamily="2" charset="2"/>
              <a:buNone/>
            </a:pPr>
            <a:r>
              <a:rPr lang="en-US" altLang="en-US" sz="2000" b="1" dirty="0">
                <a:latin typeface="Times New Roman" pitchFamily="18" charset="0"/>
                <a:cs typeface="Times New Roman" pitchFamily="18" charset="0"/>
              </a:rPr>
              <a:t>By</a:t>
            </a:r>
          </a:p>
          <a:p>
            <a:pPr marL="514350" indent="-514350" algn="ctr">
              <a:lnSpc>
                <a:spcPct val="90000"/>
              </a:lnSpc>
              <a:spcBef>
                <a:spcPct val="20000"/>
              </a:spcBef>
              <a:buSzPct val="80000"/>
              <a:buFont typeface="Wingdings" pitchFamily="2" charset="2"/>
              <a:buNone/>
            </a:pPr>
            <a:r>
              <a:rPr lang="en-US" altLang="en-US" sz="2000" b="1" dirty="0">
                <a:latin typeface="Times New Roman" pitchFamily="18" charset="0"/>
                <a:cs typeface="Times New Roman" pitchFamily="18" charset="0"/>
              </a:rPr>
              <a:t>C.GOKULNATHAN(23EIR030)</a:t>
            </a:r>
          </a:p>
          <a:p>
            <a:pPr marL="514350" indent="-514350" algn="ctr">
              <a:lnSpc>
                <a:spcPct val="90000"/>
              </a:lnSpc>
              <a:spcBef>
                <a:spcPct val="20000"/>
              </a:spcBef>
              <a:buSzPct val="80000"/>
              <a:buFont typeface="Wingdings" pitchFamily="2" charset="2"/>
              <a:buNone/>
            </a:pPr>
            <a:r>
              <a:rPr lang="en-US" altLang="en-US" sz="2000" b="1" dirty="0">
                <a:latin typeface="Times New Roman" pitchFamily="18" charset="0"/>
                <a:cs typeface="Times New Roman" pitchFamily="18" charset="0"/>
              </a:rPr>
              <a:t>M.GOPIKA(23EIR032)</a:t>
            </a:r>
          </a:p>
          <a:p>
            <a:pPr marL="514350" indent="-514350" algn="ctr">
              <a:lnSpc>
                <a:spcPct val="90000"/>
              </a:lnSpc>
              <a:spcBef>
                <a:spcPct val="20000"/>
              </a:spcBef>
              <a:buSzPct val="80000"/>
              <a:buFont typeface="Wingdings" pitchFamily="2" charset="2"/>
              <a:buNone/>
            </a:pPr>
            <a:r>
              <a:rPr lang="en-US" altLang="en-US" sz="2000" b="1" dirty="0">
                <a:latin typeface="Times New Roman" pitchFamily="18" charset="0"/>
                <a:cs typeface="Times New Roman" pitchFamily="18" charset="0"/>
              </a:rPr>
              <a:t>S.R.GOPIKA(23EIR033)</a:t>
            </a:r>
          </a:p>
        </p:txBody>
      </p:sp>
      <p:sp>
        <p:nvSpPr>
          <p:cNvPr id="9" name="Subtitle 2"/>
          <p:cNvSpPr txBox="1">
            <a:spLocks/>
          </p:cNvSpPr>
          <p:nvPr/>
        </p:nvSpPr>
        <p:spPr>
          <a:xfrm>
            <a:off x="5875178" y="4719075"/>
            <a:ext cx="3048000" cy="1371600"/>
          </a:xfrm>
          <a:prstGeom prst="rect">
            <a:avLst/>
          </a:prstGeom>
        </p:spPr>
        <p:txBody>
          <a:bodyPr>
            <a:normAutofit/>
          </a:bodyPr>
          <a:lstStyle/>
          <a:p>
            <a:pPr algn="ctr" eaLnBrk="1" fontAlgn="auto" hangingPunct="1">
              <a:spcBef>
                <a:spcPct val="20000"/>
              </a:spcBef>
              <a:spcAft>
                <a:spcPts val="0"/>
              </a:spcAft>
              <a:buFont typeface="Arial" pitchFamily="34" charset="0"/>
              <a:buNone/>
              <a:defRPr/>
            </a:pPr>
            <a:endParaRPr lang="en-US" sz="2000" dirty="0">
              <a:latin typeface="Times New Roman" pitchFamily="18" charset="0"/>
              <a:cs typeface="Times New Roman" pitchFamily="18" charset="0"/>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692696"/>
            <a:ext cx="7715200" cy="579090"/>
          </a:xfrm>
        </p:spPr>
        <p:txBody>
          <a:bodyPr/>
          <a:lstStyle/>
          <a:p>
            <a:pPr algn="ctr"/>
            <a:r>
              <a:rPr lang="en-US" dirty="0"/>
              <a:t>PROBLEM STATEMENT</a:t>
            </a:r>
          </a:p>
        </p:txBody>
      </p:sp>
      <p:sp>
        <p:nvSpPr>
          <p:cNvPr id="3" name="Content Placeholder 2"/>
          <p:cNvSpPr>
            <a:spLocks noGrp="1"/>
          </p:cNvSpPr>
          <p:nvPr>
            <p:ph idx="1"/>
          </p:nvPr>
        </p:nvSpPr>
        <p:spPr>
          <a:xfrm>
            <a:off x="827584" y="2060848"/>
            <a:ext cx="7992888" cy="5040560"/>
          </a:xfrm>
        </p:spPr>
        <p:txBody>
          <a:bodyPr/>
          <a:lstStyle/>
          <a:p>
            <a:pPr marL="0" indent="0">
              <a:buNone/>
            </a:pPr>
            <a:r>
              <a:rPr lang="en-US" dirty="0"/>
              <a:t>Design and implement a Food Ordering System to manage customer orders and calculate bills. The system should store dish information, customer data, and order history. It should allow customers to search and order dishes, and calculate bills with applicable taxes (CGST and SGST). Ensure data validation, error handling, and a user-friendly interface. Develop the system using Java, incorporating object-oriented programming principles. </a:t>
            </a:r>
          </a:p>
        </p:txBody>
      </p:sp>
    </p:spTree>
    <p:extLst>
      <p:ext uri="{BB962C8B-B14F-4D97-AF65-F5344CB8AC3E}">
        <p14:creationId xmlns:p14="http://schemas.microsoft.com/office/powerpoint/2010/main" val="3130636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43C8C-66B1-4FFF-BFF0-ED9393838A03}"/>
              </a:ext>
            </a:extLst>
          </p:cNvPr>
          <p:cNvSpPr>
            <a:spLocks noGrp="1"/>
          </p:cNvSpPr>
          <p:nvPr>
            <p:ph type="title"/>
          </p:nvPr>
        </p:nvSpPr>
        <p:spPr>
          <a:xfrm>
            <a:off x="755576" y="533400"/>
            <a:ext cx="8229600" cy="507082"/>
          </a:xfrm>
        </p:spPr>
        <p:txBody>
          <a:bodyPr/>
          <a:lstStyle/>
          <a:p>
            <a:pPr algn="ctr"/>
            <a:r>
              <a:rPr lang="en-IN"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65784AE8-54DE-4781-8915-BFC840028C24}"/>
              </a:ext>
            </a:extLst>
          </p:cNvPr>
          <p:cNvSpPr>
            <a:spLocks noGrp="1"/>
          </p:cNvSpPr>
          <p:nvPr>
            <p:ph idx="1"/>
          </p:nvPr>
        </p:nvSpPr>
        <p:spPr>
          <a:xfrm>
            <a:off x="899592" y="1772816"/>
            <a:ext cx="8085584" cy="3850902"/>
          </a:xfrm>
        </p:spPr>
        <p:txBody>
          <a:bodyPr/>
          <a:lstStyle/>
          <a:p>
            <a:pPr marL="0" indent="0">
              <a:buNone/>
            </a:pPr>
            <a:r>
              <a:rPr lang="en-US" dirty="0"/>
              <a:t>The Food Ordering System demonstrates object oriented programming principles, utilizing classes and objects to represent dishes, customers, and orders. The system ensures data validation, handles errors, and provides a user-friendly interface. This application can be further enhanced to integrate online payment gateways, customer loyalty programs, and real-time order tracking.</a:t>
            </a:r>
            <a:endParaRPr lang="en-IN" dirty="0"/>
          </a:p>
        </p:txBody>
      </p:sp>
    </p:spTree>
    <p:extLst>
      <p:ext uri="{BB962C8B-B14F-4D97-AF65-F5344CB8AC3E}">
        <p14:creationId xmlns:p14="http://schemas.microsoft.com/office/powerpoint/2010/main" val="3199220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CF5CD-55D8-A76B-38D5-906836F1C22B}"/>
              </a:ext>
            </a:extLst>
          </p:cNvPr>
          <p:cNvSpPr>
            <a:spLocks noGrp="1"/>
          </p:cNvSpPr>
          <p:nvPr>
            <p:ph type="title"/>
          </p:nvPr>
        </p:nvSpPr>
        <p:spPr>
          <a:xfrm rot="10800000" flipV="1">
            <a:off x="518864" y="1124744"/>
            <a:ext cx="8229600" cy="72008"/>
          </a:xfrm>
        </p:spPr>
        <p:txBody>
          <a:bodyPr/>
          <a:lstStyle/>
          <a:p>
            <a:r>
              <a:rPr lang="en-IN" dirty="0"/>
              <a:t>                   METHODOLOGY</a:t>
            </a:r>
          </a:p>
        </p:txBody>
      </p:sp>
      <p:sp>
        <p:nvSpPr>
          <p:cNvPr id="3" name="Content Placeholder 2">
            <a:extLst>
              <a:ext uri="{FF2B5EF4-FFF2-40B4-BE49-F238E27FC236}">
                <a16:creationId xmlns:a16="http://schemas.microsoft.com/office/drawing/2014/main" id="{1420119C-DA9D-C2DE-2824-0E545FE812C3}"/>
              </a:ext>
            </a:extLst>
          </p:cNvPr>
          <p:cNvSpPr>
            <a:spLocks noGrp="1"/>
          </p:cNvSpPr>
          <p:nvPr>
            <p:ph idx="1"/>
          </p:nvPr>
        </p:nvSpPr>
        <p:spPr/>
        <p:txBody>
          <a:bodyPr/>
          <a:lstStyle/>
          <a:p>
            <a:r>
              <a:rPr lang="en-US" dirty="0"/>
              <a:t>The Food Ordering System was developed using an object-oriented programming approach. The system's requirements were gathered through a thorough analysis of the food ordering process. A modular design was adopted to ensure scalability and maintainability. Java was chosen as the programming language due to its platform independence and robustness. The system's functionality was tested using unit testing and integration testing.</a:t>
            </a:r>
            <a:endParaRPr lang="en-IN" dirty="0"/>
          </a:p>
        </p:txBody>
      </p:sp>
    </p:spTree>
    <p:extLst>
      <p:ext uri="{BB962C8B-B14F-4D97-AF65-F5344CB8AC3E}">
        <p14:creationId xmlns:p14="http://schemas.microsoft.com/office/powerpoint/2010/main" val="2204162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32046-B31C-48DE-A5C1-E7D833A0DD26}"/>
              </a:ext>
            </a:extLst>
          </p:cNvPr>
          <p:cNvSpPr>
            <a:spLocks noGrp="1"/>
          </p:cNvSpPr>
          <p:nvPr>
            <p:ph type="title"/>
          </p:nvPr>
        </p:nvSpPr>
        <p:spPr>
          <a:xfrm>
            <a:off x="683568" y="188640"/>
            <a:ext cx="8229600" cy="504056"/>
          </a:xfrm>
        </p:spPr>
        <p:txBody>
          <a:bodyPr/>
          <a:lstStyle/>
          <a:p>
            <a:pPr algn="ctr"/>
            <a:r>
              <a:rPr lang="en-IN" sz="2400" dirty="0">
                <a:latin typeface="Times New Roman" panose="02020603050405020304" pitchFamily="18" charset="0"/>
                <a:cs typeface="Times New Roman" panose="02020603050405020304" pitchFamily="18" charset="0"/>
              </a:rPr>
              <a:t>CODING</a:t>
            </a:r>
            <a:endParaRPr lang="en-IN" sz="2400" dirty="0"/>
          </a:p>
        </p:txBody>
      </p:sp>
      <p:sp>
        <p:nvSpPr>
          <p:cNvPr id="3" name="Content Placeholder 2">
            <a:extLst>
              <a:ext uri="{FF2B5EF4-FFF2-40B4-BE49-F238E27FC236}">
                <a16:creationId xmlns:a16="http://schemas.microsoft.com/office/drawing/2014/main" id="{46D13D2A-6E8B-4764-96CE-A6B1A1D39B6C}"/>
              </a:ext>
            </a:extLst>
          </p:cNvPr>
          <p:cNvSpPr>
            <a:spLocks noGrp="1"/>
          </p:cNvSpPr>
          <p:nvPr>
            <p:ph idx="1"/>
          </p:nvPr>
        </p:nvSpPr>
        <p:spPr>
          <a:xfrm>
            <a:off x="899592" y="692696"/>
            <a:ext cx="3600400" cy="7416824"/>
          </a:xfrm>
        </p:spPr>
        <p:txBody>
          <a:bodyPr/>
          <a:lstStyle/>
          <a:p>
            <a:pPr marL="0" indent="0">
              <a:buNone/>
            </a:pPr>
            <a:r>
              <a:rPr lang="en-IN" sz="1400" dirty="0"/>
              <a:t>import </a:t>
            </a:r>
            <a:r>
              <a:rPr lang="en-IN" sz="1400" dirty="0" err="1"/>
              <a:t>java.util.ArrayList</a:t>
            </a:r>
            <a:r>
              <a:rPr lang="en-IN" sz="1400" dirty="0"/>
              <a:t>;</a:t>
            </a:r>
          </a:p>
          <a:p>
            <a:pPr marL="0" indent="0">
              <a:buNone/>
            </a:pPr>
            <a:r>
              <a:rPr lang="en-IN" sz="1400" dirty="0"/>
              <a:t>import </a:t>
            </a:r>
            <a:r>
              <a:rPr lang="en-IN" sz="1400" dirty="0" err="1"/>
              <a:t>java.util.Scanner</a:t>
            </a:r>
            <a:r>
              <a:rPr lang="en-IN" sz="1400" dirty="0"/>
              <a:t>;</a:t>
            </a:r>
          </a:p>
          <a:p>
            <a:pPr marL="0" indent="0">
              <a:buNone/>
            </a:pPr>
            <a:r>
              <a:rPr lang="en-IN" sz="1400" dirty="0"/>
              <a:t>// Class to represent a customer</a:t>
            </a:r>
          </a:p>
          <a:p>
            <a:pPr marL="0" indent="0">
              <a:buNone/>
            </a:pPr>
            <a:r>
              <a:rPr lang="en-IN" sz="1400" dirty="0"/>
              <a:t>class Customer {    </a:t>
            </a:r>
          </a:p>
          <a:p>
            <a:pPr marL="0" indent="0">
              <a:buNone/>
            </a:pPr>
            <a:r>
              <a:rPr lang="en-IN" sz="1400" dirty="0"/>
              <a:t>String name;  </a:t>
            </a:r>
          </a:p>
          <a:p>
            <a:pPr marL="0" indent="0">
              <a:buNone/>
            </a:pPr>
            <a:r>
              <a:rPr lang="en-IN" sz="1400" dirty="0"/>
              <a:t>String </a:t>
            </a:r>
            <a:r>
              <a:rPr lang="en-IN" sz="1400" dirty="0" err="1"/>
              <a:t>phoneNumber</a:t>
            </a:r>
            <a:r>
              <a:rPr lang="en-IN" sz="1400" dirty="0"/>
              <a:t>;    </a:t>
            </a:r>
          </a:p>
          <a:p>
            <a:pPr marL="0" indent="0">
              <a:buNone/>
            </a:pPr>
            <a:r>
              <a:rPr lang="en-IN" sz="1400" dirty="0"/>
              <a:t>double </a:t>
            </a:r>
            <a:r>
              <a:rPr lang="en-IN" sz="1400" dirty="0" err="1"/>
              <a:t>discountPercent</a:t>
            </a:r>
            <a:r>
              <a:rPr lang="en-IN" sz="1400" dirty="0"/>
              <a:t>;    </a:t>
            </a:r>
          </a:p>
          <a:p>
            <a:pPr marL="0" indent="0">
              <a:buNone/>
            </a:pPr>
            <a:endParaRPr lang="en-IN" sz="1400" dirty="0"/>
          </a:p>
          <a:p>
            <a:pPr marL="0" indent="0">
              <a:buNone/>
            </a:pPr>
            <a:r>
              <a:rPr lang="en-IN" sz="1400" dirty="0"/>
              <a:t>Customer(String name, String </a:t>
            </a:r>
            <a:r>
              <a:rPr lang="en-IN" sz="1400" dirty="0" err="1"/>
              <a:t>phoneNumber</a:t>
            </a:r>
            <a:r>
              <a:rPr lang="en-IN" sz="1400" dirty="0"/>
              <a:t>, double </a:t>
            </a:r>
            <a:r>
              <a:rPr lang="en-IN" sz="1400" dirty="0" err="1"/>
              <a:t>discountPercent</a:t>
            </a:r>
            <a:r>
              <a:rPr lang="en-IN" sz="1400" dirty="0"/>
              <a:t>) {     </a:t>
            </a:r>
          </a:p>
          <a:p>
            <a:pPr marL="0" indent="0">
              <a:buNone/>
            </a:pPr>
            <a:r>
              <a:rPr lang="en-IN" sz="1400" dirty="0"/>
              <a:t>   this.name = name;        </a:t>
            </a:r>
          </a:p>
          <a:p>
            <a:pPr marL="0" indent="0">
              <a:buNone/>
            </a:pPr>
            <a:r>
              <a:rPr lang="en-IN" sz="1400" dirty="0" err="1"/>
              <a:t>this.phoneNumber</a:t>
            </a:r>
            <a:r>
              <a:rPr lang="en-IN" sz="1400" dirty="0"/>
              <a:t> = </a:t>
            </a:r>
            <a:r>
              <a:rPr lang="en-IN" sz="1400" dirty="0" err="1"/>
              <a:t>phoneNumber</a:t>
            </a:r>
            <a:r>
              <a:rPr lang="en-IN" sz="1400" dirty="0"/>
              <a:t>;       </a:t>
            </a:r>
          </a:p>
          <a:p>
            <a:pPr marL="0" indent="0">
              <a:buNone/>
            </a:pPr>
            <a:r>
              <a:rPr lang="en-IN" sz="1400" dirty="0"/>
              <a:t> </a:t>
            </a:r>
            <a:r>
              <a:rPr lang="en-IN" sz="1400" dirty="0" err="1"/>
              <a:t>this.discountPercent</a:t>
            </a:r>
            <a:r>
              <a:rPr lang="en-IN" sz="1400" dirty="0"/>
              <a:t> = </a:t>
            </a:r>
            <a:r>
              <a:rPr lang="en-IN" sz="1400" dirty="0" err="1"/>
              <a:t>discountPercent</a:t>
            </a:r>
            <a:r>
              <a:rPr lang="en-IN" sz="1400" dirty="0"/>
              <a:t>; </a:t>
            </a:r>
          </a:p>
          <a:p>
            <a:pPr marL="0" indent="0">
              <a:buNone/>
            </a:pPr>
            <a:r>
              <a:rPr lang="en-IN" sz="1400" dirty="0"/>
              <a:t>   }</a:t>
            </a:r>
          </a:p>
          <a:p>
            <a:pPr marL="0" indent="0">
              <a:buNone/>
            </a:pPr>
            <a:r>
              <a:rPr lang="en-IN" sz="1400" dirty="0"/>
              <a:t>}</a:t>
            </a:r>
          </a:p>
          <a:p>
            <a:pPr marL="0" indent="0">
              <a:buNone/>
            </a:pPr>
            <a:r>
              <a:rPr lang="en-IN" sz="1400" dirty="0"/>
              <a:t>// Class to represent a dish</a:t>
            </a:r>
          </a:p>
          <a:p>
            <a:pPr marL="0" indent="0">
              <a:buNone/>
            </a:pPr>
            <a:r>
              <a:rPr lang="en-IN" sz="1400" dirty="0"/>
              <a:t>class Dish {   </a:t>
            </a:r>
          </a:p>
          <a:p>
            <a:pPr marL="0" indent="0">
              <a:buNone/>
            </a:pPr>
            <a:r>
              <a:rPr lang="en-IN" dirty="0"/>
              <a:t>  </a:t>
            </a:r>
          </a:p>
          <a:p>
            <a:pPr marL="0" indent="0">
              <a:buNone/>
            </a:pPr>
            <a:r>
              <a:rPr lang="en-IN" dirty="0"/>
              <a:t> </a:t>
            </a:r>
          </a:p>
        </p:txBody>
      </p:sp>
      <p:sp>
        <p:nvSpPr>
          <p:cNvPr id="6" name="TextBox 5">
            <a:extLst>
              <a:ext uri="{FF2B5EF4-FFF2-40B4-BE49-F238E27FC236}">
                <a16:creationId xmlns:a16="http://schemas.microsoft.com/office/drawing/2014/main" id="{298745D6-16A3-8E9C-DFE8-2AC8B2342913}"/>
              </a:ext>
            </a:extLst>
          </p:cNvPr>
          <p:cNvSpPr txBox="1"/>
          <p:nvPr/>
        </p:nvSpPr>
        <p:spPr>
          <a:xfrm>
            <a:off x="5220072" y="836712"/>
            <a:ext cx="3240360" cy="5970865"/>
          </a:xfrm>
          <a:prstGeom prst="rect">
            <a:avLst/>
          </a:prstGeom>
          <a:noFill/>
        </p:spPr>
        <p:txBody>
          <a:bodyPr wrap="square" rtlCol="0">
            <a:spAutoFit/>
          </a:bodyPr>
          <a:lstStyle/>
          <a:p>
            <a:r>
              <a:rPr lang="en-IN" sz="1400" dirty="0"/>
              <a:t>String </a:t>
            </a:r>
            <a:r>
              <a:rPr lang="en-IN" sz="1400" dirty="0" err="1"/>
              <a:t>hotelName</a:t>
            </a:r>
            <a:r>
              <a:rPr lang="en-IN" sz="1400" dirty="0"/>
              <a:t>;   </a:t>
            </a:r>
          </a:p>
          <a:p>
            <a:r>
              <a:rPr lang="en-IN" sz="1400" dirty="0"/>
              <a:t> String </a:t>
            </a:r>
            <a:r>
              <a:rPr lang="en-IN" sz="1400" dirty="0" err="1"/>
              <a:t>dishName</a:t>
            </a:r>
            <a:r>
              <a:rPr lang="en-IN" sz="1400" dirty="0"/>
              <a:t>;   </a:t>
            </a:r>
          </a:p>
          <a:p>
            <a:r>
              <a:rPr lang="en-IN" sz="1400" dirty="0"/>
              <a:t> double price;    </a:t>
            </a:r>
          </a:p>
          <a:p>
            <a:r>
              <a:rPr lang="en-IN" sz="1400" dirty="0"/>
              <a:t>String designation;   </a:t>
            </a:r>
          </a:p>
          <a:p>
            <a:r>
              <a:rPr lang="en-IN" sz="1400" dirty="0"/>
              <a:t> Dish(String </a:t>
            </a:r>
            <a:r>
              <a:rPr lang="en-IN" sz="1400" dirty="0" err="1"/>
              <a:t>hotelName</a:t>
            </a:r>
            <a:r>
              <a:rPr lang="en-IN" sz="1400" dirty="0"/>
              <a:t>, String </a:t>
            </a:r>
            <a:r>
              <a:rPr lang="en-IN" sz="1400" dirty="0" err="1"/>
              <a:t>dishName</a:t>
            </a:r>
            <a:r>
              <a:rPr lang="en-IN" sz="1400" dirty="0"/>
              <a:t>, double price, String designation) {        </a:t>
            </a:r>
          </a:p>
          <a:p>
            <a:r>
              <a:rPr lang="en-IN" sz="1400" dirty="0" err="1"/>
              <a:t>this.hotelName</a:t>
            </a:r>
            <a:r>
              <a:rPr lang="en-IN" sz="1400" dirty="0"/>
              <a:t> = </a:t>
            </a:r>
            <a:r>
              <a:rPr lang="en-IN" sz="1400" dirty="0" err="1"/>
              <a:t>hotelName</a:t>
            </a:r>
            <a:r>
              <a:rPr lang="en-IN" sz="1400" dirty="0"/>
              <a:t>;        </a:t>
            </a:r>
          </a:p>
          <a:p>
            <a:r>
              <a:rPr lang="en-IN" sz="1400" dirty="0" err="1"/>
              <a:t>this.dishName</a:t>
            </a:r>
            <a:r>
              <a:rPr lang="en-IN" sz="1400" dirty="0"/>
              <a:t> = </a:t>
            </a:r>
            <a:r>
              <a:rPr lang="en-IN" sz="1400" dirty="0" err="1"/>
              <a:t>dishName</a:t>
            </a:r>
            <a:r>
              <a:rPr lang="en-IN" sz="1400" dirty="0"/>
              <a:t>;        </a:t>
            </a:r>
          </a:p>
          <a:p>
            <a:r>
              <a:rPr lang="en-IN" sz="1400" dirty="0" err="1"/>
              <a:t>this.price</a:t>
            </a:r>
            <a:r>
              <a:rPr lang="en-IN" sz="1400" dirty="0"/>
              <a:t> = price;       </a:t>
            </a:r>
          </a:p>
          <a:p>
            <a:r>
              <a:rPr lang="en-IN" sz="1400" dirty="0"/>
              <a:t> </a:t>
            </a:r>
            <a:r>
              <a:rPr lang="en-IN" sz="1400" dirty="0" err="1"/>
              <a:t>this.designation</a:t>
            </a:r>
            <a:r>
              <a:rPr lang="en-IN" sz="1400" dirty="0"/>
              <a:t> = designation;  </a:t>
            </a:r>
          </a:p>
          <a:p>
            <a:r>
              <a:rPr lang="en-IN" sz="1400" dirty="0"/>
              <a:t>  }</a:t>
            </a:r>
          </a:p>
          <a:p>
            <a:r>
              <a:rPr lang="en-IN" sz="1400" dirty="0"/>
              <a:t>}</a:t>
            </a:r>
          </a:p>
          <a:p>
            <a:r>
              <a:rPr lang="en-IN" sz="1400" dirty="0"/>
              <a:t>public class </a:t>
            </a:r>
            <a:r>
              <a:rPr lang="en-IN" sz="1400" dirty="0" err="1"/>
              <a:t>FoodOrderingSystem</a:t>
            </a:r>
            <a:r>
              <a:rPr lang="en-IN" sz="1400" dirty="0"/>
              <a:t> {   </a:t>
            </a:r>
          </a:p>
          <a:p>
            <a:r>
              <a:rPr lang="en-IN" sz="1400" dirty="0"/>
              <a:t> private </a:t>
            </a:r>
            <a:r>
              <a:rPr lang="en-IN" sz="1400" dirty="0" err="1"/>
              <a:t>ArrayList</a:t>
            </a:r>
            <a:r>
              <a:rPr lang="en-IN" sz="1400" dirty="0"/>
              <a:t>&lt;Customer&gt; customers;   </a:t>
            </a:r>
          </a:p>
          <a:p>
            <a:r>
              <a:rPr lang="en-IN" sz="1400" dirty="0"/>
              <a:t> private </a:t>
            </a:r>
            <a:r>
              <a:rPr lang="en-IN" sz="1400" dirty="0" err="1"/>
              <a:t>ArrayList</a:t>
            </a:r>
            <a:r>
              <a:rPr lang="en-IN" sz="1400" dirty="0"/>
              <a:t>&lt;Dish&gt; dishes;    </a:t>
            </a:r>
          </a:p>
          <a:p>
            <a:r>
              <a:rPr lang="en-IN" sz="1400" dirty="0"/>
              <a:t>// Constructor to initialize the system with sample data   </a:t>
            </a:r>
          </a:p>
          <a:p>
            <a:r>
              <a:rPr lang="en-IN" sz="1400" dirty="0"/>
              <a:t> public </a:t>
            </a:r>
            <a:r>
              <a:rPr lang="en-IN" sz="1400" dirty="0" err="1"/>
              <a:t>FoodOrderingSystem</a:t>
            </a:r>
            <a:r>
              <a:rPr lang="en-IN" sz="1400" dirty="0"/>
              <a:t>() {       </a:t>
            </a:r>
          </a:p>
          <a:p>
            <a:r>
              <a:rPr lang="en-IN" sz="1400" dirty="0"/>
              <a:t> customers = new </a:t>
            </a:r>
            <a:r>
              <a:rPr lang="en-IN" sz="1400" dirty="0" err="1"/>
              <a:t>ArrayList</a:t>
            </a:r>
            <a:r>
              <a:rPr lang="en-IN" sz="1400" dirty="0"/>
              <a:t>&lt;&gt;();        </a:t>
            </a:r>
          </a:p>
          <a:p>
            <a:r>
              <a:rPr lang="en-IN" sz="1400" dirty="0"/>
              <a:t>// Sample customers       </a:t>
            </a:r>
          </a:p>
          <a:p>
            <a:r>
              <a:rPr lang="en-IN" sz="1400" dirty="0"/>
              <a:t> </a:t>
            </a:r>
            <a:r>
              <a:rPr lang="en-IN" sz="1400" dirty="0" err="1"/>
              <a:t>customers.add</a:t>
            </a:r>
            <a:r>
              <a:rPr lang="en-IN" sz="1400" dirty="0"/>
              <a:t>(new Customer("Alice", "1234567890", 10.0));        </a:t>
            </a:r>
            <a:r>
              <a:rPr lang="en-IN" sz="1400" dirty="0" err="1"/>
              <a:t>customers.add</a:t>
            </a:r>
            <a:r>
              <a:rPr lang="en-IN" sz="1400" dirty="0"/>
              <a:t>(new Customer("Bob", "0987654321", 5.0));</a:t>
            </a:r>
          </a:p>
          <a:p>
            <a:endParaRPr lang="en-IN" dirty="0"/>
          </a:p>
        </p:txBody>
      </p:sp>
    </p:spTree>
    <p:extLst>
      <p:ext uri="{BB962C8B-B14F-4D97-AF65-F5344CB8AC3E}">
        <p14:creationId xmlns:p14="http://schemas.microsoft.com/office/powerpoint/2010/main" val="3583893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C8028D-AE17-79CB-3065-38B29581C4AE}"/>
              </a:ext>
            </a:extLst>
          </p:cNvPr>
          <p:cNvSpPr>
            <a:spLocks noGrp="1"/>
          </p:cNvSpPr>
          <p:nvPr>
            <p:ph idx="1"/>
          </p:nvPr>
        </p:nvSpPr>
        <p:spPr>
          <a:xfrm>
            <a:off x="971600" y="440668"/>
            <a:ext cx="7776864" cy="5976664"/>
          </a:xfrm>
        </p:spPr>
        <p:txBody>
          <a:bodyPr/>
          <a:lstStyle/>
          <a:p>
            <a:pPr marL="0" indent="0">
              <a:buNone/>
            </a:pPr>
            <a:r>
              <a:rPr lang="en-IN" dirty="0"/>
              <a:t> </a:t>
            </a:r>
            <a:endParaRPr lang="en-IN" sz="24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DC0ADD1-6E52-4A25-63DA-0B6DB47B7080}"/>
              </a:ext>
            </a:extLst>
          </p:cNvPr>
          <p:cNvSpPr txBox="1"/>
          <p:nvPr/>
        </p:nvSpPr>
        <p:spPr>
          <a:xfrm>
            <a:off x="1259632" y="440668"/>
            <a:ext cx="3744416" cy="6124754"/>
          </a:xfrm>
          <a:prstGeom prst="rect">
            <a:avLst/>
          </a:prstGeom>
          <a:noFill/>
        </p:spPr>
        <p:txBody>
          <a:bodyPr wrap="square" rtlCol="0">
            <a:spAutoFit/>
          </a:bodyPr>
          <a:lstStyle/>
          <a:p>
            <a:r>
              <a:rPr lang="en-IN" sz="1400" dirty="0" err="1"/>
              <a:t>customers.add</a:t>
            </a:r>
            <a:r>
              <a:rPr lang="en-IN" sz="1400" dirty="0"/>
              <a:t>(new Customer("Charlie", "1111111111", 15.0));        </a:t>
            </a:r>
            <a:r>
              <a:rPr lang="en-IN" sz="1400" dirty="0" err="1"/>
              <a:t>customers.add</a:t>
            </a:r>
            <a:r>
              <a:rPr lang="en-IN" sz="1400" dirty="0"/>
              <a:t>(new Customer("David", "2222222222", 20.0));        </a:t>
            </a:r>
            <a:r>
              <a:rPr lang="en-IN" sz="1400" dirty="0" err="1"/>
              <a:t>customers.add</a:t>
            </a:r>
            <a:r>
              <a:rPr lang="en-IN" sz="1400" dirty="0"/>
              <a:t>(new Customer("Eve", "3333333333", 0.0));        </a:t>
            </a:r>
          </a:p>
          <a:p>
            <a:endParaRPr lang="en-IN" sz="1400" dirty="0"/>
          </a:p>
          <a:p>
            <a:r>
              <a:rPr lang="en-IN" sz="1400" dirty="0"/>
              <a:t>dishes = new </a:t>
            </a:r>
            <a:r>
              <a:rPr lang="en-IN" sz="1400" dirty="0" err="1"/>
              <a:t>ArrayList</a:t>
            </a:r>
            <a:r>
              <a:rPr lang="en-IN" sz="1400" dirty="0"/>
              <a:t>&lt;&gt;();       </a:t>
            </a:r>
          </a:p>
          <a:p>
            <a:r>
              <a:rPr lang="en-IN" sz="1400" dirty="0"/>
              <a:t> // Sample dishes       </a:t>
            </a:r>
          </a:p>
          <a:p>
            <a:r>
              <a:rPr lang="en-IN" sz="1400" dirty="0"/>
              <a:t> </a:t>
            </a:r>
            <a:r>
              <a:rPr lang="en-IN" sz="1400" dirty="0" err="1"/>
              <a:t>dishes.add</a:t>
            </a:r>
            <a:r>
              <a:rPr lang="en-IN" sz="1400" dirty="0"/>
              <a:t>(new Dish("Hotel A", "Pizza", 200.0, "Available"));        </a:t>
            </a:r>
            <a:r>
              <a:rPr lang="en-IN" sz="1400" dirty="0" err="1"/>
              <a:t>dishes.add</a:t>
            </a:r>
            <a:r>
              <a:rPr lang="en-IN" sz="1400" dirty="0"/>
              <a:t>(new Dish("Hotel B", "Burger", 150.0, "Available"));        </a:t>
            </a:r>
            <a:r>
              <a:rPr lang="en-IN" sz="1400" dirty="0" err="1"/>
              <a:t>dishes.add</a:t>
            </a:r>
            <a:r>
              <a:rPr lang="en-IN" sz="1400" dirty="0"/>
              <a:t>(new Dish("Hotel C", "Pasta", 180.0, "Available"));        </a:t>
            </a:r>
            <a:r>
              <a:rPr lang="en-IN" sz="1400" dirty="0" err="1"/>
              <a:t>dishes.add</a:t>
            </a:r>
            <a:r>
              <a:rPr lang="en-IN" sz="1400" dirty="0"/>
              <a:t>(new Dish("Hotel D", "Salad", 100.0, "Available"));        </a:t>
            </a:r>
            <a:r>
              <a:rPr lang="en-IN" sz="1400" dirty="0" err="1"/>
              <a:t>dishes.add</a:t>
            </a:r>
            <a:r>
              <a:rPr lang="en-IN" sz="1400" dirty="0"/>
              <a:t>(new Dish("Hotel E", "Sushi", 250.0, "Available"));   </a:t>
            </a:r>
          </a:p>
          <a:p>
            <a:r>
              <a:rPr lang="en-IN" sz="1400" dirty="0"/>
              <a:t> }</a:t>
            </a:r>
          </a:p>
          <a:p>
            <a:r>
              <a:rPr lang="en-IN" sz="1400" dirty="0"/>
              <a:t>    // Method to place an order   </a:t>
            </a:r>
          </a:p>
          <a:p>
            <a:r>
              <a:rPr lang="en-IN" sz="1400" dirty="0"/>
              <a:t> public void </a:t>
            </a:r>
            <a:r>
              <a:rPr lang="en-IN" sz="1400" dirty="0" err="1"/>
              <a:t>placeOrder</a:t>
            </a:r>
            <a:r>
              <a:rPr lang="en-IN" sz="1400" dirty="0"/>
              <a:t>(String </a:t>
            </a:r>
            <a:r>
              <a:rPr lang="en-IN" sz="1400" dirty="0" err="1"/>
              <a:t>dishName</a:t>
            </a:r>
            <a:r>
              <a:rPr lang="en-IN" sz="1400" dirty="0"/>
              <a:t>) {      </a:t>
            </a:r>
          </a:p>
          <a:p>
            <a:r>
              <a:rPr lang="en-IN" sz="1400" dirty="0"/>
              <a:t>  Scanner </a:t>
            </a:r>
            <a:r>
              <a:rPr lang="en-IN" sz="1400" dirty="0" err="1"/>
              <a:t>scanner</a:t>
            </a:r>
            <a:r>
              <a:rPr lang="en-IN" sz="1400" dirty="0"/>
              <a:t> = new Scanner(System.in);        </a:t>
            </a:r>
          </a:p>
          <a:p>
            <a:r>
              <a:rPr lang="en-IN" sz="1400" dirty="0"/>
              <a:t>Dish </a:t>
            </a:r>
            <a:r>
              <a:rPr lang="en-IN" sz="1400" dirty="0" err="1"/>
              <a:t>selectedDish</a:t>
            </a:r>
            <a:r>
              <a:rPr lang="en-IN" sz="1400" dirty="0"/>
              <a:t> = null;       </a:t>
            </a:r>
          </a:p>
          <a:p>
            <a:endParaRPr lang="en-IN" sz="1400" dirty="0"/>
          </a:p>
          <a:p>
            <a:r>
              <a:rPr lang="en-IN" sz="1400" dirty="0"/>
              <a:t> // Search for the dish       </a:t>
            </a:r>
          </a:p>
          <a:p>
            <a:r>
              <a:rPr lang="en-IN" sz="1400" dirty="0"/>
              <a:t> for (Dish </a:t>
            </a:r>
            <a:r>
              <a:rPr lang="en-IN" sz="1400" dirty="0" err="1"/>
              <a:t>dish</a:t>
            </a:r>
            <a:r>
              <a:rPr lang="en-IN" sz="1400" dirty="0"/>
              <a:t> : dishes) {            </a:t>
            </a:r>
          </a:p>
          <a:p>
            <a:r>
              <a:rPr lang="en-IN" sz="1400" dirty="0"/>
              <a:t>if (</a:t>
            </a:r>
            <a:r>
              <a:rPr lang="en-IN" sz="1400" dirty="0" err="1"/>
              <a:t>dish.dishName.equalsIgnoreCase</a:t>
            </a:r>
            <a:r>
              <a:rPr lang="en-IN" sz="1400" dirty="0"/>
              <a:t>(</a:t>
            </a:r>
            <a:r>
              <a:rPr lang="en-IN" sz="1400" dirty="0" err="1"/>
              <a:t>dishName</a:t>
            </a:r>
            <a:r>
              <a:rPr lang="en-IN" sz="1400" dirty="0"/>
              <a:t>)){</a:t>
            </a:r>
          </a:p>
        </p:txBody>
      </p:sp>
      <p:sp>
        <p:nvSpPr>
          <p:cNvPr id="8" name="TextBox 7">
            <a:extLst>
              <a:ext uri="{FF2B5EF4-FFF2-40B4-BE49-F238E27FC236}">
                <a16:creationId xmlns:a16="http://schemas.microsoft.com/office/drawing/2014/main" id="{D9C0256B-1015-327F-FBF4-CE36ED721A3E}"/>
              </a:ext>
            </a:extLst>
          </p:cNvPr>
          <p:cNvSpPr txBox="1"/>
          <p:nvPr/>
        </p:nvSpPr>
        <p:spPr>
          <a:xfrm>
            <a:off x="5148064" y="440668"/>
            <a:ext cx="3600400" cy="5170646"/>
          </a:xfrm>
          <a:prstGeom prst="rect">
            <a:avLst/>
          </a:prstGeom>
          <a:noFill/>
        </p:spPr>
        <p:txBody>
          <a:bodyPr wrap="square" rtlCol="0">
            <a:spAutoFit/>
          </a:bodyPr>
          <a:lstStyle/>
          <a:p>
            <a:pPr marL="393700" lvl="1" indent="0">
              <a:buNone/>
            </a:pPr>
            <a:r>
              <a:rPr lang="en-IN" dirty="0" err="1"/>
              <a:t>s</a:t>
            </a:r>
            <a:r>
              <a:rPr lang="en-IN" sz="1400" dirty="0" err="1"/>
              <a:t>electedDish</a:t>
            </a:r>
            <a:r>
              <a:rPr lang="en-IN" sz="1400" dirty="0"/>
              <a:t> = dish;                </a:t>
            </a:r>
          </a:p>
          <a:p>
            <a:pPr marL="393700" lvl="1" indent="0">
              <a:buNone/>
            </a:pPr>
            <a:r>
              <a:rPr lang="en-IN" sz="1400" dirty="0"/>
              <a:t>break;            </a:t>
            </a:r>
          </a:p>
          <a:p>
            <a:pPr marL="393700" lvl="1" indent="0">
              <a:buNone/>
            </a:pPr>
            <a:r>
              <a:rPr lang="en-IN" sz="1400" dirty="0"/>
              <a:t>}        </a:t>
            </a:r>
          </a:p>
          <a:p>
            <a:pPr marL="393700" lvl="1" indent="0">
              <a:buNone/>
            </a:pPr>
            <a:r>
              <a:rPr lang="en-IN" sz="1400" dirty="0"/>
              <a:t>}        </a:t>
            </a:r>
          </a:p>
          <a:p>
            <a:pPr marL="393700" lvl="1" indent="0">
              <a:buNone/>
            </a:pPr>
            <a:r>
              <a:rPr lang="en-IN" sz="1400" dirty="0"/>
              <a:t>if (</a:t>
            </a:r>
            <a:r>
              <a:rPr lang="en-IN" sz="1400" dirty="0" err="1"/>
              <a:t>selectedDish</a:t>
            </a:r>
            <a:r>
              <a:rPr lang="en-IN" sz="1400" dirty="0"/>
              <a:t> == null) {           </a:t>
            </a:r>
          </a:p>
          <a:p>
            <a:pPr marL="393700" lvl="1" indent="0">
              <a:buNone/>
            </a:pPr>
            <a:r>
              <a:rPr lang="en-IN" sz="1400" dirty="0"/>
              <a:t> </a:t>
            </a:r>
            <a:r>
              <a:rPr lang="en-IN" sz="1400" dirty="0" err="1"/>
              <a:t>System.out.println</a:t>
            </a:r>
            <a:r>
              <a:rPr lang="en-IN" sz="1400" dirty="0"/>
              <a:t>("Dish not available.");            </a:t>
            </a:r>
          </a:p>
          <a:p>
            <a:pPr marL="393700" lvl="1" indent="0">
              <a:buNone/>
            </a:pPr>
            <a:r>
              <a:rPr lang="en-IN" sz="1400" dirty="0"/>
              <a:t>return;        </a:t>
            </a:r>
          </a:p>
          <a:p>
            <a:pPr marL="393700" lvl="1" indent="0">
              <a:buNone/>
            </a:pPr>
            <a:r>
              <a:rPr lang="en-IN" sz="1400" dirty="0"/>
              <a:t>}        </a:t>
            </a:r>
          </a:p>
          <a:p>
            <a:pPr marL="393700" lvl="1" indent="0">
              <a:buNone/>
            </a:pPr>
            <a:r>
              <a:rPr lang="en-IN" sz="1400" dirty="0" err="1"/>
              <a:t>System.out.print</a:t>
            </a:r>
            <a:r>
              <a:rPr lang="en-IN" sz="1400" dirty="0"/>
              <a:t>("Enter your phone number: ");        </a:t>
            </a:r>
          </a:p>
          <a:p>
            <a:pPr marL="393700" lvl="1" indent="0">
              <a:buNone/>
            </a:pPr>
            <a:r>
              <a:rPr lang="en-IN" sz="1400" dirty="0"/>
              <a:t>String </a:t>
            </a:r>
            <a:r>
              <a:rPr lang="en-IN" sz="1400" dirty="0" err="1"/>
              <a:t>phoneNumber</a:t>
            </a:r>
            <a:r>
              <a:rPr lang="en-IN" sz="1400" dirty="0"/>
              <a:t> = </a:t>
            </a:r>
            <a:r>
              <a:rPr lang="en-IN" sz="1400" dirty="0" err="1"/>
              <a:t>scanner.nextLine</a:t>
            </a:r>
            <a:r>
              <a:rPr lang="en-IN" sz="1400" dirty="0"/>
              <a:t>();        </a:t>
            </a:r>
          </a:p>
          <a:p>
            <a:pPr marL="393700" lvl="1" indent="0">
              <a:buNone/>
            </a:pPr>
            <a:r>
              <a:rPr lang="en-IN" sz="1400" dirty="0"/>
              <a:t>Customer </a:t>
            </a:r>
            <a:r>
              <a:rPr lang="en-IN" sz="1400" dirty="0" err="1"/>
              <a:t>existingCustomer</a:t>
            </a:r>
            <a:r>
              <a:rPr lang="en-IN" sz="1400" dirty="0"/>
              <a:t> = null;        </a:t>
            </a:r>
          </a:p>
          <a:p>
            <a:pPr marL="393700" lvl="1" indent="0">
              <a:buNone/>
            </a:pPr>
            <a:endParaRPr lang="en-IN" sz="1400" dirty="0"/>
          </a:p>
          <a:p>
            <a:pPr marL="393700" lvl="1" indent="0">
              <a:buNone/>
            </a:pPr>
            <a:r>
              <a:rPr lang="en-IN" sz="1400" dirty="0"/>
              <a:t>for (Customer </a:t>
            </a:r>
            <a:r>
              <a:rPr lang="en-IN" sz="1400" dirty="0" err="1"/>
              <a:t>customer</a:t>
            </a:r>
            <a:r>
              <a:rPr lang="en-IN" sz="1400" dirty="0"/>
              <a:t> : customers) {            </a:t>
            </a:r>
          </a:p>
          <a:p>
            <a:pPr marL="393700" lvl="1" indent="0">
              <a:buNone/>
            </a:pPr>
            <a:r>
              <a:rPr lang="en-IN" sz="1400" dirty="0"/>
              <a:t>if (</a:t>
            </a:r>
            <a:r>
              <a:rPr lang="en-IN" sz="1400" dirty="0" err="1"/>
              <a:t>customer.phoneNumber.equals</a:t>
            </a:r>
            <a:r>
              <a:rPr lang="en-IN" sz="1400" dirty="0"/>
              <a:t>(</a:t>
            </a:r>
            <a:r>
              <a:rPr lang="en-IN" sz="1400" dirty="0" err="1"/>
              <a:t>phoneNumber</a:t>
            </a:r>
            <a:r>
              <a:rPr lang="en-IN" sz="1400" dirty="0"/>
              <a:t>)) {                </a:t>
            </a:r>
            <a:r>
              <a:rPr lang="en-IN" sz="1400" dirty="0" err="1"/>
              <a:t>existingCustomer</a:t>
            </a:r>
            <a:r>
              <a:rPr lang="en-IN" sz="1400" dirty="0"/>
              <a:t> = customer;                </a:t>
            </a:r>
          </a:p>
          <a:p>
            <a:pPr marL="393700" lvl="1" indent="0">
              <a:buNone/>
            </a:pPr>
            <a:r>
              <a:rPr lang="en-IN" sz="1400" dirty="0"/>
              <a:t>break;           </a:t>
            </a:r>
          </a:p>
          <a:p>
            <a:pPr marL="393700" lvl="1" indent="0">
              <a:buNone/>
            </a:pPr>
            <a:r>
              <a:rPr lang="en-IN" sz="1400" dirty="0"/>
              <a:t> }      </a:t>
            </a:r>
          </a:p>
          <a:p>
            <a:endParaRPr lang="en-IN" dirty="0"/>
          </a:p>
        </p:txBody>
      </p:sp>
    </p:spTree>
    <p:extLst>
      <p:ext uri="{BB962C8B-B14F-4D97-AF65-F5344CB8AC3E}">
        <p14:creationId xmlns:p14="http://schemas.microsoft.com/office/powerpoint/2010/main" val="291343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7E7201-71F1-0816-B40D-43F96F0664A2}"/>
              </a:ext>
            </a:extLst>
          </p:cNvPr>
          <p:cNvSpPr txBox="1"/>
          <p:nvPr/>
        </p:nvSpPr>
        <p:spPr>
          <a:xfrm>
            <a:off x="971600" y="404664"/>
            <a:ext cx="3528392" cy="6340197"/>
          </a:xfrm>
          <a:prstGeom prst="rect">
            <a:avLst/>
          </a:prstGeom>
          <a:noFill/>
        </p:spPr>
        <p:txBody>
          <a:bodyPr wrap="square" rtlCol="0">
            <a:spAutoFit/>
          </a:bodyPr>
          <a:lstStyle/>
          <a:p>
            <a:r>
              <a:rPr lang="en-IN" sz="1400" dirty="0"/>
              <a:t> }       </a:t>
            </a:r>
          </a:p>
          <a:p>
            <a:r>
              <a:rPr lang="en-IN" sz="1400" dirty="0"/>
              <a:t> // Add new customer if not found        </a:t>
            </a:r>
          </a:p>
          <a:p>
            <a:r>
              <a:rPr lang="en-IN" sz="1400" dirty="0"/>
              <a:t>if (</a:t>
            </a:r>
            <a:r>
              <a:rPr lang="en-IN" sz="1400" dirty="0" err="1"/>
              <a:t>existingCustomer</a:t>
            </a:r>
            <a:r>
              <a:rPr lang="en-IN" sz="1400" dirty="0"/>
              <a:t> == null) {           </a:t>
            </a:r>
          </a:p>
          <a:p>
            <a:r>
              <a:rPr lang="en-IN" sz="1400" dirty="0"/>
              <a:t> </a:t>
            </a:r>
            <a:r>
              <a:rPr lang="en-IN" sz="1400" dirty="0" err="1"/>
              <a:t>System.out.print</a:t>
            </a:r>
            <a:r>
              <a:rPr lang="en-IN" sz="1400" dirty="0"/>
              <a:t>("Enter your name: ");            </a:t>
            </a:r>
          </a:p>
          <a:p>
            <a:r>
              <a:rPr lang="en-IN" sz="1400" dirty="0"/>
              <a:t>String name = </a:t>
            </a:r>
            <a:r>
              <a:rPr lang="en-IN" sz="1400" dirty="0" err="1"/>
              <a:t>scanner.nextLine</a:t>
            </a:r>
            <a:r>
              <a:rPr lang="en-IN" sz="1400" dirty="0"/>
              <a:t>();            </a:t>
            </a:r>
          </a:p>
          <a:p>
            <a:r>
              <a:rPr lang="en-IN" sz="1400" dirty="0" err="1"/>
              <a:t>customers.add</a:t>
            </a:r>
            <a:r>
              <a:rPr lang="en-IN" sz="1400" dirty="0"/>
              <a:t>(new Customer(name, </a:t>
            </a:r>
            <a:r>
              <a:rPr lang="en-IN" sz="1400" dirty="0" err="1"/>
              <a:t>phoneNumber</a:t>
            </a:r>
            <a:r>
              <a:rPr lang="en-IN" sz="1400" dirty="0"/>
              <a:t>, 0.0));            </a:t>
            </a:r>
            <a:r>
              <a:rPr lang="en-IN" sz="1400" dirty="0" err="1"/>
              <a:t>existingCustomer</a:t>
            </a:r>
            <a:r>
              <a:rPr lang="en-IN" sz="1400" dirty="0"/>
              <a:t> = </a:t>
            </a:r>
            <a:r>
              <a:rPr lang="en-IN" sz="1400" dirty="0" err="1"/>
              <a:t>customers.get</a:t>
            </a:r>
            <a:r>
              <a:rPr lang="en-IN" sz="1400" dirty="0"/>
              <a:t>(</a:t>
            </a:r>
            <a:r>
              <a:rPr lang="en-IN" sz="1400" dirty="0" err="1"/>
              <a:t>customers.size</a:t>
            </a:r>
            <a:r>
              <a:rPr lang="en-IN" sz="1400" dirty="0"/>
              <a:t>() - 1);        </a:t>
            </a:r>
          </a:p>
          <a:p>
            <a:r>
              <a:rPr lang="en-IN" sz="1400" dirty="0"/>
              <a:t>}        </a:t>
            </a:r>
          </a:p>
          <a:p>
            <a:r>
              <a:rPr lang="en-IN" sz="1400" dirty="0" err="1"/>
              <a:t>System.out.print</a:t>
            </a:r>
            <a:r>
              <a:rPr lang="en-IN" sz="1400" dirty="0"/>
              <a:t>("Enter your address: ");        </a:t>
            </a:r>
          </a:p>
          <a:p>
            <a:r>
              <a:rPr lang="en-IN" sz="1400" dirty="0"/>
              <a:t>String address = </a:t>
            </a:r>
            <a:r>
              <a:rPr lang="en-IN" sz="1400" dirty="0" err="1"/>
              <a:t>scanner.nextLine</a:t>
            </a:r>
            <a:r>
              <a:rPr lang="en-IN" sz="1400" dirty="0"/>
              <a:t>();        </a:t>
            </a:r>
          </a:p>
          <a:p>
            <a:r>
              <a:rPr lang="en-IN" sz="1400" dirty="0"/>
              <a:t>// Calculate the final amount        </a:t>
            </a:r>
          </a:p>
          <a:p>
            <a:r>
              <a:rPr lang="en-IN" sz="1400" dirty="0"/>
              <a:t>double </a:t>
            </a:r>
            <a:r>
              <a:rPr lang="en-IN" sz="1400" dirty="0" err="1"/>
              <a:t>totalAmount</a:t>
            </a:r>
            <a:r>
              <a:rPr lang="en-IN" sz="1400" dirty="0"/>
              <a:t> = </a:t>
            </a:r>
            <a:r>
              <a:rPr lang="en-IN" sz="1400" dirty="0" err="1"/>
              <a:t>selectedDish.price</a:t>
            </a:r>
            <a:r>
              <a:rPr lang="en-IN" sz="1400" dirty="0"/>
              <a:t>;        </a:t>
            </a:r>
          </a:p>
          <a:p>
            <a:r>
              <a:rPr lang="en-IN" sz="1400" dirty="0"/>
              <a:t>double </a:t>
            </a:r>
            <a:r>
              <a:rPr lang="en-IN" sz="1400" dirty="0" err="1"/>
              <a:t>cgst</a:t>
            </a:r>
            <a:r>
              <a:rPr lang="en-IN" sz="1400" dirty="0"/>
              <a:t> = </a:t>
            </a:r>
            <a:r>
              <a:rPr lang="en-IN" sz="1400" dirty="0" err="1"/>
              <a:t>totalAmount</a:t>
            </a:r>
            <a:r>
              <a:rPr lang="en-IN" sz="1400" dirty="0"/>
              <a:t> * 0.09;        </a:t>
            </a:r>
          </a:p>
          <a:p>
            <a:r>
              <a:rPr lang="en-IN" sz="1400" dirty="0"/>
              <a:t>double </a:t>
            </a:r>
            <a:r>
              <a:rPr lang="en-IN" sz="1400" dirty="0" err="1"/>
              <a:t>sgst</a:t>
            </a:r>
            <a:r>
              <a:rPr lang="en-IN" sz="1400" dirty="0"/>
              <a:t> = </a:t>
            </a:r>
            <a:r>
              <a:rPr lang="en-IN" sz="1400" dirty="0" err="1"/>
              <a:t>totalAmount</a:t>
            </a:r>
            <a:r>
              <a:rPr lang="en-IN" sz="1400" dirty="0"/>
              <a:t> * 0.09;        </a:t>
            </a:r>
          </a:p>
          <a:p>
            <a:r>
              <a:rPr lang="en-IN" sz="1400" dirty="0"/>
              <a:t>double </a:t>
            </a:r>
            <a:r>
              <a:rPr lang="en-IN" sz="1400" dirty="0" err="1"/>
              <a:t>discountAmount</a:t>
            </a:r>
            <a:r>
              <a:rPr lang="en-IN" sz="1400" dirty="0"/>
              <a:t> = </a:t>
            </a:r>
            <a:r>
              <a:rPr lang="en-IN" sz="1400" dirty="0" err="1"/>
              <a:t>totalAmount</a:t>
            </a:r>
            <a:r>
              <a:rPr lang="en-IN" sz="1400" dirty="0"/>
              <a:t> * (</a:t>
            </a:r>
            <a:r>
              <a:rPr lang="en-IN" sz="1400" dirty="0" err="1"/>
              <a:t>existingCustomer.discountPercent</a:t>
            </a:r>
            <a:r>
              <a:rPr lang="en-IN" sz="1400" dirty="0"/>
              <a:t> / 100);        </a:t>
            </a:r>
          </a:p>
          <a:p>
            <a:r>
              <a:rPr lang="en-IN" sz="1400" dirty="0"/>
              <a:t>double </a:t>
            </a:r>
            <a:r>
              <a:rPr lang="en-IN" sz="1400" dirty="0" err="1"/>
              <a:t>finalAmount</a:t>
            </a:r>
            <a:r>
              <a:rPr lang="en-IN" sz="1400" dirty="0"/>
              <a:t> = </a:t>
            </a:r>
            <a:r>
              <a:rPr lang="en-IN" sz="1400" dirty="0" err="1"/>
              <a:t>totalAmount</a:t>
            </a:r>
            <a:r>
              <a:rPr lang="en-IN" sz="1400" dirty="0"/>
              <a:t> + </a:t>
            </a:r>
            <a:r>
              <a:rPr lang="en-IN" sz="1400" dirty="0" err="1"/>
              <a:t>cgst</a:t>
            </a:r>
            <a:r>
              <a:rPr lang="en-IN" sz="1400" dirty="0"/>
              <a:t> + </a:t>
            </a:r>
            <a:r>
              <a:rPr lang="en-IN" sz="1400" dirty="0" err="1"/>
              <a:t>sgst</a:t>
            </a:r>
            <a:r>
              <a:rPr lang="en-IN" sz="1400" dirty="0"/>
              <a:t> - </a:t>
            </a:r>
            <a:r>
              <a:rPr lang="en-IN" sz="1400" dirty="0" err="1"/>
              <a:t>discountAmount</a:t>
            </a:r>
            <a:r>
              <a:rPr lang="en-IN" sz="1400" dirty="0"/>
              <a:t>;        </a:t>
            </a:r>
            <a:r>
              <a:rPr lang="en-IN" sz="1400" dirty="0" err="1"/>
              <a:t>System.out.println</a:t>
            </a:r>
            <a:r>
              <a:rPr lang="en-IN" sz="1400" dirty="0"/>
              <a:t>("Total amount to be paid: " + </a:t>
            </a:r>
            <a:r>
              <a:rPr lang="en-IN" sz="1400" dirty="0" err="1"/>
              <a:t>finalAmount</a:t>
            </a:r>
            <a:r>
              <a:rPr lang="en-IN" sz="1400" dirty="0"/>
              <a:t>);        </a:t>
            </a:r>
            <a:r>
              <a:rPr lang="en-IN" sz="1400" dirty="0" err="1"/>
              <a:t>System.out.print</a:t>
            </a:r>
            <a:r>
              <a:rPr lang="en-IN" sz="1400" dirty="0"/>
              <a:t>("Do you wish to continue? (yes/no): ");        </a:t>
            </a:r>
          </a:p>
          <a:p>
            <a:r>
              <a:rPr lang="en-IN" sz="1400" dirty="0"/>
              <a:t>String choice = </a:t>
            </a:r>
            <a:r>
              <a:rPr lang="en-IN" sz="1400" dirty="0" err="1"/>
              <a:t>scanner.nextLine</a:t>
            </a:r>
            <a:r>
              <a:rPr lang="en-IN" sz="1400" dirty="0"/>
              <a:t>();        </a:t>
            </a:r>
          </a:p>
          <a:p>
            <a:r>
              <a:rPr lang="en-IN" sz="1400" dirty="0"/>
              <a:t>if (</a:t>
            </a:r>
            <a:r>
              <a:rPr lang="en-IN" sz="1400" dirty="0" err="1"/>
              <a:t>choice.equalsIgnoreCase</a:t>
            </a:r>
            <a:r>
              <a:rPr lang="en-IN" sz="1400" dirty="0"/>
              <a:t>("yes")) {            </a:t>
            </a:r>
          </a:p>
          <a:p>
            <a:endParaRPr lang="en-IN" sz="1400" dirty="0"/>
          </a:p>
          <a:p>
            <a:r>
              <a:rPr lang="en-IN" sz="1400" dirty="0" err="1"/>
              <a:t>System.out.print</a:t>
            </a:r>
            <a:r>
              <a:rPr lang="en-IN" sz="1400" dirty="0"/>
              <a:t>("Enter payment method (cash/card): ");</a:t>
            </a:r>
          </a:p>
        </p:txBody>
      </p:sp>
      <p:sp>
        <p:nvSpPr>
          <p:cNvPr id="4" name="TextBox 3">
            <a:extLst>
              <a:ext uri="{FF2B5EF4-FFF2-40B4-BE49-F238E27FC236}">
                <a16:creationId xmlns:a16="http://schemas.microsoft.com/office/drawing/2014/main" id="{8028E354-50AA-A00A-91AB-CEC3D067037D}"/>
              </a:ext>
            </a:extLst>
          </p:cNvPr>
          <p:cNvSpPr txBox="1"/>
          <p:nvPr/>
        </p:nvSpPr>
        <p:spPr>
          <a:xfrm>
            <a:off x="4860032" y="404664"/>
            <a:ext cx="3888432" cy="6617196"/>
          </a:xfrm>
          <a:prstGeom prst="rect">
            <a:avLst/>
          </a:prstGeom>
          <a:noFill/>
        </p:spPr>
        <p:txBody>
          <a:bodyPr wrap="square" rtlCol="0">
            <a:spAutoFit/>
          </a:bodyPr>
          <a:lstStyle/>
          <a:p>
            <a:r>
              <a:rPr lang="en-IN" sz="1400" dirty="0"/>
              <a:t>String </a:t>
            </a:r>
            <a:r>
              <a:rPr lang="en-IN" sz="1400" dirty="0" err="1"/>
              <a:t>paymentMethod</a:t>
            </a:r>
            <a:r>
              <a:rPr lang="en-IN" sz="1400" dirty="0"/>
              <a:t> = </a:t>
            </a:r>
            <a:r>
              <a:rPr lang="en-IN" sz="1400" dirty="0" err="1"/>
              <a:t>scanner.nextLine</a:t>
            </a:r>
            <a:r>
              <a:rPr lang="en-IN" sz="1400" dirty="0"/>
              <a:t>();            </a:t>
            </a:r>
          </a:p>
          <a:p>
            <a:r>
              <a:rPr lang="en-IN" sz="1400" dirty="0"/>
              <a:t>if (</a:t>
            </a:r>
            <a:r>
              <a:rPr lang="en-IN" sz="1400" dirty="0" err="1"/>
              <a:t>paymentMethod.equalsIgnoreCase</a:t>
            </a:r>
            <a:r>
              <a:rPr lang="en-IN" sz="1400" dirty="0"/>
              <a:t>("cash")) {                </a:t>
            </a:r>
            <a:r>
              <a:rPr lang="en-IN" sz="1400" dirty="0" err="1"/>
              <a:t>System.out.println</a:t>
            </a:r>
            <a:r>
              <a:rPr lang="en-IN" sz="1400" dirty="0"/>
              <a:t>("Order placed successfully!");            </a:t>
            </a:r>
          </a:p>
          <a:p>
            <a:r>
              <a:rPr lang="en-IN" sz="1400" dirty="0"/>
              <a:t>} else if (</a:t>
            </a:r>
            <a:r>
              <a:rPr lang="en-IN" sz="1400" dirty="0" err="1"/>
              <a:t>paymentMethod.equalsIgnoreCase</a:t>
            </a:r>
            <a:r>
              <a:rPr lang="en-IN" sz="1400" dirty="0"/>
              <a:t>("card")) {                </a:t>
            </a:r>
            <a:r>
              <a:rPr lang="en-IN" sz="1400" dirty="0" err="1"/>
              <a:t>System.out.print</a:t>
            </a:r>
            <a:r>
              <a:rPr lang="en-IN" sz="1400" dirty="0"/>
              <a:t>("Enter your bank balance: ");                </a:t>
            </a:r>
          </a:p>
          <a:p>
            <a:r>
              <a:rPr lang="en-IN" sz="1400" dirty="0"/>
              <a:t>double </a:t>
            </a:r>
            <a:r>
              <a:rPr lang="en-IN" sz="1400" dirty="0" err="1"/>
              <a:t>bankBalance</a:t>
            </a:r>
            <a:r>
              <a:rPr lang="en-IN" sz="1400" dirty="0"/>
              <a:t> = </a:t>
            </a:r>
            <a:r>
              <a:rPr lang="en-IN" sz="1400" dirty="0" err="1"/>
              <a:t>scanner.nextDouble</a:t>
            </a:r>
            <a:r>
              <a:rPr lang="en-IN" sz="1400" dirty="0"/>
              <a:t>();                </a:t>
            </a:r>
          </a:p>
          <a:p>
            <a:endParaRPr lang="en-IN" sz="1400" dirty="0"/>
          </a:p>
          <a:p>
            <a:r>
              <a:rPr lang="en-IN" sz="1400" dirty="0"/>
              <a:t>if (</a:t>
            </a:r>
            <a:r>
              <a:rPr lang="en-IN" sz="1400" dirty="0" err="1"/>
              <a:t>finalAmount</a:t>
            </a:r>
            <a:r>
              <a:rPr lang="en-IN" sz="1400" dirty="0"/>
              <a:t> &lt;= </a:t>
            </a:r>
            <a:r>
              <a:rPr lang="en-IN" sz="1400" dirty="0" err="1"/>
              <a:t>bankBalance</a:t>
            </a:r>
            <a:r>
              <a:rPr lang="en-IN" sz="1400" dirty="0"/>
              <a:t>) {                    </a:t>
            </a:r>
          </a:p>
          <a:p>
            <a:r>
              <a:rPr lang="en-IN" sz="1400" dirty="0" err="1"/>
              <a:t>System.out.println</a:t>
            </a:r>
            <a:r>
              <a:rPr lang="en-IN" sz="1400" dirty="0"/>
              <a:t>("Amount paid successfully! Your order has been placed.");                </a:t>
            </a:r>
          </a:p>
          <a:p>
            <a:r>
              <a:rPr lang="en-IN" sz="1400" dirty="0"/>
              <a:t>} else {                    </a:t>
            </a:r>
          </a:p>
          <a:p>
            <a:r>
              <a:rPr lang="en-IN" sz="1400" dirty="0" err="1"/>
              <a:t>System.out.println</a:t>
            </a:r>
            <a:r>
              <a:rPr lang="en-IN" sz="1400" dirty="0"/>
              <a:t>("Insufficient balance. Order not placed.");                }            } else {                </a:t>
            </a:r>
          </a:p>
          <a:p>
            <a:r>
              <a:rPr lang="en-IN" sz="1400" dirty="0" err="1"/>
              <a:t>System.out.println</a:t>
            </a:r>
            <a:r>
              <a:rPr lang="en-IN" sz="1400" dirty="0"/>
              <a:t>("Invalid payment method. Order not placed.");            }        } else {            </a:t>
            </a:r>
          </a:p>
          <a:p>
            <a:r>
              <a:rPr lang="en-IN" sz="1400" dirty="0" err="1"/>
              <a:t>System.out.println</a:t>
            </a:r>
            <a:r>
              <a:rPr lang="en-IN" sz="1400" dirty="0"/>
              <a:t>("Order cancelled.");        </a:t>
            </a:r>
          </a:p>
          <a:p>
            <a:r>
              <a:rPr lang="en-IN" sz="1400" dirty="0"/>
              <a:t>}    </a:t>
            </a:r>
          </a:p>
          <a:p>
            <a:r>
              <a:rPr lang="en-IN" sz="1400" dirty="0"/>
              <a:t>}    public static void main(String[] </a:t>
            </a:r>
            <a:r>
              <a:rPr lang="en-IN" sz="1400" dirty="0" err="1"/>
              <a:t>args</a:t>
            </a:r>
            <a:r>
              <a:rPr lang="en-IN" sz="1400" dirty="0"/>
              <a:t>) {        </a:t>
            </a:r>
          </a:p>
          <a:p>
            <a:r>
              <a:rPr lang="en-IN" sz="1400" dirty="0" err="1"/>
              <a:t>FoodOrderingSystem</a:t>
            </a:r>
            <a:r>
              <a:rPr lang="en-IN" sz="1400" dirty="0"/>
              <a:t> system = new </a:t>
            </a:r>
            <a:r>
              <a:rPr lang="en-IN" sz="1400" dirty="0" err="1"/>
              <a:t>FoodOrderingSystem</a:t>
            </a:r>
            <a:r>
              <a:rPr lang="en-IN" sz="1400" dirty="0"/>
              <a:t>();        </a:t>
            </a:r>
          </a:p>
          <a:p>
            <a:r>
              <a:rPr lang="en-IN" sz="1400" dirty="0"/>
              <a:t>Scanner </a:t>
            </a:r>
            <a:r>
              <a:rPr lang="en-IN" sz="1400" dirty="0" err="1"/>
              <a:t>scanner</a:t>
            </a:r>
            <a:r>
              <a:rPr lang="en-IN" sz="1400" dirty="0"/>
              <a:t> = new Scanner(System.in);</a:t>
            </a:r>
          </a:p>
          <a:p>
            <a:r>
              <a:rPr lang="en-IN" sz="1400" dirty="0" err="1"/>
              <a:t>System.out.print</a:t>
            </a:r>
            <a:r>
              <a:rPr lang="en-IN" sz="1400" dirty="0"/>
              <a:t>("Enter the dish name to order: ");        </a:t>
            </a:r>
          </a:p>
          <a:p>
            <a:r>
              <a:rPr lang="en-IN" sz="1400" dirty="0"/>
              <a:t>String </a:t>
            </a:r>
            <a:r>
              <a:rPr lang="en-IN" sz="1400" dirty="0" err="1"/>
              <a:t>dishName</a:t>
            </a:r>
            <a:r>
              <a:rPr lang="en-IN" sz="1400" dirty="0"/>
              <a:t> = </a:t>
            </a:r>
            <a:r>
              <a:rPr lang="en-IN" sz="1400" dirty="0" err="1"/>
              <a:t>scanner.nextLine</a:t>
            </a:r>
            <a:r>
              <a:rPr lang="en-IN" sz="1400" dirty="0"/>
              <a:t>();        </a:t>
            </a:r>
            <a:r>
              <a:rPr lang="en-IN" sz="1400" dirty="0" err="1"/>
              <a:t>system.placeOrder</a:t>
            </a:r>
            <a:r>
              <a:rPr lang="en-IN" sz="1400" dirty="0"/>
              <a:t>(</a:t>
            </a:r>
            <a:r>
              <a:rPr lang="en-IN" sz="1400" dirty="0" err="1"/>
              <a:t>dishName</a:t>
            </a:r>
            <a:r>
              <a:rPr lang="en-IN" sz="1400" dirty="0"/>
              <a:t>);    </a:t>
            </a:r>
          </a:p>
          <a:p>
            <a:r>
              <a:rPr lang="en-IN" sz="1400" dirty="0"/>
              <a:t>}</a:t>
            </a:r>
          </a:p>
          <a:p>
            <a:r>
              <a:rPr lang="en-IN" sz="1400" dirty="0"/>
              <a:t>}</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C83112-E680-7173-BA1D-0DC2BA0ED9BE}"/>
              </a:ext>
            </a:extLst>
          </p:cNvPr>
          <p:cNvPicPr>
            <a:picLocks noChangeAspect="1"/>
          </p:cNvPicPr>
          <p:nvPr/>
        </p:nvPicPr>
        <p:blipFill>
          <a:blip r:embed="rId2"/>
          <a:stretch>
            <a:fillRect/>
          </a:stretch>
        </p:blipFill>
        <p:spPr>
          <a:xfrm>
            <a:off x="2411760" y="1484784"/>
            <a:ext cx="4739857" cy="5035482"/>
          </a:xfrm>
          <a:prstGeom prst="rect">
            <a:avLst/>
          </a:prstGeom>
        </p:spPr>
      </p:pic>
      <p:sp>
        <p:nvSpPr>
          <p:cNvPr id="6" name="TextBox 5">
            <a:extLst>
              <a:ext uri="{FF2B5EF4-FFF2-40B4-BE49-F238E27FC236}">
                <a16:creationId xmlns:a16="http://schemas.microsoft.com/office/drawing/2014/main" id="{98F9206B-CFEB-FA31-FA9A-650C32291F26}"/>
              </a:ext>
            </a:extLst>
          </p:cNvPr>
          <p:cNvSpPr txBox="1"/>
          <p:nvPr/>
        </p:nvSpPr>
        <p:spPr>
          <a:xfrm>
            <a:off x="2555776" y="476672"/>
            <a:ext cx="4968552" cy="646331"/>
          </a:xfrm>
          <a:prstGeom prst="rect">
            <a:avLst/>
          </a:prstGeom>
          <a:noFill/>
        </p:spPr>
        <p:txBody>
          <a:bodyPr wrap="square" rtlCol="0">
            <a:spAutoFit/>
          </a:bodyPr>
          <a:lstStyle/>
          <a:p>
            <a:r>
              <a:rPr lang="en-IN" sz="3600" dirty="0">
                <a:solidFill>
                  <a:schemeClr val="accent1"/>
                </a:solidFill>
              </a:rPr>
              <a:t>         OUTPUT</a:t>
            </a:r>
          </a:p>
        </p:txBody>
      </p:sp>
    </p:spTree>
    <p:extLst>
      <p:ext uri="{BB962C8B-B14F-4D97-AF65-F5344CB8AC3E}">
        <p14:creationId xmlns:p14="http://schemas.microsoft.com/office/powerpoint/2010/main" val="9183407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8083</TotalTime>
  <Words>1100</Words>
  <Application>Microsoft Office PowerPoint</Application>
  <PresentationFormat>On-screen Show (4:3)</PresentationFormat>
  <Paragraphs>121</Paragraphs>
  <Slides>8</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8</vt:i4>
      </vt:variant>
    </vt:vector>
  </HeadingPairs>
  <TitlesOfParts>
    <vt:vector size="16" baseType="lpstr">
      <vt:lpstr>Arial</vt:lpstr>
      <vt:lpstr>Calibri</vt:lpstr>
      <vt:lpstr>Times New Roman</vt:lpstr>
      <vt:lpstr>Wingdings</vt:lpstr>
      <vt:lpstr>Wingdings 2</vt:lpstr>
      <vt:lpstr>Flow</vt:lpstr>
      <vt:lpstr>1_Custom Design</vt:lpstr>
      <vt:lpstr>Custom Design</vt:lpstr>
      <vt:lpstr>PowerPoint Presentation</vt:lpstr>
      <vt:lpstr>PROBLEM STATEMENT</vt:lpstr>
      <vt:lpstr>ABSTRACT</vt:lpstr>
      <vt:lpstr>                   METHODOLOGY</vt:lpstr>
      <vt:lpstr>CODING</vt:lpstr>
      <vt:lpstr>PowerPoint Presentation</vt:lpstr>
      <vt:lpstr>PowerPoint Presentation</vt:lpstr>
      <vt:lpstr>PowerPoint Presentation</vt:lpstr>
    </vt:vector>
  </TitlesOfParts>
  <Company>KVITT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Staff</dc:creator>
  <cp:lastModifiedBy>Gopika M</cp:lastModifiedBy>
  <cp:revision>805</cp:revision>
  <dcterms:created xsi:type="dcterms:W3CDTF">2013-12-25T07:56:38Z</dcterms:created>
  <dcterms:modified xsi:type="dcterms:W3CDTF">2024-11-18T16:55:37Z</dcterms:modified>
</cp:coreProperties>
</file>