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7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pika2606/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Gopika 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Gopika 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Loyola ICAM College of Engineering and Technology / Information Technology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5C20BF-EB70-D906-35C8-46771BE6A9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53532"/>
            <a:ext cx="1117806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Cybersecurity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AI-driven anti-detection methods and blockchain integration for tamper-proof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Deep learning-based techniques for undetectable data hiding and real-time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encoding.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Defense &amp; Intelligence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Covert communication for military operations and espionage.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Watermarking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copyright protection and tamper detection in media and documents.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&amp; IoT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cloud storage and hidden data transmission in smart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Quantum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Quantum-resistant techniques for unbreakable encryption and secure key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6D1BAF-3D73-D912-4875-D5933B010E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2438" y="1866098"/>
            <a:ext cx="8700395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Sensitive information transmitted over digital channels faces the constant threat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interception and unauthorized access. While encryption effectively secures data, it also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makes the presence of hidden information evident, potentially attracting malicious attacks.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This visibility can increase the risk of targeted </a:t>
            </a:r>
            <a:r>
              <a:rPr lang="en-US" sz="2400" dirty="0" err="1"/>
              <a:t>breaches,where</a:t>
            </a:r>
            <a:r>
              <a:rPr lang="en-US" sz="2400" dirty="0"/>
              <a:t> attackers specifically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attempt to decrypt or manipulate the protected data. Hence, there is a pressing need for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method that not only ensures confidentiality through encryption but also conceals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existence of the hidden data itself. Such a technique would provide an added layer of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security, making it significantly harder for adversaries to detect, intercept, or compromise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sensitive information.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/>
              <a:t>Platform: Python IDLE</a:t>
            </a:r>
            <a:endParaRPr lang="en-US" dirty="0"/>
          </a:p>
          <a:p>
            <a:r>
              <a:rPr lang="en-US" b="1" dirty="0"/>
              <a:t>Libraries:</a:t>
            </a:r>
          </a:p>
          <a:p>
            <a:pPr marL="0" indent="0">
              <a:buNone/>
            </a:pPr>
            <a:r>
              <a:rPr lang="en-US" b="1" dirty="0"/>
              <a:t>	OpenCV</a:t>
            </a:r>
            <a:r>
              <a:rPr lang="en-US" dirty="0"/>
              <a:t>: For image processing and manipulation.</a:t>
            </a:r>
          </a:p>
          <a:p>
            <a:pPr marL="0" indent="0">
              <a:buNone/>
            </a:pPr>
            <a:r>
              <a:rPr lang="en-US" b="1" dirty="0"/>
              <a:t>	NumPy</a:t>
            </a:r>
            <a:r>
              <a:rPr lang="en-US" dirty="0"/>
              <a:t>: For handling and manipulating image arrays.</a:t>
            </a:r>
          </a:p>
          <a:p>
            <a:pPr marL="0" indent="0">
              <a:buNone/>
            </a:pPr>
            <a:r>
              <a:rPr lang="en-US" b="1" dirty="0"/>
              <a:t>	PIL (Pillow)</a:t>
            </a:r>
            <a:r>
              <a:rPr lang="en-US" dirty="0"/>
              <a:t>: For image handling and operations.</a:t>
            </a:r>
          </a:p>
          <a:p>
            <a:pPr marL="0" indent="0">
              <a:buNone/>
            </a:pPr>
            <a:r>
              <a:rPr lang="en-US" b="1" dirty="0"/>
              <a:t>	Cryptography</a:t>
            </a:r>
            <a:r>
              <a:rPr lang="en-US" dirty="0"/>
              <a:t>: For encrypting and securing the hidden messages.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DB0F8EB-983E-9539-B1C5-880064D9C8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46028"/>
            <a:ext cx="1139606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Layered Security: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Merges encryption with concealed messages for enhanced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Historical Significance: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Steganography has been used since ancient times, including in wartime espionage.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 Uses: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Applied in digital forensics, copyright protection, and various other fields.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Hidden in Plain Sight: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Messages can be embedded in images without noticeable alterations.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of Open Source: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Tools like OpenCV make image processing both accessible and efficient.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493911-E885-5955-1E9C-0E8470C087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46028"/>
            <a:ext cx="951516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Maintaining privacy in personal communications.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Securely sharing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Safeguarding confidential data and intellectual property.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Agencies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Ensuring secure communication and protecting national interests.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Forensics Experts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Investigating cybercrimes and preserving digital evidence.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FAA6C3-DCA0-FC3A-FC54-4638D4FAD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0696" y="961060"/>
            <a:ext cx="3965028" cy="29785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C1014F-CBEB-B96D-2F60-45F9CD603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35" y="1369262"/>
            <a:ext cx="3667451" cy="2059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4A28CD-5F8A-ED70-6997-861372663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449" y="1130006"/>
            <a:ext cx="3457904" cy="25382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8806CF-96B1-B9AE-085E-4BEBAA2E3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741" y="4041113"/>
            <a:ext cx="7401910" cy="265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explores the powerful application of </a:t>
            </a:r>
            <a:r>
              <a:rPr lang="en-US" b="1" dirty="0"/>
              <a:t>steganography</a:t>
            </a:r>
            <a:r>
              <a:rPr lang="en-US" dirty="0"/>
              <a:t> for securely embedding and retrieving hidden messages within digital images. By leveraging </a:t>
            </a:r>
            <a:r>
              <a:rPr lang="en-US" b="1" dirty="0"/>
              <a:t>Python</a:t>
            </a:r>
            <a:r>
              <a:rPr lang="en-US" dirty="0"/>
              <a:t> and advanced image-processing libraries such as </a:t>
            </a:r>
            <a:r>
              <a:rPr lang="en-US" b="1" dirty="0"/>
              <a:t>OpenCV, NumPy, and PIL</a:t>
            </a:r>
            <a:r>
              <a:rPr lang="en-US" dirty="0"/>
              <a:t>, we ensure that confidential information can be seamlessly concealed without altering the visual integrity of the image.</a:t>
            </a:r>
          </a:p>
          <a:p>
            <a:r>
              <a:rPr lang="en-US" dirty="0"/>
              <a:t>The implementation of this technique allows for </a:t>
            </a:r>
            <a:r>
              <a:rPr lang="en-US" b="1" dirty="0"/>
              <a:t>covert communication</a:t>
            </a:r>
            <a:r>
              <a:rPr lang="en-US" dirty="0"/>
              <a:t>, ensuring that sensitive data can be transmitted securely while remaining undetectable to unintended recipients. This approach significantly enhances </a:t>
            </a:r>
            <a:r>
              <a:rPr lang="en-US" b="1" dirty="0"/>
              <a:t>data privacy and security</a:t>
            </a:r>
            <a:r>
              <a:rPr lang="en-US" dirty="0"/>
              <a:t>, making it an invaluable tool in various domains, including </a:t>
            </a:r>
            <a:r>
              <a:rPr lang="en-US" b="1" dirty="0"/>
              <a:t>personal privacy protection, corporate data security, and governmental intelligence operations</a:t>
            </a:r>
            <a:r>
              <a:rPr lang="en-US" dirty="0"/>
              <a:t>.</a:t>
            </a:r>
          </a:p>
          <a:p>
            <a:r>
              <a:rPr lang="en-US" dirty="0"/>
              <a:t>Moreover, by integrating encryption with steganography, this method further strengthens the </a:t>
            </a:r>
            <a:r>
              <a:rPr lang="en-US" b="1" dirty="0"/>
              <a:t>confidentiality and resilience</a:t>
            </a:r>
            <a:r>
              <a:rPr lang="en-US" dirty="0"/>
              <a:t> of digital communication, providing a robust defense against cyber threats and unauthorized access.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https://github.com/Gopika2606/Steganography.git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104</TotalTime>
  <Words>590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Gopika Baskar</cp:lastModifiedBy>
  <cp:revision>27</cp:revision>
  <dcterms:created xsi:type="dcterms:W3CDTF">2021-05-26T16:50:10Z</dcterms:created>
  <dcterms:modified xsi:type="dcterms:W3CDTF">2025-02-25T15:54:57Z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