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595" y="-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oleObject" Target="/storage/emulated/0/Android/data/cn.wps.moffice_eng/.Cloud/i18n/558211974/f/a8a192c2-cd75-479c-ac94-8da83998a884/employee_data%20(1).csv" TargetMode="External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</c:ser>
        <c:dLbls/>
        <c:gapWidth val="219"/>
        <c:overlap val="-27"/>
        <c:axId val="88537344"/>
        <c:axId val="97157120"/>
      </c:barChart>
      <c:catAx>
        <c:axId val="88537344"/>
        <c:scaling>
          <c:orientation val="minMax"/>
        </c:scaling>
        <c:axPos val="b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7120"/>
        <c:crosses val="autoZero"/>
        <c:auto val="1"/>
        <c:lblAlgn val="ctr"/>
        <c:lblOffset val="100"/>
      </c:catAx>
      <c:valAx>
        <c:axId val="971571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I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3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86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 M JAGADIEESH</a:t>
            </a:r>
            <a:endParaRPr lang="en-US" sz="2400" dirty="0"/>
          </a:p>
          <a:p>
            <a:r>
              <a:rPr lang="en-US" sz="2400" dirty="0"/>
              <a:t>REGISTER NO: 312213364 and asunm1455251122460</a:t>
            </a:r>
            <a:endParaRPr lang="zh-CN" altLang="en-US"/>
          </a:p>
          <a:p>
            <a:r>
              <a:rPr lang="en-US" sz="2400" dirty="0"/>
              <a:t>DEPARTMENT: B. COM( GENERAL) </a:t>
            </a:r>
            <a:endParaRPr lang="zh-CN" altLang="en-US"/>
          </a:p>
          <a:p>
            <a:r>
              <a:rPr lang="en-US" sz="2400" dirty="0"/>
              <a:t>COLLEGE: Tagore  college of arts and science chrompet chennai-44  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Custom</PresentationFormat>
  <Paragraphs>69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</cp:revision>
  <dcterms:created xsi:type="dcterms:W3CDTF">2024-03-27T08:07:22Z</dcterms:created>
  <dcterms:modified xsi:type="dcterms:W3CDTF">2024-08-31T08:34:08Z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