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Sheet2!$A$2:$B$2</c:f>
              <c:strCache>
                <c:ptCount val="1"/>
                <c:pt idx="0">
                  <c:v>Karthick Project Leader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"/>
          <c:order val="1"/>
          <c:tx>
            <c:strRef>
              <c:f>Sheet2!$A$3:$B$3</c:f>
              <c:strCache>
                <c:ptCount val="1"/>
                <c:pt idx="0">
                  <c:v>Manoj Engineer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Sheet2!$C$3</c:f>
              <c:numCache>
                <c:formatCode>General</c:formatCode>
                <c:ptCount val="1"/>
                <c:pt idx="0">
                  <c:v>45000</c:v>
                </c:pt>
              </c:numCache>
            </c:numRef>
          </c:val>
        </c:ser>
        <c:ser>
          <c:idx val="2"/>
          <c:order val="2"/>
          <c:tx>
            <c:strRef>
              <c:f>Sheet2!$A$4:$B$4</c:f>
              <c:strCache>
                <c:ptCount val="1"/>
                <c:pt idx="0">
                  <c:v>Muthu Training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Sheet2!$C$4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3"/>
          <c:order val="3"/>
          <c:tx>
            <c:strRef>
              <c:f>Sheet2!$A$5:$B$5</c:f>
              <c:strCache>
                <c:ptCount val="1"/>
                <c:pt idx="0">
                  <c:v>Nivetha Marketing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25000</c:v>
                </c:pt>
              </c:numCache>
            </c:numRef>
          </c:val>
        </c:ser>
        <c:ser>
          <c:idx val="4"/>
          <c:order val="4"/>
          <c:tx>
            <c:strRef>
              <c:f>Sheet2!$A$6:$B$6</c:f>
              <c:strCache>
                <c:ptCount val="1"/>
                <c:pt idx="0">
                  <c:v>Harini  Sales Excutive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Sheet2!$C$6</c:f>
              <c:numCache>
                <c:formatCode>General</c:formatCode>
                <c:ptCount val="1"/>
                <c:pt idx="0">
                  <c:v>22000</c:v>
                </c:pt>
              </c:numCache>
            </c:numRef>
          </c:val>
        </c:ser>
        <c:ser>
          <c:idx val="5"/>
          <c:order val="5"/>
          <c:tx>
            <c:strRef>
              <c:f>Sheet2!$A$7:$B$7</c:f>
              <c:strCache>
                <c:ptCount val="1"/>
                <c:pt idx="0">
                  <c:v>Amala  Accouting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Sheet2!$C$7</c:f>
              <c:numCache>
                <c:formatCode>General</c:formatCode>
                <c:ptCount val="1"/>
                <c:pt idx="0">
                  <c:v>12000</c:v>
                </c:pt>
              </c:numCache>
            </c:numRef>
          </c:val>
        </c:ser>
        <c:ser>
          <c:idx val="6"/>
          <c:order val="6"/>
          <c:tx>
            <c:strRef>
              <c:f>Sheet2!$A$8:$B$8</c:f>
              <c:strCache>
                <c:ptCount val="1"/>
                <c:pt idx="0">
                  <c:v>Akash HR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Sheet2!$C$8</c:f>
              <c:numCache>
                <c:formatCode>General</c:formatCode>
                <c:ptCount val="1"/>
                <c:pt idx="0">
                  <c:v>25000</c:v>
                </c:pt>
              </c:numCache>
            </c:numRef>
          </c:val>
        </c:ser>
        <c:ser>
          <c:idx val="7"/>
          <c:order val="7"/>
          <c:tx>
            <c:strRef>
              <c:f>Sheet2!$A$9:$B$9</c:f>
              <c:strCache>
                <c:ptCount val="1"/>
                <c:pt idx="0">
                  <c:v>Vijaya Search analysis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Sheet2!$C$9</c:f>
              <c:numCache>
                <c:formatCode>General</c:formatCode>
                <c:ptCount val="1"/>
                <c:pt idx="0">
                  <c:v>35000</c:v>
                </c:pt>
              </c:numCache>
            </c:numRef>
          </c:val>
        </c:ser>
        <c:ser>
          <c:idx val="8"/>
          <c:order val="8"/>
          <c:tx>
            <c:strRef>
              <c:f>Sheet2!$A$10:$B$10</c:f>
              <c:strCache>
                <c:ptCount val="1"/>
                <c:pt idx="0">
                  <c:v>Keerthana manager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Sheet2!$C$10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9"/>
          <c:order val="9"/>
          <c:tx>
            <c:strRef>
              <c:f>Sheet2!$A$11:$B$11</c:f>
              <c:strCache>
                <c:ptCount val="1"/>
                <c:pt idx="0">
                  <c:v>Kalidas auditor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Sheet2!$C$11</c:f>
              <c:numCache>
                <c:formatCode>General</c:formatCode>
                <c:ptCount val="1"/>
                <c:pt idx="0">
                  <c:v>75000</c:v>
                </c:pt>
              </c:numCache>
            </c:numRef>
          </c:val>
        </c:ser>
        <c:dLbls/>
        <c:gapWidth val="100"/>
        <c:overlap val="-24"/>
        <c:axId val="59192832"/>
        <c:axId val="59194368"/>
      </c:barChart>
      <c:catAx>
        <c:axId val="591928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94368"/>
        <c:crosses val="autoZero"/>
        <c:auto val="1"/>
        <c:lblAlgn val="ctr"/>
        <c:lblOffset val="100"/>
      </c:catAx>
      <c:valAx>
        <c:axId val="59194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9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6F81-24BF-4693-8B70-ADB4BABC551B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691081-3274-41C4-A8D4-8670C25BF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42920" y="497"/>
            <a:ext cx="578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Employee Data Analysis using  Excel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0028" y="2192753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STUDENT NAME: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P.GOPIKA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0228" y="2655750"/>
            <a:ext cx="3609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REGISTER NUMBER: 31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2213472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0028" y="3181635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DEPARTMENT: B.COM (GENERAL)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60028" y="3707520"/>
            <a:ext cx="6366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COLLEGE: TAGORE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AND DISCUSSION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highlights opportunities for cost savings and better employee management. that can guide HR policies and operational improvements,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Continuously update and analyze employee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TITLE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Analysis &amp; Insights Into Employee Data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 Problem Statement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2. project Overview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3. End Users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4. Our Solution and Proposition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5. Dataset Description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6. modelling Approach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7. Result and Discussion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and interpret the given employee data to address key challenges and opportunities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understand an employee data for optimizing HR and operational strategies.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the need for better insights into employee roles, compensation, and distribution to improve organizational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employee data to provide actionable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decision-making processes regarding hiring, location, and employee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employee demographics, roles, salaries, and work locations.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 Managers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Heads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Team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SOLUTION AND PROPOSITION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–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formatting – blank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data set – Kaggle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– 9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– male,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- numerical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APPORACH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Office WWO_wpscloud_20231009072630-3916d64f34</Application>
  <PresentationFormat>Custom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Slide 1</vt:lpstr>
      <vt:lpstr>PROJECT TITLE </vt:lpstr>
      <vt:lpstr>AGENDA</vt:lpstr>
      <vt:lpstr>PROBLEM STATEMENT</vt:lpstr>
      <vt:lpstr>PROJECT OVERVIEW </vt:lpstr>
      <vt:lpstr>END USER</vt:lpstr>
      <vt:lpstr>OUR SOLUTION AND PROPOSITION </vt:lpstr>
      <vt:lpstr>DATASET DESCRIPTION</vt:lpstr>
      <vt:lpstr>MODELLING APPORACH</vt:lpstr>
      <vt:lpstr>RESULT AND DISCUSSION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Aravind (GE Vernova)</dc:creator>
  <cp:lastModifiedBy>admin</cp:lastModifiedBy>
  <cp:revision>1</cp:revision>
  <dcterms:created xsi:type="dcterms:W3CDTF">2024-08-31T06:07:21Z</dcterms:created>
  <dcterms:modified xsi:type="dcterms:W3CDTF">2024-08-31T08:32:53Z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1033-0.0.0.0</vt:lpwstr>
  </property>
</Properties>
</file>