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1" r:id="rId2"/>
    <p:sldId id="272" r:id="rId3"/>
    <p:sldId id="273" r:id="rId4"/>
    <p:sldId id="274" r:id="rId5"/>
    <p:sldId id="275" r:id="rId6"/>
    <p:sldId id="276" r:id="rId7"/>
    <p:sldId id="277" r:id="rId8"/>
    <p:sldId id="278" r:id="rId9"/>
    <p:sldId id="279" r:id="rId10"/>
    <p:sldId id="280" r:id="rId11"/>
    <p:sldId id="281" r:id="rId12"/>
    <p:sldId id="285" r:id="rId13"/>
    <p:sldId id="28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919F-40C5-8178-8B0216836227}"/>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919F-40C5-8178-8B0216836227}"/>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919F-40C5-8178-8B0216836227}"/>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919F-40C5-8178-8B0216836227}"/>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919F-40C5-8178-8B0216836227}"/>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B1-4929-93AB-CD85FE7A96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B1-4929-93AB-CD85FE7A96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EB1-4929-93AB-CD85FE7A96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EB1-4929-93AB-CD85FE7A96F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EB1-4929-93AB-CD85FE7A96F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EB1-4929-93AB-CD85FE7A96F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EB1-4929-93AB-CD85FE7A96F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EB1-4929-93AB-CD85FE7A96FF}"/>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EB1-4929-93AB-CD85FE7A96FF}"/>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EB1-4929-93AB-CD85FE7A96FF}"/>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EB1-4929-93AB-CD85FE7A96FF}"/>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16-FEB1-4929-93AB-CD85FE7A96F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a:xfrm>
            <a:off x="609600" y="1577340"/>
            <a:ext cx="10972800" cy="266700"/>
          </a:xfrm>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1371654" y="3259605"/>
            <a:ext cx="8610600" cy="1938992"/>
          </a:xfrm>
          <a:prstGeom prst="rect">
            <a:avLst/>
          </a:prstGeom>
          <a:noFill/>
        </p:spPr>
        <p:txBody>
          <a:bodyPr wrap="square" rtlCol="0">
            <a:spAutoFit/>
          </a:bodyPr>
          <a:lstStyle/>
          <a:p>
            <a:r>
              <a:rPr lang="en-US" sz="2400" dirty="0"/>
              <a:t>STUDENT NAME : GOPIKA.K</a:t>
            </a:r>
            <a:endParaRPr lang="en-US" sz="2400" dirty="0">
              <a:highlight>
                <a:srgbClr val="FFFF00"/>
              </a:highlight>
            </a:endParaRPr>
          </a:p>
          <a:p>
            <a:r>
              <a:rPr lang="en-US" sz="2400" dirty="0"/>
              <a:t>REGISTER NO</a:t>
            </a:r>
            <a:r>
              <a:rPr lang="en-US" sz="2400"/>
              <a:t>: </a:t>
            </a:r>
            <a:r>
              <a:rPr lang="en-US" sz="2400">
                <a:highlight>
                  <a:srgbClr val="FFFF00"/>
                </a:highlight>
              </a:rPr>
              <a:t>312210797</a:t>
            </a:r>
            <a:endParaRPr lang="en-US" sz="2400" dirty="0">
              <a:highlight>
                <a:srgbClr val="FFFF00"/>
              </a:highlight>
            </a:endParaRPr>
          </a:p>
          <a:p>
            <a:r>
              <a:rPr lang="en-US" sz="2400" dirty="0"/>
              <a:t>DEPARTMENT: III B.COM </a:t>
            </a:r>
            <a:r>
              <a:rPr lang="en-IN" sz="2400" dirty="0"/>
              <a:t>(General) </a:t>
            </a:r>
            <a:r>
              <a:rPr lang="en-US" sz="2400" dirty="0"/>
              <a:t>'A'</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p:txBody>
          <a:bodyPr/>
          <a:lstStyle/>
          <a:p>
            <a:r>
              <a:rPr lang="en-US"/>
              <a:t>RESULTS</a:t>
            </a:r>
          </a:p>
        </p:txBody>
      </p:sp>
      <p:graphicFrame>
        <p:nvGraphicFramePr>
          <p:cNvPr id="4194306"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r:embed="rId2"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Manikandan</cp:lastModifiedBy>
  <cp:revision>1</cp:revision>
  <dcterms:created xsi:type="dcterms:W3CDTF">2024-03-28T17:07:22Z</dcterms:created>
  <dcterms:modified xsi:type="dcterms:W3CDTF">2024-09-01T07:46:05Z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