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360" y="-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51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NAME:GOPIKA.G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NO:312209413</a:t>
            </a:r>
          </a:p>
          <a:p>
            <a:r>
              <a:rPr lang="en-US" sz="2400" dirty="0" smtClean="0"/>
              <a:t>YEAR: 3</a:t>
            </a:r>
            <a:endParaRPr lang="en-US" sz="2400" dirty="0"/>
          </a:p>
          <a:p>
            <a:r>
              <a:rPr lang="en-US" sz="2400" dirty="0" smtClean="0"/>
              <a:t>DEPARTMENT:B.COM ( ACCOUNTING &amp; FINANCE)</a:t>
            </a:r>
            <a:endParaRPr lang="en-US" sz="2400" dirty="0"/>
          </a:p>
          <a:p>
            <a:r>
              <a:rPr lang="en-US" sz="2400" dirty="0" smtClean="0"/>
              <a:t>COLLEGE: ANNA ADARSH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2133600" y="1752600"/>
            <a:ext cx="92474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COLLECTION: Gather data like KPL  ATTENDANCE , project completion and feedback </a:t>
            </a:r>
          </a:p>
          <a:p>
            <a:endParaRPr lang="en-US" dirty="0"/>
          </a:p>
          <a:p>
            <a:r>
              <a:rPr lang="en-US" dirty="0" smtClean="0"/>
              <a:t>DATA ENTRY: Input this data into an excel spreadsheet with column for each metric and</a:t>
            </a:r>
          </a:p>
          <a:p>
            <a:r>
              <a:rPr lang="en-US" dirty="0" smtClean="0"/>
              <a:t> row for each employee </a:t>
            </a:r>
          </a:p>
          <a:p>
            <a:endParaRPr lang="en-US" dirty="0"/>
          </a:p>
          <a:p>
            <a:r>
              <a:rPr lang="en-US" dirty="0" smtClean="0"/>
              <a:t>PERFORMANCE SUMMARY: USE CONDITIONAL FORMATTING to highlight high and low performs</a:t>
            </a:r>
          </a:p>
          <a:p>
            <a:endParaRPr lang="en-US" dirty="0"/>
          </a:p>
          <a:p>
            <a:r>
              <a:rPr lang="en-US" dirty="0" smtClean="0"/>
              <a:t>VISUAL REPRESENTATION: create charts (like bar graph or radar to charts ) to visualize  individual </a:t>
            </a:r>
          </a:p>
          <a:p>
            <a:r>
              <a:rPr lang="en-US" dirty="0" smtClean="0"/>
              <a:t>And team performance trend 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142945"/>
            <a:ext cx="6858000" cy="34482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895600" y="2514600"/>
            <a:ext cx="87428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THE CONCLUSION OF MY PROJECT WAS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     The topics of my project was EMPLOYEE  PERFORMANCE ANALYSIS  USING  EXCEL</a:t>
            </a:r>
          </a:p>
          <a:p>
            <a:r>
              <a:rPr lang="en-US" dirty="0" smtClean="0"/>
              <a:t>IN THIS PRESENTATION  I has  given  the project  comparisons by excel formulas ,conditional</a:t>
            </a:r>
          </a:p>
          <a:p>
            <a:r>
              <a:rPr lang="en-US" dirty="0" smtClean="0"/>
              <a:t> formatting and  charting tools ,you can gain valuable  insight into employee strengths and </a:t>
            </a:r>
          </a:p>
          <a:p>
            <a:r>
              <a:rPr lang="en-US" dirty="0" smtClean="0"/>
              <a:t>Areas needing </a:t>
            </a:r>
            <a:r>
              <a:rPr lang="en-US" dirty="0" err="1" smtClean="0"/>
              <a:t>improvenment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590800"/>
            <a:ext cx="7262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conduct a concise employee performance analysis</a:t>
            </a:r>
          </a:p>
          <a:p>
            <a:r>
              <a:rPr lang="en-US" dirty="0" smtClean="0"/>
              <a:t>DATA ENTRY : record employee details .name ,ID , department,</a:t>
            </a:r>
          </a:p>
          <a:p>
            <a:r>
              <a:rPr lang="en-US" dirty="0" smtClean="0"/>
              <a:t>Include performance </a:t>
            </a:r>
            <a:r>
              <a:rPr lang="en-US" dirty="0" err="1" smtClean="0"/>
              <a:t>mertics</a:t>
            </a:r>
            <a:r>
              <a:rPr lang="en-US" dirty="0" smtClean="0"/>
              <a:t> </a:t>
            </a:r>
          </a:p>
          <a:p>
            <a:r>
              <a:rPr lang="en-US" dirty="0" smtClean="0"/>
              <a:t>METIRCS CALCULATIONS: calculates performance score by  weighted</a:t>
            </a:r>
          </a:p>
          <a:p>
            <a:r>
              <a:rPr lang="en-US" dirty="0" smtClean="0"/>
              <a:t>DATA ANALYSIS :  RANK employee  using the rank function , analyze  trend</a:t>
            </a:r>
          </a:p>
          <a:p>
            <a:r>
              <a:rPr lang="en-US" dirty="0" smtClean="0"/>
              <a:t>With charts and pivot tables </a:t>
            </a:r>
          </a:p>
          <a:p>
            <a:r>
              <a:rPr lang="en-US" dirty="0" smtClean="0"/>
              <a:t>VISUALIZATION: use pivot table  summarize performance by department or </a:t>
            </a:r>
          </a:p>
          <a:p>
            <a:r>
              <a:rPr lang="en-US" dirty="0" smtClean="0"/>
              <a:t>Time period</a:t>
            </a:r>
          </a:p>
          <a:p>
            <a:r>
              <a:rPr lang="en-US" dirty="0" smtClean="0"/>
              <a:t>REPORTING:  IDENTIFY  top perform for promotion ,highlight areas needing</a:t>
            </a:r>
          </a:p>
          <a:p>
            <a:r>
              <a:rPr lang="en-US" dirty="0"/>
              <a:t> </a:t>
            </a:r>
            <a:r>
              <a:rPr lang="en-US" dirty="0" smtClean="0"/>
              <a:t>improvement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71600" y="2286000"/>
            <a:ext cx="79022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COLLECTION:  Gather employee details and performance metrics(sales , </a:t>
            </a:r>
          </a:p>
          <a:p>
            <a:r>
              <a:rPr lang="en-US" dirty="0" smtClean="0"/>
              <a:t>Project, feed back </a:t>
            </a:r>
          </a:p>
          <a:p>
            <a:r>
              <a:rPr lang="en-US" dirty="0" smtClean="0"/>
              <a:t>VISUALIZATION: USE bar charts and pivot tables to compare performance and </a:t>
            </a:r>
          </a:p>
          <a:p>
            <a:r>
              <a:rPr lang="en-US" dirty="0" smtClean="0"/>
              <a:t>Summarizes data</a:t>
            </a:r>
          </a:p>
          <a:p>
            <a:r>
              <a:rPr lang="en-US" dirty="0"/>
              <a:t> </a:t>
            </a:r>
            <a:r>
              <a:rPr lang="en-US" dirty="0" smtClean="0"/>
              <a:t>REPORTING:  Summarize key finding  recommend promotion or training based on </a:t>
            </a:r>
          </a:p>
          <a:p>
            <a:r>
              <a:rPr lang="en-US" dirty="0" smtClean="0"/>
              <a:t>Performance data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2590800"/>
            <a:ext cx="29356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1.HUMAN RESOURCES (HR)</a:t>
            </a:r>
          </a:p>
          <a:p>
            <a:r>
              <a:rPr lang="en-US" dirty="0"/>
              <a:t> </a:t>
            </a:r>
            <a:r>
              <a:rPr lang="en-US" dirty="0" smtClean="0"/>
              <a:t>2. MANAGER \ SUPERVISORS</a:t>
            </a:r>
          </a:p>
          <a:p>
            <a:r>
              <a:rPr lang="en-US" dirty="0" smtClean="0"/>
              <a:t>3. EXCUETIVES</a:t>
            </a:r>
            <a:endParaRPr lang="en-US" dirty="0"/>
          </a:p>
          <a:p>
            <a:r>
              <a:rPr lang="en-US" dirty="0" smtClean="0"/>
              <a:t>4.EMPLOYEE</a:t>
            </a:r>
          </a:p>
          <a:p>
            <a:r>
              <a:rPr lang="en-US" dirty="0" smtClean="0"/>
              <a:t>5. EMLOYER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00400" y="2667000"/>
            <a:ext cx="78629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COST EFFECTIVE :  Utilizes excel reducing the need for additional software</a:t>
            </a:r>
          </a:p>
          <a:p>
            <a:r>
              <a:rPr lang="en-US" dirty="0" smtClean="0"/>
              <a:t>Investment </a:t>
            </a:r>
          </a:p>
          <a:p>
            <a:r>
              <a:rPr lang="en-US" dirty="0" smtClean="0"/>
              <a:t>CUSTOMIZABLE: Easily adapts to specific business needs and performance metrics</a:t>
            </a:r>
          </a:p>
          <a:p>
            <a:r>
              <a:rPr lang="en-US" dirty="0" smtClean="0"/>
              <a:t>DATA DRIVEN : Enables  informed decision on promotion and   training through </a:t>
            </a:r>
          </a:p>
          <a:p>
            <a:r>
              <a:rPr lang="en-US" dirty="0" smtClean="0"/>
              <a:t>Clear objective analysis </a:t>
            </a:r>
          </a:p>
          <a:p>
            <a:r>
              <a:rPr lang="en-US" dirty="0" smtClean="0"/>
              <a:t>TRANSPARENCY :ENSURES FAIR AND CONSISTENT PERFORMANCE EVALUATION</a:t>
            </a:r>
          </a:p>
          <a:p>
            <a:r>
              <a:rPr lang="en-US" dirty="0" smtClean="0"/>
              <a:t>ENGAGEMENT: PROVIDES ACTIONABLE FEED BACK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1905000"/>
            <a:ext cx="7612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FIELDS: employee ID  ,name ,department ,job role ,tenure</a:t>
            </a:r>
          </a:p>
          <a:p>
            <a:endParaRPr lang="en-US" dirty="0" smtClean="0"/>
          </a:p>
          <a:p>
            <a:r>
              <a:rPr lang="en-US" dirty="0" smtClean="0"/>
              <a:t>SALES: totals sales figure</a:t>
            </a:r>
          </a:p>
          <a:p>
            <a:endParaRPr lang="en-US" dirty="0" smtClean="0"/>
          </a:p>
          <a:p>
            <a:r>
              <a:rPr lang="en-US" dirty="0" smtClean="0"/>
              <a:t>Project completion :  Number and percentage of completed project</a:t>
            </a:r>
          </a:p>
          <a:p>
            <a:endParaRPr lang="en-US" dirty="0" smtClean="0"/>
          </a:p>
          <a:p>
            <a:r>
              <a:rPr lang="en-US" dirty="0" smtClean="0"/>
              <a:t>FEEDBACK : rating from client or peer and punctuality</a:t>
            </a:r>
          </a:p>
          <a:p>
            <a:endParaRPr lang="en-US" dirty="0" smtClean="0"/>
          </a:p>
          <a:p>
            <a:r>
              <a:rPr lang="en-US" dirty="0" smtClean="0"/>
              <a:t>ATTENDANCE: Attendance record and punctuality</a:t>
            </a:r>
          </a:p>
          <a:p>
            <a:endParaRPr lang="en-US" dirty="0"/>
          </a:p>
          <a:p>
            <a:r>
              <a:rPr lang="en-US" dirty="0" smtClean="0"/>
              <a:t> PERFORMANCE SCORE: Weighted composite score based on the above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76600" y="3048000"/>
            <a:ext cx="4389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=IFS (J4&gt;5,”high”,J4&gt;3,”MED”,”TRUE”,”LOW”)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472</Words>
  <Application>Microsoft Office PowerPoint</Application>
  <PresentationFormat>Custom</PresentationFormat>
  <Paragraphs>101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23</cp:revision>
  <dcterms:created xsi:type="dcterms:W3CDTF">2024-03-29T15:07:22Z</dcterms:created>
  <dcterms:modified xsi:type="dcterms:W3CDTF">2024-08-31T12:25:35Z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