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242824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KA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asunm1661unm1661m220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381000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3642996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3596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11836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42062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3450591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2148841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350139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394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315849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596900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491109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169164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2024-03-26T21:07:22Z</dcterms:created>
  <dcterms:modified xsi:type="dcterms:W3CDTF">2024-09-30T16:16:08Z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19b87bf9383049f79bd0e5504b946d1a</vt:lpwstr>
  </property>
</Properties>
</file>