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4"/>
  </p:sldMasterIdLst>
  <p:notesMasterIdLst>
    <p:notesMasterId r:id="rId17"/>
  </p:notesMasterIdLst>
  <p:handoutMasterIdLst>
    <p:handoutMasterId r:id="rId18"/>
  </p:handoutMasterIdLst>
  <p:sldIdLst>
    <p:sldId id="306" r:id="rId5"/>
    <p:sldId id="334" r:id="rId6"/>
    <p:sldId id="316" r:id="rId7"/>
    <p:sldId id="317" r:id="rId8"/>
    <p:sldId id="344" r:id="rId9"/>
    <p:sldId id="328" r:id="rId10"/>
    <p:sldId id="342" r:id="rId11"/>
    <p:sldId id="338" r:id="rId12"/>
    <p:sldId id="340" r:id="rId13"/>
    <p:sldId id="343" r:id="rId14"/>
    <p:sldId id="341" r:id="rId15"/>
    <p:sldId id="32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84967" autoAdjust="0"/>
  </p:normalViewPr>
  <p:slideViewPr>
    <p:cSldViewPr snapToGrid="0">
      <p:cViewPr>
        <p:scale>
          <a:sx n="75" d="100"/>
          <a:sy n="75" d="100"/>
        </p:scale>
        <p:origin x="-522" y="-72"/>
      </p:cViewPr>
      <p:guideLst>
        <p:guide orient="horz" pos="1392"/>
        <p:guide orient="horz" pos="3168"/>
        <p:guide pos="705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3240" y="67"/>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pPr/>
              <a:t>10/31/2023</a:t>
            </a:fld>
            <a:endParaRPr lang="en-US" dirty="0"/>
          </a:p>
        </p:txBody>
      </p:sp>
      <p:sp>
        <p:nvSpPr>
          <p:cNvPr id="4" name="Footer Placeholder 3">
            <a:extLst>
              <a:ext uri="{FF2B5EF4-FFF2-40B4-BE49-F238E27FC236}">
                <a16:creationId xmlns:a16="http://schemas.microsoft.com/office/drawing/2014/main" xmlns=""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pPr/>
              <a:t>‹#›</a:t>
            </a:fld>
            <a:endParaRPr lang="en-US" dirty="0"/>
          </a:p>
        </p:txBody>
      </p:sp>
    </p:spTree>
    <p:extLst>
      <p:ext uri="{BB962C8B-B14F-4D97-AF65-F5344CB8AC3E}">
        <p14:creationId xmlns:p14="http://schemas.microsoft.com/office/powerpoint/2010/main" xmlns=""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pPr/>
              <a:t>10/31/2023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pPr/>
              <a:t>‹#›</a:t>
            </a:fld>
            <a:endParaRPr lang="en-US" dirty="0"/>
          </a:p>
        </p:txBody>
      </p:sp>
    </p:spTree>
    <p:extLst>
      <p:ext uri="{BB962C8B-B14F-4D97-AF65-F5344CB8AC3E}">
        <p14:creationId xmlns:p14="http://schemas.microsoft.com/office/powerpoint/2010/main" xmlns=""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640AAD-80AF-40E7-BE3F-43D32FC68ED4}"/>
              </a:ext>
            </a:extLst>
          </p:cNvPr>
          <p:cNvSpPr>
            <a:spLocks noGrp="1"/>
          </p:cNvSpPr>
          <p:nvPr>
            <p:ph type="ctrTitle" hasCustomPrompt="1"/>
          </p:nvPr>
        </p:nvSpPr>
        <p:spPr>
          <a:xfrm>
            <a:off x="1524000" y="1122363"/>
            <a:ext cx="9144000" cy="2387600"/>
          </a:xfrm>
        </p:spPr>
        <p:txBody>
          <a:bodyPr anchor="b"/>
          <a:lstStyle>
            <a:lvl1pPr algn="l">
              <a:defRPr sz="6000" b="1" i="0" cap="all" baseline="0"/>
            </a:lvl1pPr>
          </a:lstStyle>
          <a:p>
            <a:r>
              <a:rPr lang="en-US" dirty="0"/>
              <a:t>Click to add title</a:t>
            </a:r>
          </a:p>
        </p:txBody>
      </p:sp>
      <p:sp>
        <p:nvSpPr>
          <p:cNvPr id="3" name="Subtitle 2">
            <a:extLst>
              <a:ext uri="{FF2B5EF4-FFF2-40B4-BE49-F238E27FC236}">
                <a16:creationId xmlns:a16="http://schemas.microsoft.com/office/drawing/2014/main" xmlns="" id="{EC80FBD9-0977-4B2B-9318-30774BB0947C}"/>
              </a:ext>
            </a:extLst>
          </p:cNvPr>
          <p:cNvSpPr>
            <a:spLocks noGrp="1"/>
          </p:cNvSpPr>
          <p:nvPr>
            <p:ph type="subTitle" idx="1" hasCustomPrompt="1"/>
          </p:nvPr>
        </p:nvSpPr>
        <p:spPr>
          <a:xfrm>
            <a:off x="1524000" y="3602038"/>
            <a:ext cx="9144000" cy="502823"/>
          </a:xfrm>
        </p:spPr>
        <p:txBody>
          <a:bodyPr anchor="ctr" anchorCtr="0">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11" name="Straight Connector 10">
            <a:extLst>
              <a:ext uri="{FF2B5EF4-FFF2-40B4-BE49-F238E27FC236}">
                <a16:creationId xmlns:a16="http://schemas.microsoft.com/office/drawing/2014/main" xmlns="" id="{D1B787A8-0D67-4B7E-9B48-86BD906AB6B5}"/>
              </a:ext>
              <a:ext uri="{C183D7F6-B498-43B3-948B-1728B52AA6E4}">
                <adec:decorative xmlns:adec="http://schemas.microsoft.com/office/drawing/2017/decorative" xmlns="" val="1"/>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96CF8C-1EA0-4E47-AC60-CAC3B80A3C5D}"/>
              </a:ext>
            </a:extLst>
          </p:cNvPr>
          <p:cNvSpPr>
            <a:spLocks noGrp="1"/>
          </p:cNvSpPr>
          <p:nvPr>
            <p:ph type="title" hasCustomPrompt="1"/>
          </p:nvPr>
        </p:nvSpPr>
        <p:spPr>
          <a:xfrm>
            <a:off x="1280160" y="136525"/>
            <a:ext cx="10087699" cy="1509713"/>
          </a:xfrm>
        </p:spPr>
        <p:txBody>
          <a:bodyPr/>
          <a:lstStyle>
            <a:lvl1pPr>
              <a:defRPr sz="4000"/>
            </a:lvl1pPr>
          </a:lstStyle>
          <a:p>
            <a:r>
              <a:rPr lang="en-US" dirty="0"/>
              <a:t>Click to add title</a:t>
            </a:r>
          </a:p>
        </p:txBody>
      </p:sp>
      <p:sp>
        <p:nvSpPr>
          <p:cNvPr id="3" name="Content Placeholder 2">
            <a:extLst>
              <a:ext uri="{FF2B5EF4-FFF2-40B4-BE49-F238E27FC236}">
                <a16:creationId xmlns:a16="http://schemas.microsoft.com/office/drawing/2014/main" xmlns="" id="{628CABF8-19D8-4F3C-994F-4D35EC7A2C3E}"/>
              </a:ext>
            </a:extLst>
          </p:cNvPr>
          <p:cNvSpPr>
            <a:spLocks noGrp="1"/>
          </p:cNvSpPr>
          <p:nvPr>
            <p:ph idx="1" hasCustomPrompt="1"/>
          </p:nvPr>
        </p:nvSpPr>
        <p:spPr>
          <a:xfrm>
            <a:off x="1280160" y="2201661"/>
            <a:ext cx="10087699" cy="397530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xmlns="" id="{5C05CAAB-DBA2-4548-AD5F-01BB97FBB207}"/>
              </a:ext>
              <a:ext uri="{C183D7F6-B498-43B3-948B-1728B52AA6E4}">
                <adec:decorative xmlns:adec="http://schemas.microsoft.com/office/drawing/2017/decorative" xmlns="" val="1"/>
              </a:ext>
            </a:extLst>
          </p:cNvPr>
          <p:cNvCxnSpPr>
            <a:cxnSpLocks/>
          </p:cNvCxnSpPr>
          <p:nvPr/>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xmlns="" id="{6591C799-B855-D921-F963-A4BD6B00CDB9}"/>
              </a:ext>
            </a:extLst>
          </p:cNvPr>
          <p:cNvSpPr>
            <a:spLocks noGrp="1"/>
          </p:cNvSpPr>
          <p:nvPr>
            <p:ph type="sldNum" sz="quarter" idx="10"/>
          </p:nvPr>
        </p:nvSpPr>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4" name="Footer Placeholder 8">
            <a:extLst>
              <a:ext uri="{FF2B5EF4-FFF2-40B4-BE49-F238E27FC236}">
                <a16:creationId xmlns:a16="http://schemas.microsoft.com/office/drawing/2014/main" xmlns="" id="{AABFF2E2-E3EE-E832-90C6-8A4772B121ED}"/>
              </a:ext>
            </a:extLst>
          </p:cNvPr>
          <p:cNvSpPr>
            <a:spLocks noGrp="1"/>
          </p:cNvSpPr>
          <p:nvPr>
            <p:ph type="ftr" sz="quarter" idx="17"/>
          </p:nvPr>
        </p:nvSpPr>
        <p:spPr>
          <a:xfrm>
            <a:off x="7253059" y="6356350"/>
            <a:ext cx="4114800" cy="365125"/>
          </a:xfrm>
        </p:spPr>
        <p:txBody>
          <a:bodyPr/>
          <a:lstStyle/>
          <a:p>
            <a:endParaRPr lang="en-US" dirty="0"/>
          </a:p>
        </p:txBody>
      </p:sp>
    </p:spTree>
    <p:extLst>
      <p:ext uri="{BB962C8B-B14F-4D97-AF65-F5344CB8AC3E}">
        <p14:creationId xmlns:p14="http://schemas.microsoft.com/office/powerpoint/2010/main" xmlns="" val="3321745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640AAD-80AF-40E7-BE3F-43D32FC68ED4}"/>
              </a:ext>
            </a:extLst>
          </p:cNvPr>
          <p:cNvSpPr>
            <a:spLocks noGrp="1"/>
          </p:cNvSpPr>
          <p:nvPr>
            <p:ph type="ctrTitle" hasCustomPrompt="1"/>
          </p:nvPr>
        </p:nvSpPr>
        <p:spPr>
          <a:xfrm>
            <a:off x="6391656" y="301752"/>
            <a:ext cx="4434840" cy="3108960"/>
          </a:xfrm>
        </p:spPr>
        <p:txBody>
          <a:bodyPr anchor="b"/>
          <a:lstStyle>
            <a:lvl1pPr algn="l">
              <a:lnSpc>
                <a:spcPct val="110000"/>
              </a:lnSpc>
              <a:spcBef>
                <a:spcPts val="1000"/>
              </a:spcBef>
              <a:defRPr sz="3600" b="0" i="0" cap="none" baseline="0"/>
            </a:lvl1pPr>
          </a:lstStyle>
          <a:p>
            <a:r>
              <a:rPr lang="en-US" dirty="0"/>
              <a:t>Click to add title</a:t>
            </a:r>
          </a:p>
        </p:txBody>
      </p:sp>
      <p:sp>
        <p:nvSpPr>
          <p:cNvPr id="9" name="Rectangle 8">
            <a:extLst>
              <a:ext uri="{FF2B5EF4-FFF2-40B4-BE49-F238E27FC236}">
                <a16:creationId xmlns:a16="http://schemas.microsoft.com/office/drawing/2014/main" xmlns="" id="{515930B2-E36D-4D05-A6B3-CA1BF61D50CC}"/>
              </a:ext>
              <a:ext uri="{C183D7F6-B498-43B3-948B-1728B52AA6E4}">
                <adec:decorative xmlns:adec="http://schemas.microsoft.com/office/drawing/2017/decorative" xmlns=""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xmlns="" id="{9CEC7E0F-60E8-418B-978D-C607C82E97F7}"/>
              </a:ext>
            </a:extLst>
          </p:cNvPr>
          <p:cNvSpPr>
            <a:spLocks noGrp="1"/>
          </p:cNvSpPr>
          <p:nvPr>
            <p:ph type="pic" sz="quarter" idx="13" hasCustomPrompt="1"/>
          </p:nvPr>
        </p:nvSpPr>
        <p:spPr>
          <a:xfrm>
            <a:off x="283464"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8" name="Content Placeholder 2">
            <a:extLst>
              <a:ext uri="{FF2B5EF4-FFF2-40B4-BE49-F238E27FC236}">
                <a16:creationId xmlns:a16="http://schemas.microsoft.com/office/drawing/2014/main" xmlns="" id="{55DEDF0F-5E5E-5F9E-CF60-2AA7FCBF7816}"/>
              </a:ext>
            </a:extLst>
          </p:cNvPr>
          <p:cNvSpPr>
            <a:spLocks noGrp="1"/>
          </p:cNvSpPr>
          <p:nvPr>
            <p:ph idx="1" hasCustomPrompt="1"/>
          </p:nvPr>
        </p:nvSpPr>
        <p:spPr>
          <a:xfrm>
            <a:off x="6391655" y="3638550"/>
            <a:ext cx="4434833" cy="2926080"/>
          </a:xfrm>
        </p:spPr>
        <p:txBody>
          <a:bodyPr anchor="t">
            <a:normAutofit/>
          </a:bodyPr>
          <a:lstStyle>
            <a:lvl1pPr marL="0" indent="0">
              <a:lnSpc>
                <a:spcPct val="110000"/>
              </a:lnSpc>
              <a:buNone/>
              <a:defRPr sz="1800"/>
            </a:lvl1pPr>
            <a:lvl2pPr marL="228600">
              <a:lnSpc>
                <a:spcPct val="100000"/>
              </a:lnSpc>
              <a:defRPr sz="1600"/>
            </a:lvl2pPr>
            <a:lvl3pPr marL="457200">
              <a:lnSpc>
                <a:spcPct val="100000"/>
              </a:lnSpc>
              <a:defRPr sz="1400"/>
            </a:lvl3pPr>
            <a:lvl4pPr marL="685800">
              <a:lnSpc>
                <a:spcPct val="100000"/>
              </a:lnSpc>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6" name="Slide Number Placeholder 5">
            <a:extLst>
              <a:ext uri="{FF2B5EF4-FFF2-40B4-BE49-F238E27FC236}">
                <a16:creationId xmlns:a16="http://schemas.microsoft.com/office/drawing/2014/main" xmlns="" id="{A401EAA4-F44C-4C1F-B8E3-1A3005300F50}"/>
              </a:ext>
            </a:extLst>
          </p:cNvPr>
          <p:cNvSpPr>
            <a:spLocks noGrp="1"/>
          </p:cNvSpPr>
          <p:nvPr>
            <p:ph type="sldNum" sz="quarter" idx="12"/>
          </p:nvPr>
        </p:nvSpPr>
        <p:spPr>
          <a:xfrm>
            <a:off x="11318513" y="726630"/>
            <a:ext cx="520991" cy="517379"/>
          </a:xfrm>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xmlns="" id="{6939C974-0ED4-4915-BBF7-1FB00C18AD45}"/>
              </a:ext>
              <a:ext uri="{C183D7F6-B498-43B3-948B-1728B52AA6E4}">
                <adec:decorative xmlns:adec="http://schemas.microsoft.com/office/drawing/2017/decorative" xmlns="" val="1"/>
              </a:ext>
            </a:extLst>
          </p:cNvPr>
          <p:cNvCxnSpPr>
            <a:cxnSpLocks/>
          </p:cNvCxnSpPr>
          <p:nvPr userDrawn="1"/>
        </p:nvCxnSpPr>
        <p:spPr>
          <a:xfrm>
            <a:off x="11586162"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8">
            <a:extLst>
              <a:ext uri="{FF2B5EF4-FFF2-40B4-BE49-F238E27FC236}">
                <a16:creationId xmlns:a16="http://schemas.microsoft.com/office/drawing/2014/main" xmlns="" id="{DD766470-74E5-A015-A338-8F5559C72577}"/>
              </a:ext>
            </a:extLst>
          </p:cNvPr>
          <p:cNvSpPr>
            <a:spLocks noGrp="1"/>
          </p:cNvSpPr>
          <p:nvPr>
            <p:ph type="ftr" sz="quarter" idx="17"/>
          </p:nvPr>
        </p:nvSpPr>
        <p:spPr>
          <a:xfrm>
            <a:off x="6711690" y="6564630"/>
            <a:ext cx="4114800" cy="156845"/>
          </a:xfrm>
        </p:spPr>
        <p:txBody>
          <a:bodyPr/>
          <a:lstStyle/>
          <a:p>
            <a:endParaRPr lang="en-US" dirty="0"/>
          </a:p>
        </p:txBody>
      </p:sp>
    </p:spTree>
    <p:extLst>
      <p:ext uri="{BB962C8B-B14F-4D97-AF65-F5344CB8AC3E}">
        <p14:creationId xmlns:p14="http://schemas.microsoft.com/office/powerpoint/2010/main" xmlns="" val="1299048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_2">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96CF8C-1EA0-4E47-AC60-CAC3B80A3C5D}"/>
              </a:ext>
            </a:extLst>
          </p:cNvPr>
          <p:cNvSpPr>
            <a:spLocks noGrp="1"/>
          </p:cNvSpPr>
          <p:nvPr>
            <p:ph type="title" hasCustomPrompt="1"/>
          </p:nvPr>
        </p:nvSpPr>
        <p:spPr>
          <a:xfrm>
            <a:off x="1280158" y="365125"/>
            <a:ext cx="9601200" cy="1325563"/>
          </a:xfrm>
        </p:spPr>
        <p:txBody>
          <a:bodyPr/>
          <a:lstStyle>
            <a:lvl1pPr>
              <a:defRPr sz="4000" b="1" cap="all" spc="400" baseline="0">
                <a:solidFill>
                  <a:schemeClr val="bg1"/>
                </a:solidFill>
              </a:defRPr>
            </a:lvl1pPr>
          </a:lstStyle>
          <a:p>
            <a:r>
              <a:rPr lang="en-US" dirty="0"/>
              <a:t>Click to add title</a:t>
            </a:r>
          </a:p>
        </p:txBody>
      </p:sp>
      <p:sp>
        <p:nvSpPr>
          <p:cNvPr id="6" name="Slide Number Placeholder 5">
            <a:extLst>
              <a:ext uri="{FF2B5EF4-FFF2-40B4-BE49-F238E27FC236}">
                <a16:creationId xmlns:a16="http://schemas.microsoft.com/office/drawing/2014/main" xmlns=""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3" name="Content Placeholder 2">
            <a:extLst>
              <a:ext uri="{FF2B5EF4-FFF2-40B4-BE49-F238E27FC236}">
                <a16:creationId xmlns:a16="http://schemas.microsoft.com/office/drawing/2014/main" xmlns="" id="{628CABF8-19D8-4F3C-994F-4D35EC7A2C3E}"/>
              </a:ext>
            </a:extLst>
          </p:cNvPr>
          <p:cNvSpPr>
            <a:spLocks noGrp="1"/>
          </p:cNvSpPr>
          <p:nvPr>
            <p:ph idx="1" hasCustomPrompt="1"/>
          </p:nvPr>
        </p:nvSpPr>
        <p:spPr>
          <a:xfrm>
            <a:off x="1280160" y="1825625"/>
            <a:ext cx="10391599"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Graphic 22">
            <a:extLst>
              <a:ext uri="{FF2B5EF4-FFF2-40B4-BE49-F238E27FC236}">
                <a16:creationId xmlns:a16="http://schemas.microsoft.com/office/drawing/2014/main" xmlns="" id="{4EADA2ED-8A8C-4D17-8798-F26BF3B4CE25}"/>
              </a:ext>
              <a:ext uri="{C183D7F6-B498-43B3-948B-1728B52AA6E4}">
                <adec:decorative xmlns:adec="http://schemas.microsoft.com/office/drawing/2017/decorative" xmlns="" val="1"/>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xmlns="" id="{54AB3A25-6605-4446-9E53-ACEECD25E27B}"/>
              </a:ext>
              <a:ext uri="{C183D7F6-B498-43B3-948B-1728B52AA6E4}">
                <adec:decorative xmlns:adec="http://schemas.microsoft.com/office/drawing/2017/decorative" xmlns="" val="1"/>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cxnSp>
        <p:nvCxnSpPr>
          <p:cNvPr id="21" name="Straight Connector 20">
            <a:extLst>
              <a:ext uri="{FF2B5EF4-FFF2-40B4-BE49-F238E27FC236}">
                <a16:creationId xmlns:a16="http://schemas.microsoft.com/office/drawing/2014/main" xmlns="" id="{164C61ED-892E-27D2-A20D-923E9A2522DB}"/>
              </a:ext>
              <a:ext uri="{C183D7F6-B498-43B3-948B-1728B52AA6E4}">
                <adec:decorative xmlns:adec="http://schemas.microsoft.com/office/drawing/2017/decorative" xmlns="" val="1"/>
              </a:ext>
            </a:extLst>
          </p:cNvPr>
          <p:cNvCxnSpPr>
            <a:cxnSpLocks/>
          </p:cNvCxnSpPr>
          <p:nvPr userDrawn="1"/>
        </p:nvCxnSpPr>
        <p:spPr>
          <a:xfrm>
            <a:off x="749786"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 name="Footer Placeholder 8">
            <a:extLst>
              <a:ext uri="{FF2B5EF4-FFF2-40B4-BE49-F238E27FC236}">
                <a16:creationId xmlns:a16="http://schemas.microsoft.com/office/drawing/2014/main" xmlns="" id="{39F1469B-BE77-F4D1-7204-4C2C0D09ED26}"/>
              </a:ext>
            </a:extLst>
          </p:cNvPr>
          <p:cNvSpPr>
            <a:spLocks noGrp="1"/>
          </p:cNvSpPr>
          <p:nvPr>
            <p:ph type="ftr" sz="quarter" idx="17"/>
          </p:nvPr>
        </p:nvSpPr>
        <p:spPr>
          <a:xfrm>
            <a:off x="7556959" y="6356350"/>
            <a:ext cx="4114800" cy="365125"/>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xmlns="" val="1222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257166-6921-4546-BA2C-99E464681F40}"/>
              </a:ext>
            </a:extLst>
          </p:cNvPr>
          <p:cNvSpPr>
            <a:spLocks noGrp="1"/>
          </p:cNvSpPr>
          <p:nvPr>
            <p:ph type="title" hasCustomPrompt="1"/>
          </p:nvPr>
        </p:nvSpPr>
        <p:spPr>
          <a:xfrm>
            <a:off x="1280160" y="188843"/>
            <a:ext cx="9045868" cy="1457395"/>
          </a:xfrm>
        </p:spPr>
        <p:txBody>
          <a:bodyPr/>
          <a:lstStyle/>
          <a:p>
            <a:r>
              <a:rPr lang="en-US" dirty="0"/>
              <a:t>Click to add title</a:t>
            </a:r>
          </a:p>
        </p:txBody>
      </p:sp>
      <p:sp>
        <p:nvSpPr>
          <p:cNvPr id="3" name="Content Placeholder 2">
            <a:extLst>
              <a:ext uri="{FF2B5EF4-FFF2-40B4-BE49-F238E27FC236}">
                <a16:creationId xmlns:a16="http://schemas.microsoft.com/office/drawing/2014/main" xmlns="" id="{695B9122-6371-4049-B57A-33DED7DA2F76}"/>
              </a:ext>
            </a:extLst>
          </p:cNvPr>
          <p:cNvSpPr>
            <a:spLocks noGrp="1"/>
          </p:cNvSpPr>
          <p:nvPr>
            <p:ph sz="half" idx="1" hasCustomPrompt="1"/>
          </p:nvPr>
        </p:nvSpPr>
        <p:spPr>
          <a:xfrm>
            <a:off x="1280160"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BA14555D-0753-4312-A26B-2338813F9BB1}"/>
              </a:ext>
            </a:extLst>
          </p:cNvPr>
          <p:cNvSpPr>
            <a:spLocks noGrp="1"/>
          </p:cNvSpPr>
          <p:nvPr>
            <p:ph sz="half" idx="2" hasCustomPrompt="1"/>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xmlns="" id="{3FB7E8F4-3FB3-45AB-A381-9093CA95AAEE}"/>
              </a:ext>
              <a:ext uri="{C183D7F6-B498-43B3-948B-1728B52AA6E4}">
                <adec:decorative xmlns:adec="http://schemas.microsoft.com/office/drawing/2017/decorative" xmlns="" val="1"/>
              </a:ext>
            </a:extLst>
          </p:cNvPr>
          <p:cNvCxnSpPr>
            <a:cxnSpLocks/>
          </p:cNvCxnSpPr>
          <p:nvPr/>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xmlns="" id="{D8685329-C6A1-4CB4-8AAE-150D0341F6A2}"/>
              </a:ext>
              <a:ext uri="{C183D7F6-B498-43B3-948B-1728B52AA6E4}">
                <adec:decorative xmlns:adec="http://schemas.microsoft.com/office/drawing/2017/decorative" xmlns=""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xmlns="" id="{83CE1DAA-30A3-41AE-8AE1-A7EE5C48A6F3}"/>
              </a:ext>
              <a:ext uri="{C183D7F6-B498-43B3-948B-1728B52AA6E4}">
                <adec:decorative xmlns:adec="http://schemas.microsoft.com/office/drawing/2017/decorative" xmlns=""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xmlns="" id="{065162DD-7ACB-4F9C-90DD-24C743035892}"/>
              </a:ext>
              <a:ext uri="{C183D7F6-B498-43B3-948B-1728B52AA6E4}">
                <adec:decorative xmlns:adec="http://schemas.microsoft.com/office/drawing/2017/decorative" xmlns=""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5" name="Slide Number Placeholder 4">
            <a:extLst>
              <a:ext uri="{FF2B5EF4-FFF2-40B4-BE49-F238E27FC236}">
                <a16:creationId xmlns:a16="http://schemas.microsoft.com/office/drawing/2014/main" xmlns="" id="{EA1819BB-E7A3-5BD5-CF55-44B015FEA9A4}"/>
              </a:ext>
            </a:extLst>
          </p:cNvPr>
          <p:cNvSpPr>
            <a:spLocks noGrp="1"/>
          </p:cNvSpPr>
          <p:nvPr>
            <p:ph type="sldNum" sz="quarter" idx="10"/>
          </p:nvPr>
        </p:nvSpPr>
        <p:spPr/>
        <p:txBody>
          <a:bodyPr/>
          <a:lstStyle/>
          <a:p>
            <a:fld id="{D8DA9DAA-006C-4F4B-980E-E3DF019B24E2}" type="slidenum">
              <a:rPr lang="en-US" smtClean="0"/>
              <a:pPr/>
              <a:t>‹#›</a:t>
            </a:fld>
            <a:endParaRPr lang="en-US" dirty="0"/>
          </a:p>
        </p:txBody>
      </p:sp>
      <p:sp>
        <p:nvSpPr>
          <p:cNvPr id="6" name="Footer Placeholder 8">
            <a:extLst>
              <a:ext uri="{FF2B5EF4-FFF2-40B4-BE49-F238E27FC236}">
                <a16:creationId xmlns:a16="http://schemas.microsoft.com/office/drawing/2014/main" xmlns="" id="{656CA0D1-7F77-E38B-6CDF-EF977C88F67E}"/>
              </a:ext>
            </a:extLst>
          </p:cNvPr>
          <p:cNvSpPr>
            <a:spLocks noGrp="1"/>
          </p:cNvSpPr>
          <p:nvPr>
            <p:ph type="ftr" sz="quarter" idx="17"/>
          </p:nvPr>
        </p:nvSpPr>
        <p:spPr>
          <a:xfrm>
            <a:off x="7223760" y="6356350"/>
            <a:ext cx="4114800" cy="365125"/>
          </a:xfrm>
        </p:spPr>
        <p:txBody>
          <a:bodyPr/>
          <a:lstStyle/>
          <a:p>
            <a:endParaRPr lang="en-US" dirty="0"/>
          </a:p>
        </p:txBody>
      </p:sp>
    </p:spTree>
    <p:extLst>
      <p:ext uri="{BB962C8B-B14F-4D97-AF65-F5344CB8AC3E}">
        <p14:creationId xmlns:p14="http://schemas.microsoft.com/office/powerpoint/2010/main" xmlns="" val="1205288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F057AE-3B3B-4261-B912-BF9EB9A58C36}"/>
              </a:ext>
            </a:extLst>
          </p:cNvPr>
          <p:cNvSpPr>
            <a:spLocks noGrp="1"/>
          </p:cNvSpPr>
          <p:nvPr>
            <p:ph type="title" hasCustomPrompt="1"/>
          </p:nvPr>
        </p:nvSpPr>
        <p:spPr>
          <a:xfrm>
            <a:off x="1280160" y="325369"/>
            <a:ext cx="9137012" cy="1325563"/>
          </a:xfrm>
        </p:spPr>
        <p:txBody>
          <a:bodyPr/>
          <a:lstStyle>
            <a:lvl1pPr>
              <a:defRPr sz="4000"/>
            </a:lvl1pPr>
          </a:lstStyle>
          <a:p>
            <a:r>
              <a:rPr lang="en-US" dirty="0"/>
              <a:t>Click to add title</a:t>
            </a:r>
          </a:p>
        </p:txBody>
      </p:sp>
      <p:sp>
        <p:nvSpPr>
          <p:cNvPr id="3" name="Text Placeholder 2">
            <a:extLst>
              <a:ext uri="{FF2B5EF4-FFF2-40B4-BE49-F238E27FC236}">
                <a16:creationId xmlns:a16="http://schemas.microsoft.com/office/drawing/2014/main" xmlns="" id="{72A2D237-A706-4712-90CA-B04517CBBE05}"/>
              </a:ext>
            </a:extLst>
          </p:cNvPr>
          <p:cNvSpPr>
            <a:spLocks noGrp="1"/>
          </p:cNvSpPr>
          <p:nvPr>
            <p:ph type="body" idx="1" hasCustomPrompt="1"/>
          </p:nvPr>
        </p:nvSpPr>
        <p:spPr>
          <a:xfrm>
            <a:off x="1280160" y="1828800"/>
            <a:ext cx="4846320" cy="1188720"/>
          </a:xfrm>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xmlns="" id="{8DE39CA1-2B6D-427E-9688-9093D5865CB7}"/>
              </a:ext>
            </a:extLst>
          </p:cNvPr>
          <p:cNvSpPr>
            <a:spLocks noGrp="1"/>
          </p:cNvSpPr>
          <p:nvPr>
            <p:ph sz="half" idx="2" hasCustomPrompt="1"/>
          </p:nvPr>
        </p:nvSpPr>
        <p:spPr>
          <a:xfrm>
            <a:off x="1280160" y="3108960"/>
            <a:ext cx="4846320" cy="3383280"/>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F3D53357-616B-47F4-944B-F979FE96635D}"/>
              </a:ext>
            </a:extLst>
          </p:cNvPr>
          <p:cNvSpPr>
            <a:spLocks noGrp="1"/>
          </p:cNvSpPr>
          <p:nvPr>
            <p:ph type="body" sz="quarter" idx="3" hasCustomPrompt="1"/>
          </p:nvPr>
        </p:nvSpPr>
        <p:spPr>
          <a:xfrm>
            <a:off x="6723402" y="1828800"/>
            <a:ext cx="4846320" cy="1188720"/>
          </a:xfrm>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xmlns="" id="{BD7EA593-3036-4FB5-94B4-D9431DF04871}"/>
              </a:ext>
            </a:extLst>
          </p:cNvPr>
          <p:cNvSpPr>
            <a:spLocks noGrp="1"/>
          </p:cNvSpPr>
          <p:nvPr>
            <p:ph sz="quarter" idx="4" hasCustomPrompt="1"/>
          </p:nvPr>
        </p:nvSpPr>
        <p:spPr>
          <a:xfrm>
            <a:off x="6723402" y="3108960"/>
            <a:ext cx="4846320" cy="3383280"/>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xmlns="" id="{160F34ED-DA60-4CC2-B735-B0EC5D9FEA35}"/>
              </a:ext>
              <a:ext uri="{C183D7F6-B498-43B3-948B-1728B52AA6E4}">
                <adec:decorative xmlns:adec="http://schemas.microsoft.com/office/drawing/2017/decorative" xmlns="" val="1"/>
              </a:ext>
            </a:extLst>
          </p:cNvPr>
          <p:cNvCxnSpPr>
            <a:cxnSpLocks/>
          </p:cNvCxnSpPr>
          <p:nvPr/>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xmlns="" id="{A9475260-301F-4744-B1DA-7B00F6FB4342}"/>
              </a:ext>
              <a:ext uri="{C183D7F6-B498-43B3-948B-1728B52AA6E4}">
                <adec:decorative xmlns:adec="http://schemas.microsoft.com/office/drawing/2017/decorative" xmlns=""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xmlns="" id="{9BBD3F4B-0836-48C5-AC68-747456D1DD50}"/>
              </a:ext>
              <a:ext uri="{C183D7F6-B498-43B3-948B-1728B52AA6E4}">
                <adec:decorative xmlns:adec="http://schemas.microsoft.com/office/drawing/2017/decorative" xmlns=""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xmlns="" id="{9B4398D5-99F4-4F83-AA77-9B4177648CAF}"/>
              </a:ext>
              <a:ext uri="{C183D7F6-B498-43B3-948B-1728B52AA6E4}">
                <adec:decorative xmlns:adec="http://schemas.microsoft.com/office/drawing/2017/decorative" xmlns=""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7" name="Slide Number Placeholder 6">
            <a:extLst>
              <a:ext uri="{FF2B5EF4-FFF2-40B4-BE49-F238E27FC236}">
                <a16:creationId xmlns:a16="http://schemas.microsoft.com/office/drawing/2014/main" xmlns="" id="{91B3049B-B70C-90CE-F14A-8859AAA79FDE}"/>
              </a:ext>
            </a:extLst>
          </p:cNvPr>
          <p:cNvSpPr>
            <a:spLocks noGrp="1"/>
          </p:cNvSpPr>
          <p:nvPr>
            <p:ph type="sldNum" sz="quarter" idx="10"/>
          </p:nvPr>
        </p:nvSpPr>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8" name="Footer Placeholder 8">
            <a:extLst>
              <a:ext uri="{FF2B5EF4-FFF2-40B4-BE49-F238E27FC236}">
                <a16:creationId xmlns:a16="http://schemas.microsoft.com/office/drawing/2014/main" xmlns="" id="{B0735714-67CF-1E06-460B-5F63E918C88C}"/>
              </a:ext>
            </a:extLst>
          </p:cNvPr>
          <p:cNvSpPr>
            <a:spLocks noGrp="1"/>
          </p:cNvSpPr>
          <p:nvPr>
            <p:ph type="ftr" sz="quarter" idx="17"/>
          </p:nvPr>
        </p:nvSpPr>
        <p:spPr>
          <a:xfrm>
            <a:off x="7462012" y="6492240"/>
            <a:ext cx="4114800" cy="229235"/>
          </a:xfrm>
        </p:spPr>
        <p:txBody>
          <a:bodyPr/>
          <a:lstStyle/>
          <a:p>
            <a:endParaRPr lang="en-US" dirty="0"/>
          </a:p>
        </p:txBody>
      </p:sp>
    </p:spTree>
    <p:extLst>
      <p:ext uri="{BB962C8B-B14F-4D97-AF65-F5344CB8AC3E}">
        <p14:creationId xmlns:p14="http://schemas.microsoft.com/office/powerpoint/2010/main" xmlns="" val="937595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EFE408-BFE1-16DC-F7C6-47F55C171AC6}"/>
              </a:ext>
              <a:ext uri="{C183D7F6-B498-43B3-948B-1728B52AA6E4}">
                <adec:decorative xmlns:adec="http://schemas.microsoft.com/office/drawing/2017/decorative" xmlns="" val="1"/>
              </a:ext>
            </a:extLst>
          </p:cNvPr>
          <p:cNvSpPr/>
          <p:nvPr userDrawn="1"/>
        </p:nvSpPr>
        <p:spPr>
          <a:xfrm>
            <a:off x="6096000" y="0"/>
            <a:ext cx="609600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B5F057AE-3B3B-4261-B912-BF9EB9A58C36}"/>
              </a:ext>
            </a:extLst>
          </p:cNvPr>
          <p:cNvSpPr>
            <a:spLocks noGrp="1"/>
          </p:cNvSpPr>
          <p:nvPr>
            <p:ph type="title"/>
          </p:nvPr>
        </p:nvSpPr>
        <p:spPr>
          <a:xfrm>
            <a:off x="6261654" y="338328"/>
            <a:ext cx="5214465" cy="3046691"/>
          </a:xfrm>
        </p:spPr>
        <p:txBody>
          <a:bodyPr lIns="91440" rIns="91440" anchor="b" anchorCtr="0"/>
          <a:lstStyle>
            <a:lvl1pPr algn="l">
              <a:defRPr sz="4000" b="1" cap="all" spc="400" baseline="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72A2D237-A706-4712-90CA-B04517CBBE05}"/>
              </a:ext>
            </a:extLst>
          </p:cNvPr>
          <p:cNvSpPr>
            <a:spLocks noGrp="1"/>
          </p:cNvSpPr>
          <p:nvPr>
            <p:ph type="body" idx="1" hasCustomPrompt="1"/>
          </p:nvPr>
        </p:nvSpPr>
        <p:spPr>
          <a:xfrm>
            <a:off x="731520" y="336881"/>
            <a:ext cx="4846320" cy="914400"/>
          </a:xfrm>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xmlns="" id="{8DE39CA1-2B6D-427E-9688-9093D5865CB7}"/>
              </a:ext>
            </a:extLst>
          </p:cNvPr>
          <p:cNvSpPr>
            <a:spLocks noGrp="1"/>
          </p:cNvSpPr>
          <p:nvPr>
            <p:ph sz="half" idx="2" hasCustomPrompt="1"/>
          </p:nvPr>
        </p:nvSpPr>
        <p:spPr>
          <a:xfrm>
            <a:off x="731520" y="1376406"/>
            <a:ext cx="4846320" cy="2011680"/>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F3D53357-616B-47F4-944B-F979FE96635D}"/>
              </a:ext>
            </a:extLst>
          </p:cNvPr>
          <p:cNvSpPr>
            <a:spLocks noGrp="1"/>
          </p:cNvSpPr>
          <p:nvPr>
            <p:ph type="body" sz="quarter" idx="3" hasCustomPrompt="1"/>
          </p:nvPr>
        </p:nvSpPr>
        <p:spPr>
          <a:xfrm>
            <a:off x="731520" y="3474709"/>
            <a:ext cx="4846320" cy="914400"/>
          </a:xfrm>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xmlns="" id="{BD7EA593-3036-4FB5-94B4-D9431DF04871}"/>
              </a:ext>
            </a:extLst>
          </p:cNvPr>
          <p:cNvSpPr>
            <a:spLocks noGrp="1"/>
          </p:cNvSpPr>
          <p:nvPr>
            <p:ph sz="quarter" idx="4" hasCustomPrompt="1"/>
          </p:nvPr>
        </p:nvSpPr>
        <p:spPr>
          <a:xfrm>
            <a:off x="731520" y="4514234"/>
            <a:ext cx="4846320" cy="2011680"/>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xmlns="" id="{160F34ED-DA60-4CC2-B735-B0EC5D9FEA35}"/>
              </a:ext>
              <a:ext uri="{C183D7F6-B498-43B3-948B-1728B52AA6E4}">
                <adec:decorative xmlns:adec="http://schemas.microsoft.com/office/drawing/2017/decorative" xmlns="" val="1"/>
              </a:ext>
            </a:extLst>
          </p:cNvPr>
          <p:cNvCxnSpPr>
            <a:cxnSpLocks/>
          </p:cNvCxnSpPr>
          <p:nvPr/>
        </p:nvCxnSpPr>
        <p:spPr>
          <a:xfrm>
            <a:off x="11585448"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xmlns="" id="{91B3049B-B70C-90CE-F14A-8859AAA79FDE}"/>
              </a:ext>
            </a:extLst>
          </p:cNvPr>
          <p:cNvSpPr>
            <a:spLocks noGrp="1"/>
          </p:cNvSpPr>
          <p:nvPr>
            <p:ph type="sldNum" sz="quarter" idx="10"/>
          </p:nvPr>
        </p:nvSpPr>
        <p:spPr>
          <a:xfrm>
            <a:off x="11320272" y="726630"/>
            <a:ext cx="520991" cy="517379"/>
          </a:xfrm>
        </p:spPr>
        <p:txBody>
          <a:bodyPr/>
          <a:lstStyle>
            <a:lvl1pPr>
              <a:defRPr>
                <a:solidFill>
                  <a:schemeClr val="bg1"/>
                </a:solidFill>
              </a:defRPr>
            </a:lvl1pPr>
          </a:lstStyle>
          <a:p>
            <a:fld id="{D8DA9DAA-006C-4F4B-980E-E3DF019B24E2}" type="slidenum">
              <a:rPr lang="en-US" smtClean="0"/>
              <a:pPr/>
              <a:t>‹#›</a:t>
            </a:fld>
            <a:endParaRPr lang="en-US" dirty="0"/>
          </a:p>
        </p:txBody>
      </p:sp>
      <p:grpSp>
        <p:nvGrpSpPr>
          <p:cNvPr id="13" name="Group 12">
            <a:extLst>
              <a:ext uri="{FF2B5EF4-FFF2-40B4-BE49-F238E27FC236}">
                <a16:creationId xmlns:a16="http://schemas.microsoft.com/office/drawing/2014/main" xmlns="" id="{4717D91C-F78C-0E4C-FB27-7112AB840A1C}"/>
              </a:ext>
              <a:ext uri="{C183D7F6-B498-43B3-948B-1728B52AA6E4}">
                <adec:decorative xmlns:adec="http://schemas.microsoft.com/office/drawing/2017/decorative" xmlns="" val="1"/>
              </a:ext>
            </a:extLst>
          </p:cNvPr>
          <p:cNvGrpSpPr/>
          <p:nvPr userDrawn="1"/>
        </p:nvGrpSpPr>
        <p:grpSpPr>
          <a:xfrm>
            <a:off x="6929065" y="5633517"/>
            <a:ext cx="465456" cy="581432"/>
            <a:chOff x="7843462" y="2744546"/>
            <a:chExt cx="465456" cy="581432"/>
          </a:xfrm>
        </p:grpSpPr>
        <p:sp>
          <p:nvSpPr>
            <p:cNvPr id="15" name="Graphic 12">
              <a:extLst>
                <a:ext uri="{FF2B5EF4-FFF2-40B4-BE49-F238E27FC236}">
                  <a16:creationId xmlns:a16="http://schemas.microsoft.com/office/drawing/2014/main" xmlns=""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7" name="Graphic 13">
              <a:extLst>
                <a:ext uri="{FF2B5EF4-FFF2-40B4-BE49-F238E27FC236}">
                  <a16:creationId xmlns:a16="http://schemas.microsoft.com/office/drawing/2014/main" xmlns=""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18" name="Graphic 15">
              <a:extLst>
                <a:ext uri="{FF2B5EF4-FFF2-40B4-BE49-F238E27FC236}">
                  <a16:creationId xmlns:a16="http://schemas.microsoft.com/office/drawing/2014/main" xmlns=""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9" name="Footer Placeholder 8">
            <a:extLst>
              <a:ext uri="{FF2B5EF4-FFF2-40B4-BE49-F238E27FC236}">
                <a16:creationId xmlns:a16="http://schemas.microsoft.com/office/drawing/2014/main" xmlns="" id="{E8E2F45C-E764-AA29-898D-B0AF3868E5DA}"/>
              </a:ext>
            </a:extLst>
          </p:cNvPr>
          <p:cNvSpPr>
            <a:spLocks noGrp="1"/>
          </p:cNvSpPr>
          <p:nvPr>
            <p:ph type="ftr" sz="quarter" idx="17"/>
          </p:nvPr>
        </p:nvSpPr>
        <p:spPr>
          <a:xfrm>
            <a:off x="731520" y="6521119"/>
            <a:ext cx="4114800" cy="200356"/>
          </a:xfrm>
        </p:spPr>
        <p:txBody>
          <a:bodyPr/>
          <a:lstStyle>
            <a:lvl1pPr algn="l">
              <a:defRPr/>
            </a:lvl1pPr>
          </a:lstStyle>
          <a:p>
            <a:endParaRPr lang="en-US" dirty="0"/>
          </a:p>
        </p:txBody>
      </p:sp>
    </p:spTree>
    <p:extLst>
      <p:ext uri="{BB962C8B-B14F-4D97-AF65-F5344CB8AC3E}">
        <p14:creationId xmlns:p14="http://schemas.microsoft.com/office/powerpoint/2010/main" xmlns="" val="2479320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Lef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EFE408-BFE1-16DC-F7C6-47F55C171AC6}"/>
              </a:ext>
              <a:ext uri="{C183D7F6-B498-43B3-948B-1728B52AA6E4}">
                <adec:decorative xmlns:adec="http://schemas.microsoft.com/office/drawing/2017/decorative" xmlns="" val="1"/>
              </a:ext>
            </a:extLst>
          </p:cNvPr>
          <p:cNvSpPr/>
          <p:nvPr userDrawn="1"/>
        </p:nvSpPr>
        <p:spPr>
          <a:xfrm>
            <a:off x="6096000" y="0"/>
            <a:ext cx="609600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B5F057AE-3B3B-4261-B912-BF9EB9A58C36}"/>
              </a:ext>
            </a:extLst>
          </p:cNvPr>
          <p:cNvSpPr>
            <a:spLocks noGrp="1"/>
          </p:cNvSpPr>
          <p:nvPr>
            <p:ph type="title"/>
          </p:nvPr>
        </p:nvSpPr>
        <p:spPr>
          <a:xfrm>
            <a:off x="6261654" y="338328"/>
            <a:ext cx="5214465" cy="3046691"/>
          </a:xfrm>
        </p:spPr>
        <p:txBody>
          <a:bodyPr lIns="91440" rIns="91440" anchor="b" anchorCtr="0"/>
          <a:lstStyle>
            <a:lvl1pPr algn="l">
              <a:defRPr sz="4000" b="1" cap="all" spc="400" baseline="0">
                <a:solidFill>
                  <a:schemeClr val="bg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xmlns="" id="{8DE39CA1-2B6D-427E-9688-9093D5865CB7}"/>
              </a:ext>
            </a:extLst>
          </p:cNvPr>
          <p:cNvSpPr>
            <a:spLocks noGrp="1"/>
          </p:cNvSpPr>
          <p:nvPr>
            <p:ph sz="half" idx="2" hasCustomPrompt="1"/>
          </p:nvPr>
        </p:nvSpPr>
        <p:spPr>
          <a:xfrm>
            <a:off x="731520" y="336881"/>
            <a:ext cx="4846320" cy="3051205"/>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xmlns="" id="{BD7EA593-3036-4FB5-94B4-D9431DF04871}"/>
              </a:ext>
            </a:extLst>
          </p:cNvPr>
          <p:cNvSpPr>
            <a:spLocks noGrp="1"/>
          </p:cNvSpPr>
          <p:nvPr>
            <p:ph sz="quarter" idx="4" hasCustomPrompt="1"/>
          </p:nvPr>
        </p:nvSpPr>
        <p:spPr>
          <a:xfrm>
            <a:off x="731520" y="3474709"/>
            <a:ext cx="4846320" cy="3051205"/>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xmlns="" id="{160F34ED-DA60-4CC2-B735-B0EC5D9FEA35}"/>
              </a:ext>
              <a:ext uri="{C183D7F6-B498-43B3-948B-1728B52AA6E4}">
                <adec:decorative xmlns:adec="http://schemas.microsoft.com/office/drawing/2017/decorative" xmlns="" val="1"/>
              </a:ext>
            </a:extLst>
          </p:cNvPr>
          <p:cNvCxnSpPr>
            <a:cxnSpLocks/>
          </p:cNvCxnSpPr>
          <p:nvPr/>
        </p:nvCxnSpPr>
        <p:spPr>
          <a:xfrm>
            <a:off x="11585448"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xmlns="" id="{91B3049B-B70C-90CE-F14A-8859AAA79FDE}"/>
              </a:ext>
            </a:extLst>
          </p:cNvPr>
          <p:cNvSpPr>
            <a:spLocks noGrp="1"/>
          </p:cNvSpPr>
          <p:nvPr>
            <p:ph type="sldNum" sz="quarter" idx="10"/>
          </p:nvPr>
        </p:nvSpPr>
        <p:spPr>
          <a:xfrm>
            <a:off x="11320272" y="726630"/>
            <a:ext cx="520991" cy="517379"/>
          </a:xfrm>
        </p:spPr>
        <p:txBody>
          <a:bodyPr/>
          <a:lstStyle>
            <a:lvl1pPr>
              <a:defRPr>
                <a:solidFill>
                  <a:schemeClr val="bg1"/>
                </a:solidFill>
              </a:defRPr>
            </a:lvl1pPr>
          </a:lstStyle>
          <a:p>
            <a:fld id="{D8DA9DAA-006C-4F4B-980E-E3DF019B24E2}" type="slidenum">
              <a:rPr lang="en-US" smtClean="0"/>
              <a:pPr/>
              <a:t>‹#›</a:t>
            </a:fld>
            <a:endParaRPr lang="en-US" dirty="0"/>
          </a:p>
        </p:txBody>
      </p:sp>
      <p:grpSp>
        <p:nvGrpSpPr>
          <p:cNvPr id="13" name="Group 12">
            <a:extLst>
              <a:ext uri="{FF2B5EF4-FFF2-40B4-BE49-F238E27FC236}">
                <a16:creationId xmlns:a16="http://schemas.microsoft.com/office/drawing/2014/main" xmlns="" id="{4717D91C-F78C-0E4C-FB27-7112AB840A1C}"/>
              </a:ext>
              <a:ext uri="{C183D7F6-B498-43B3-948B-1728B52AA6E4}">
                <adec:decorative xmlns:adec="http://schemas.microsoft.com/office/drawing/2017/decorative" xmlns="" val="1"/>
              </a:ext>
            </a:extLst>
          </p:cNvPr>
          <p:cNvGrpSpPr/>
          <p:nvPr userDrawn="1"/>
        </p:nvGrpSpPr>
        <p:grpSpPr>
          <a:xfrm>
            <a:off x="6929065" y="5633517"/>
            <a:ext cx="465456" cy="581432"/>
            <a:chOff x="7843462" y="2744546"/>
            <a:chExt cx="465456" cy="581432"/>
          </a:xfrm>
        </p:grpSpPr>
        <p:sp>
          <p:nvSpPr>
            <p:cNvPr id="15" name="Graphic 12">
              <a:extLst>
                <a:ext uri="{FF2B5EF4-FFF2-40B4-BE49-F238E27FC236}">
                  <a16:creationId xmlns:a16="http://schemas.microsoft.com/office/drawing/2014/main" xmlns=""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7" name="Graphic 13">
              <a:extLst>
                <a:ext uri="{FF2B5EF4-FFF2-40B4-BE49-F238E27FC236}">
                  <a16:creationId xmlns:a16="http://schemas.microsoft.com/office/drawing/2014/main" xmlns=""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18" name="Graphic 15">
              <a:extLst>
                <a:ext uri="{FF2B5EF4-FFF2-40B4-BE49-F238E27FC236}">
                  <a16:creationId xmlns:a16="http://schemas.microsoft.com/office/drawing/2014/main" xmlns=""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9" name="Footer Placeholder 8">
            <a:extLst>
              <a:ext uri="{FF2B5EF4-FFF2-40B4-BE49-F238E27FC236}">
                <a16:creationId xmlns:a16="http://schemas.microsoft.com/office/drawing/2014/main" xmlns="" id="{E8E2F45C-E764-AA29-898D-B0AF3868E5DA}"/>
              </a:ext>
            </a:extLst>
          </p:cNvPr>
          <p:cNvSpPr>
            <a:spLocks noGrp="1"/>
          </p:cNvSpPr>
          <p:nvPr>
            <p:ph type="ftr" sz="quarter" idx="17"/>
          </p:nvPr>
        </p:nvSpPr>
        <p:spPr>
          <a:xfrm>
            <a:off x="731520" y="6521119"/>
            <a:ext cx="4114800" cy="200356"/>
          </a:xfrm>
        </p:spPr>
        <p:txBody>
          <a:bodyPr/>
          <a:lstStyle>
            <a:lvl1pPr algn="l">
              <a:defRPr/>
            </a:lvl1pPr>
          </a:lstStyle>
          <a:p>
            <a:endParaRPr lang="en-US" dirty="0"/>
          </a:p>
        </p:txBody>
      </p:sp>
    </p:spTree>
    <p:extLst>
      <p:ext uri="{BB962C8B-B14F-4D97-AF65-F5344CB8AC3E}">
        <p14:creationId xmlns:p14="http://schemas.microsoft.com/office/powerpoint/2010/main" xmlns="" val="1727770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EFE408-BFE1-16DC-F7C6-47F55C171AC6}"/>
              </a:ext>
              <a:ext uri="{C183D7F6-B498-43B3-948B-1728B52AA6E4}">
                <adec:decorative xmlns:adec="http://schemas.microsoft.com/office/drawing/2017/decorative" xmlns="" val="1"/>
              </a:ext>
            </a:extLst>
          </p:cNvPr>
          <p:cNvSpPr/>
          <p:nvPr userDrawn="1"/>
        </p:nvSpPr>
        <p:spPr>
          <a:xfrm>
            <a:off x="0" y="0"/>
            <a:ext cx="63246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B5F057AE-3B3B-4261-B912-BF9EB9A58C36}"/>
              </a:ext>
            </a:extLst>
          </p:cNvPr>
          <p:cNvSpPr>
            <a:spLocks noGrp="1"/>
          </p:cNvSpPr>
          <p:nvPr>
            <p:ph type="title"/>
          </p:nvPr>
        </p:nvSpPr>
        <p:spPr>
          <a:xfrm>
            <a:off x="1005623" y="338328"/>
            <a:ext cx="5227836" cy="3044952"/>
          </a:xfrm>
        </p:spPr>
        <p:txBody>
          <a:bodyPr lIns="91440" rIns="91440" anchor="b" anchorCtr="0"/>
          <a:lstStyle>
            <a:lvl1pPr algn="l">
              <a:defRPr sz="4000" b="1" cap="all" spc="400" baseline="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72A2D237-A706-4712-90CA-B04517CBBE05}"/>
              </a:ext>
            </a:extLst>
          </p:cNvPr>
          <p:cNvSpPr>
            <a:spLocks noGrp="1"/>
          </p:cNvSpPr>
          <p:nvPr>
            <p:ph type="body" idx="1" hasCustomPrompt="1"/>
          </p:nvPr>
        </p:nvSpPr>
        <p:spPr>
          <a:xfrm>
            <a:off x="6789420" y="336881"/>
            <a:ext cx="4846320" cy="914400"/>
          </a:xfrm>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xmlns="" id="{8DE39CA1-2B6D-427E-9688-9093D5865CB7}"/>
              </a:ext>
            </a:extLst>
          </p:cNvPr>
          <p:cNvSpPr>
            <a:spLocks noGrp="1"/>
          </p:cNvSpPr>
          <p:nvPr>
            <p:ph sz="half" idx="2" hasCustomPrompt="1"/>
          </p:nvPr>
        </p:nvSpPr>
        <p:spPr>
          <a:xfrm>
            <a:off x="6789420" y="1376406"/>
            <a:ext cx="4846320" cy="2011680"/>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F3D53357-616B-47F4-944B-F979FE96635D}"/>
              </a:ext>
            </a:extLst>
          </p:cNvPr>
          <p:cNvSpPr>
            <a:spLocks noGrp="1"/>
          </p:cNvSpPr>
          <p:nvPr>
            <p:ph type="body" sz="quarter" idx="3" hasCustomPrompt="1"/>
          </p:nvPr>
        </p:nvSpPr>
        <p:spPr>
          <a:xfrm>
            <a:off x="6789420" y="3474709"/>
            <a:ext cx="4846320" cy="914400"/>
          </a:xfrm>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xmlns="" id="{BD7EA593-3036-4FB5-94B4-D9431DF04871}"/>
              </a:ext>
            </a:extLst>
          </p:cNvPr>
          <p:cNvSpPr>
            <a:spLocks noGrp="1"/>
          </p:cNvSpPr>
          <p:nvPr>
            <p:ph sz="quarter" idx="4" hasCustomPrompt="1"/>
          </p:nvPr>
        </p:nvSpPr>
        <p:spPr>
          <a:xfrm>
            <a:off x="6789420" y="4514234"/>
            <a:ext cx="4846320" cy="2011680"/>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xmlns="" id="{160F34ED-DA60-4CC2-B735-B0EC5D9FEA35}"/>
              </a:ext>
              <a:ext uri="{C183D7F6-B498-43B3-948B-1728B52AA6E4}">
                <adec:decorative xmlns:adec="http://schemas.microsoft.com/office/drawing/2017/decorative" xmlns="" val="1"/>
              </a:ext>
            </a:extLst>
          </p:cNvPr>
          <p:cNvCxnSpPr>
            <a:cxnSpLocks/>
          </p:cNvCxnSpPr>
          <p:nvPr/>
        </p:nvCxnSpPr>
        <p:spPr>
          <a:xfrm>
            <a:off x="749808"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xmlns="" id="{91B3049B-B70C-90CE-F14A-8859AAA79FDE}"/>
              </a:ext>
            </a:extLst>
          </p:cNvPr>
          <p:cNvSpPr>
            <a:spLocks noGrp="1"/>
          </p:cNvSpPr>
          <p:nvPr>
            <p:ph type="sldNum" sz="quarter" idx="10"/>
          </p:nvPr>
        </p:nvSpPr>
        <p:spPr>
          <a:xfrm>
            <a:off x="484632" y="726630"/>
            <a:ext cx="520991" cy="517379"/>
          </a:xfrm>
        </p:spPr>
        <p:txBody>
          <a:bodyPr/>
          <a:lstStyle>
            <a:lvl1pPr>
              <a:defRPr>
                <a:solidFill>
                  <a:schemeClr val="bg1"/>
                </a:solidFill>
              </a:defRPr>
            </a:lvl1pPr>
          </a:lstStyle>
          <a:p>
            <a:fld id="{D8DA9DAA-006C-4F4B-980E-E3DF019B24E2}" type="slidenum">
              <a:rPr lang="en-US" smtClean="0"/>
              <a:pPr/>
              <a:t>‹#›</a:t>
            </a:fld>
            <a:endParaRPr lang="en-US" dirty="0"/>
          </a:p>
        </p:txBody>
      </p:sp>
      <p:grpSp>
        <p:nvGrpSpPr>
          <p:cNvPr id="13" name="Group 12">
            <a:extLst>
              <a:ext uri="{FF2B5EF4-FFF2-40B4-BE49-F238E27FC236}">
                <a16:creationId xmlns:a16="http://schemas.microsoft.com/office/drawing/2014/main" xmlns="" id="{4717D91C-F78C-0E4C-FB27-7112AB840A1C}"/>
              </a:ext>
              <a:ext uri="{C183D7F6-B498-43B3-948B-1728B52AA6E4}">
                <adec:decorative xmlns:adec="http://schemas.microsoft.com/office/drawing/2017/decorative" xmlns="" val="1"/>
              </a:ext>
            </a:extLst>
          </p:cNvPr>
          <p:cNvGrpSpPr/>
          <p:nvPr userDrawn="1"/>
        </p:nvGrpSpPr>
        <p:grpSpPr>
          <a:xfrm>
            <a:off x="5322570" y="5680647"/>
            <a:ext cx="465456" cy="581432"/>
            <a:chOff x="7843462" y="2744546"/>
            <a:chExt cx="465456" cy="581432"/>
          </a:xfrm>
        </p:grpSpPr>
        <p:sp>
          <p:nvSpPr>
            <p:cNvPr id="15" name="Graphic 12">
              <a:extLst>
                <a:ext uri="{FF2B5EF4-FFF2-40B4-BE49-F238E27FC236}">
                  <a16:creationId xmlns:a16="http://schemas.microsoft.com/office/drawing/2014/main" xmlns=""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7" name="Graphic 13">
              <a:extLst>
                <a:ext uri="{FF2B5EF4-FFF2-40B4-BE49-F238E27FC236}">
                  <a16:creationId xmlns:a16="http://schemas.microsoft.com/office/drawing/2014/main" xmlns=""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18" name="Graphic 15">
              <a:extLst>
                <a:ext uri="{FF2B5EF4-FFF2-40B4-BE49-F238E27FC236}">
                  <a16:creationId xmlns:a16="http://schemas.microsoft.com/office/drawing/2014/main" xmlns=""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9" name="Footer Placeholder 8">
            <a:extLst>
              <a:ext uri="{FF2B5EF4-FFF2-40B4-BE49-F238E27FC236}">
                <a16:creationId xmlns:a16="http://schemas.microsoft.com/office/drawing/2014/main" xmlns="" id="{85957755-0358-B3C7-7BA4-70EED3129044}"/>
              </a:ext>
            </a:extLst>
          </p:cNvPr>
          <p:cNvSpPr>
            <a:spLocks noGrp="1"/>
          </p:cNvSpPr>
          <p:nvPr>
            <p:ph type="ftr" sz="quarter" idx="17"/>
          </p:nvPr>
        </p:nvSpPr>
        <p:spPr>
          <a:xfrm>
            <a:off x="7520940" y="6521119"/>
            <a:ext cx="4114800" cy="200356"/>
          </a:xfrm>
        </p:spPr>
        <p:txBody>
          <a:bodyPr/>
          <a:lstStyle/>
          <a:p>
            <a:endParaRPr lang="en-US" dirty="0"/>
          </a:p>
        </p:txBody>
      </p:sp>
    </p:spTree>
    <p:extLst>
      <p:ext uri="{BB962C8B-B14F-4D97-AF65-F5344CB8AC3E}">
        <p14:creationId xmlns:p14="http://schemas.microsoft.com/office/powerpoint/2010/main" xmlns="" val="34873764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EFE408-BFE1-16DC-F7C6-47F55C171AC6}"/>
              </a:ext>
              <a:ext uri="{C183D7F6-B498-43B3-948B-1728B52AA6E4}">
                <adec:decorative xmlns:adec="http://schemas.microsoft.com/office/drawing/2017/decorative" xmlns="" val="1"/>
              </a:ext>
            </a:extLst>
          </p:cNvPr>
          <p:cNvSpPr/>
          <p:nvPr userDrawn="1"/>
        </p:nvSpPr>
        <p:spPr>
          <a:xfrm>
            <a:off x="0" y="0"/>
            <a:ext cx="63246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B5F057AE-3B3B-4261-B912-BF9EB9A58C36}"/>
              </a:ext>
            </a:extLst>
          </p:cNvPr>
          <p:cNvSpPr>
            <a:spLocks noGrp="1"/>
          </p:cNvSpPr>
          <p:nvPr>
            <p:ph type="title"/>
          </p:nvPr>
        </p:nvSpPr>
        <p:spPr>
          <a:xfrm>
            <a:off x="1005623" y="338328"/>
            <a:ext cx="5227836" cy="3044952"/>
          </a:xfrm>
        </p:spPr>
        <p:txBody>
          <a:bodyPr lIns="91440" rIns="91440" anchor="b" anchorCtr="0"/>
          <a:lstStyle>
            <a:lvl1pPr algn="l">
              <a:defRPr sz="4000" b="1" cap="all" spc="400" baseline="0">
                <a:solidFill>
                  <a:schemeClr val="bg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xmlns="" id="{8DE39CA1-2B6D-427E-9688-9093D5865CB7}"/>
              </a:ext>
            </a:extLst>
          </p:cNvPr>
          <p:cNvSpPr>
            <a:spLocks noGrp="1"/>
          </p:cNvSpPr>
          <p:nvPr>
            <p:ph sz="half" idx="2" hasCustomPrompt="1"/>
          </p:nvPr>
        </p:nvSpPr>
        <p:spPr>
          <a:xfrm>
            <a:off x="6789420" y="336881"/>
            <a:ext cx="4846320" cy="3051205"/>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xmlns="" id="{BD7EA593-3036-4FB5-94B4-D9431DF04871}"/>
              </a:ext>
            </a:extLst>
          </p:cNvPr>
          <p:cNvSpPr>
            <a:spLocks noGrp="1"/>
          </p:cNvSpPr>
          <p:nvPr>
            <p:ph sz="quarter" idx="4" hasCustomPrompt="1"/>
          </p:nvPr>
        </p:nvSpPr>
        <p:spPr>
          <a:xfrm>
            <a:off x="6789420" y="3474709"/>
            <a:ext cx="4846320" cy="3051205"/>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xmlns="" id="{160F34ED-DA60-4CC2-B735-B0EC5D9FEA35}"/>
              </a:ext>
              <a:ext uri="{C183D7F6-B498-43B3-948B-1728B52AA6E4}">
                <adec:decorative xmlns:adec="http://schemas.microsoft.com/office/drawing/2017/decorative" xmlns="" val="1"/>
              </a:ext>
            </a:extLst>
          </p:cNvPr>
          <p:cNvCxnSpPr>
            <a:cxnSpLocks/>
          </p:cNvCxnSpPr>
          <p:nvPr/>
        </p:nvCxnSpPr>
        <p:spPr>
          <a:xfrm>
            <a:off x="749808"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xmlns="" id="{91B3049B-B70C-90CE-F14A-8859AAA79FDE}"/>
              </a:ext>
            </a:extLst>
          </p:cNvPr>
          <p:cNvSpPr>
            <a:spLocks noGrp="1"/>
          </p:cNvSpPr>
          <p:nvPr>
            <p:ph type="sldNum" sz="quarter" idx="10"/>
          </p:nvPr>
        </p:nvSpPr>
        <p:spPr>
          <a:xfrm>
            <a:off x="484632" y="726630"/>
            <a:ext cx="520991" cy="517379"/>
          </a:xfrm>
        </p:spPr>
        <p:txBody>
          <a:bodyPr/>
          <a:lstStyle>
            <a:lvl1pPr>
              <a:defRPr>
                <a:solidFill>
                  <a:schemeClr val="bg1"/>
                </a:solidFill>
              </a:defRPr>
            </a:lvl1pPr>
          </a:lstStyle>
          <a:p>
            <a:fld id="{D8DA9DAA-006C-4F4B-980E-E3DF019B24E2}" type="slidenum">
              <a:rPr lang="en-US" smtClean="0"/>
              <a:pPr/>
              <a:t>‹#›</a:t>
            </a:fld>
            <a:endParaRPr lang="en-US" dirty="0"/>
          </a:p>
        </p:txBody>
      </p:sp>
      <p:grpSp>
        <p:nvGrpSpPr>
          <p:cNvPr id="13" name="Group 12">
            <a:extLst>
              <a:ext uri="{FF2B5EF4-FFF2-40B4-BE49-F238E27FC236}">
                <a16:creationId xmlns:a16="http://schemas.microsoft.com/office/drawing/2014/main" xmlns="" id="{4717D91C-F78C-0E4C-FB27-7112AB840A1C}"/>
              </a:ext>
              <a:ext uri="{C183D7F6-B498-43B3-948B-1728B52AA6E4}">
                <adec:decorative xmlns:adec="http://schemas.microsoft.com/office/drawing/2017/decorative" xmlns="" val="1"/>
              </a:ext>
            </a:extLst>
          </p:cNvPr>
          <p:cNvGrpSpPr/>
          <p:nvPr userDrawn="1"/>
        </p:nvGrpSpPr>
        <p:grpSpPr>
          <a:xfrm>
            <a:off x="5322570" y="5680647"/>
            <a:ext cx="465456" cy="581432"/>
            <a:chOff x="7843462" y="2744546"/>
            <a:chExt cx="465456" cy="581432"/>
          </a:xfrm>
        </p:grpSpPr>
        <p:sp>
          <p:nvSpPr>
            <p:cNvPr id="15" name="Graphic 12">
              <a:extLst>
                <a:ext uri="{FF2B5EF4-FFF2-40B4-BE49-F238E27FC236}">
                  <a16:creationId xmlns:a16="http://schemas.microsoft.com/office/drawing/2014/main" xmlns=""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7" name="Graphic 13">
              <a:extLst>
                <a:ext uri="{FF2B5EF4-FFF2-40B4-BE49-F238E27FC236}">
                  <a16:creationId xmlns:a16="http://schemas.microsoft.com/office/drawing/2014/main" xmlns=""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18" name="Graphic 15">
              <a:extLst>
                <a:ext uri="{FF2B5EF4-FFF2-40B4-BE49-F238E27FC236}">
                  <a16:creationId xmlns:a16="http://schemas.microsoft.com/office/drawing/2014/main" xmlns=""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9" name="Footer Placeholder 8">
            <a:extLst>
              <a:ext uri="{FF2B5EF4-FFF2-40B4-BE49-F238E27FC236}">
                <a16:creationId xmlns:a16="http://schemas.microsoft.com/office/drawing/2014/main" xmlns="" id="{85957755-0358-B3C7-7BA4-70EED3129044}"/>
              </a:ext>
            </a:extLst>
          </p:cNvPr>
          <p:cNvSpPr>
            <a:spLocks noGrp="1"/>
          </p:cNvSpPr>
          <p:nvPr>
            <p:ph type="ftr" sz="quarter" idx="17"/>
          </p:nvPr>
        </p:nvSpPr>
        <p:spPr>
          <a:xfrm>
            <a:off x="7520940" y="6521119"/>
            <a:ext cx="4114800" cy="200356"/>
          </a:xfrm>
        </p:spPr>
        <p:txBody>
          <a:bodyPr/>
          <a:lstStyle/>
          <a:p>
            <a:endParaRPr lang="en-US" dirty="0"/>
          </a:p>
        </p:txBody>
      </p:sp>
    </p:spTree>
    <p:extLst>
      <p:ext uri="{BB962C8B-B14F-4D97-AF65-F5344CB8AC3E}">
        <p14:creationId xmlns:p14="http://schemas.microsoft.com/office/powerpoint/2010/main" xmlns="" val="24418464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3 Column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F057AE-3B3B-4261-B912-BF9EB9A58C36}"/>
              </a:ext>
            </a:extLst>
          </p:cNvPr>
          <p:cNvSpPr>
            <a:spLocks noGrp="1"/>
          </p:cNvSpPr>
          <p:nvPr>
            <p:ph type="title" hasCustomPrompt="1"/>
          </p:nvPr>
        </p:nvSpPr>
        <p:spPr>
          <a:xfrm>
            <a:off x="1280160" y="315430"/>
            <a:ext cx="9137014" cy="1325563"/>
          </a:xfrm>
        </p:spPr>
        <p:txBody>
          <a:bodyPr/>
          <a:lstStyle>
            <a:lvl1pPr>
              <a:defRPr sz="4000"/>
            </a:lvl1pPr>
          </a:lstStyle>
          <a:p>
            <a:r>
              <a:rPr lang="en-US" dirty="0"/>
              <a:t>Click to add title</a:t>
            </a:r>
          </a:p>
        </p:txBody>
      </p:sp>
      <p:sp>
        <p:nvSpPr>
          <p:cNvPr id="3" name="Text Placeholder 2">
            <a:extLst>
              <a:ext uri="{FF2B5EF4-FFF2-40B4-BE49-F238E27FC236}">
                <a16:creationId xmlns:a16="http://schemas.microsoft.com/office/drawing/2014/main" xmlns="" id="{72A2D237-A706-4712-90CA-B04517CBBE05}"/>
              </a:ext>
            </a:extLst>
          </p:cNvPr>
          <p:cNvSpPr>
            <a:spLocks noGrp="1"/>
          </p:cNvSpPr>
          <p:nvPr>
            <p:ph type="body" idx="1" hasCustomPrompt="1"/>
          </p:nvPr>
        </p:nvSpPr>
        <p:spPr>
          <a:xfrm>
            <a:off x="1280160" y="1828800"/>
            <a:ext cx="3108960" cy="1188720"/>
          </a:xfrm>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xmlns="" id="{8DE39CA1-2B6D-427E-9688-9093D5865CB7}"/>
              </a:ext>
            </a:extLst>
          </p:cNvPr>
          <p:cNvSpPr>
            <a:spLocks noGrp="1"/>
          </p:cNvSpPr>
          <p:nvPr>
            <p:ph sz="half" idx="2" hasCustomPrompt="1"/>
          </p:nvPr>
        </p:nvSpPr>
        <p:spPr>
          <a:xfrm>
            <a:off x="1280160" y="3108960"/>
            <a:ext cx="3108960" cy="3108960"/>
          </a:xfrm>
        </p:spPr>
        <p:txBody>
          <a:bodyPr>
            <a:normAutofit/>
          </a:bodyPr>
          <a:lstStyle>
            <a:lvl1pPr>
              <a:defRPr sz="1800"/>
            </a:lvl1pPr>
            <a:lvl2pPr>
              <a:defRPr sz="1600"/>
            </a:lvl2pPr>
            <a:lvl3pPr>
              <a:defRPr sz="1400"/>
            </a:lvl3pPr>
            <a:lvl4pPr>
              <a:defRPr sz="1400"/>
            </a:lvl4pPr>
            <a:lvl5pPr>
              <a:defRPr sz="1400"/>
            </a:lvl5pPr>
          </a:lstStyle>
          <a:p>
            <a:pPr lvl="0"/>
            <a:r>
              <a:rPr lang="en-US" dirty="0"/>
              <a:t>Click to add text</a:t>
            </a:r>
          </a:p>
          <a:p>
            <a:pPr lvl="1"/>
            <a:r>
              <a:rPr lang="en-US" dirty="0"/>
              <a:t>Second level</a:t>
            </a:r>
          </a:p>
          <a:p>
            <a:pPr lvl="2"/>
            <a:r>
              <a:rPr lang="en-US" dirty="0"/>
              <a:t>Third level</a:t>
            </a:r>
          </a:p>
        </p:txBody>
      </p:sp>
      <p:sp>
        <p:nvSpPr>
          <p:cNvPr id="5" name="Text Placeholder 4">
            <a:extLst>
              <a:ext uri="{FF2B5EF4-FFF2-40B4-BE49-F238E27FC236}">
                <a16:creationId xmlns:a16="http://schemas.microsoft.com/office/drawing/2014/main" xmlns="" id="{F3D53357-616B-47F4-944B-F979FE96635D}"/>
              </a:ext>
            </a:extLst>
          </p:cNvPr>
          <p:cNvSpPr>
            <a:spLocks noGrp="1"/>
          </p:cNvSpPr>
          <p:nvPr>
            <p:ph type="body" sz="quarter" idx="3" hasCustomPrompt="1"/>
          </p:nvPr>
        </p:nvSpPr>
        <p:spPr>
          <a:xfrm>
            <a:off x="4874006" y="1828800"/>
            <a:ext cx="3108960" cy="1188720"/>
          </a:xfrm>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xmlns="" id="{BD7EA593-3036-4FB5-94B4-D9431DF04871}"/>
              </a:ext>
            </a:extLst>
          </p:cNvPr>
          <p:cNvSpPr>
            <a:spLocks noGrp="1"/>
          </p:cNvSpPr>
          <p:nvPr>
            <p:ph sz="quarter" idx="4" hasCustomPrompt="1"/>
          </p:nvPr>
        </p:nvSpPr>
        <p:spPr>
          <a:xfrm>
            <a:off x="4874006" y="3108960"/>
            <a:ext cx="3108960" cy="3108960"/>
          </a:xfrm>
        </p:spPr>
        <p:txBody>
          <a:bodyPr>
            <a:normAutofit/>
          </a:bodyPr>
          <a:lstStyle>
            <a:lvl1pPr>
              <a:defRPr sz="1800"/>
            </a:lvl1pPr>
            <a:lvl2pPr>
              <a:defRPr sz="1600"/>
            </a:lvl2pPr>
            <a:lvl3pPr>
              <a:defRPr sz="1400"/>
            </a:lvl3pPr>
            <a:lvl4pPr>
              <a:defRPr sz="1400"/>
            </a:lvl4pPr>
            <a:lvl5pPr>
              <a:defRPr sz="1400"/>
            </a:lvl5pPr>
          </a:lstStyle>
          <a:p>
            <a:pPr lvl="0"/>
            <a:r>
              <a:rPr lang="en-US" dirty="0"/>
              <a:t>Click to add text</a:t>
            </a:r>
          </a:p>
          <a:p>
            <a:pPr lvl="1"/>
            <a:r>
              <a:rPr lang="en-US" dirty="0"/>
              <a:t>Second level</a:t>
            </a:r>
          </a:p>
          <a:p>
            <a:pPr lvl="2"/>
            <a:r>
              <a:rPr lang="en-US" dirty="0"/>
              <a:t>Third level</a:t>
            </a:r>
          </a:p>
        </p:txBody>
      </p:sp>
      <p:sp>
        <p:nvSpPr>
          <p:cNvPr id="15" name="Text Placeholder 4">
            <a:extLst>
              <a:ext uri="{FF2B5EF4-FFF2-40B4-BE49-F238E27FC236}">
                <a16:creationId xmlns:a16="http://schemas.microsoft.com/office/drawing/2014/main" xmlns="" id="{2D693B15-7265-4478-9579-62FCD5222D04}"/>
              </a:ext>
            </a:extLst>
          </p:cNvPr>
          <p:cNvSpPr>
            <a:spLocks noGrp="1"/>
          </p:cNvSpPr>
          <p:nvPr>
            <p:ph type="body" sz="quarter" idx="13" hasCustomPrompt="1"/>
          </p:nvPr>
        </p:nvSpPr>
        <p:spPr>
          <a:xfrm>
            <a:off x="8467852" y="1828800"/>
            <a:ext cx="3108960" cy="1188720"/>
          </a:xfrm>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7" name="Content Placeholder 5">
            <a:extLst>
              <a:ext uri="{FF2B5EF4-FFF2-40B4-BE49-F238E27FC236}">
                <a16:creationId xmlns:a16="http://schemas.microsoft.com/office/drawing/2014/main" xmlns="" id="{48F9E92F-BB16-4896-A47F-6497C3D705B9}"/>
              </a:ext>
            </a:extLst>
          </p:cNvPr>
          <p:cNvSpPr>
            <a:spLocks noGrp="1"/>
          </p:cNvSpPr>
          <p:nvPr>
            <p:ph sz="quarter" idx="14" hasCustomPrompt="1"/>
          </p:nvPr>
        </p:nvSpPr>
        <p:spPr>
          <a:xfrm>
            <a:off x="8467852" y="3108960"/>
            <a:ext cx="3108960" cy="3108960"/>
          </a:xfrm>
        </p:spPr>
        <p:txBody>
          <a:bodyPr>
            <a:normAutofit/>
          </a:bodyPr>
          <a:lstStyle>
            <a:lvl1pPr>
              <a:defRPr sz="1800"/>
            </a:lvl1pPr>
            <a:lvl2pPr>
              <a:defRPr sz="1600"/>
            </a:lvl2pPr>
            <a:lvl3pPr>
              <a:defRPr sz="1400"/>
            </a:lvl3pPr>
            <a:lvl4pPr>
              <a:defRPr sz="1400"/>
            </a:lvl4pPr>
            <a:lvl5pPr>
              <a:defRPr sz="1400"/>
            </a:lvl5pPr>
          </a:lstStyle>
          <a:p>
            <a:pPr lvl="0"/>
            <a:r>
              <a:rPr lang="en-US" dirty="0"/>
              <a:t>Click to add text</a:t>
            </a:r>
          </a:p>
          <a:p>
            <a:pPr lvl="1"/>
            <a:r>
              <a:rPr lang="en-US" dirty="0"/>
              <a:t>Second level</a:t>
            </a:r>
          </a:p>
          <a:p>
            <a:pPr lvl="2"/>
            <a:r>
              <a:rPr lang="en-US" dirty="0"/>
              <a:t>Third level</a:t>
            </a:r>
          </a:p>
        </p:txBody>
      </p:sp>
      <p:cxnSp>
        <p:nvCxnSpPr>
          <p:cNvPr id="10" name="Straight Connector 9">
            <a:extLst>
              <a:ext uri="{FF2B5EF4-FFF2-40B4-BE49-F238E27FC236}">
                <a16:creationId xmlns:a16="http://schemas.microsoft.com/office/drawing/2014/main" xmlns="" id="{160F34ED-DA60-4CC2-B735-B0EC5D9FEA35}"/>
              </a:ext>
              <a:ext uri="{C183D7F6-B498-43B3-948B-1728B52AA6E4}">
                <adec:decorative xmlns:adec="http://schemas.microsoft.com/office/drawing/2017/decorative" xmlns="" val="1"/>
              </a:ext>
            </a:extLst>
          </p:cNvPr>
          <p:cNvCxnSpPr>
            <a:cxnSpLocks/>
          </p:cNvCxnSpPr>
          <p:nvPr/>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xmlns="" id="{A9475260-301F-4744-B1DA-7B00F6FB4342}"/>
              </a:ext>
              <a:ext uri="{C183D7F6-B498-43B3-948B-1728B52AA6E4}">
                <adec:decorative xmlns:adec="http://schemas.microsoft.com/office/drawing/2017/decorative" xmlns=""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xmlns="" id="{9BBD3F4B-0836-48C5-AC68-747456D1DD50}"/>
              </a:ext>
              <a:ext uri="{C183D7F6-B498-43B3-948B-1728B52AA6E4}">
                <adec:decorative xmlns:adec="http://schemas.microsoft.com/office/drawing/2017/decorative" xmlns=""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xmlns="" id="{9B4398D5-99F4-4F83-AA77-9B4177648CAF}"/>
              </a:ext>
              <a:ext uri="{C183D7F6-B498-43B3-948B-1728B52AA6E4}">
                <adec:decorative xmlns:adec="http://schemas.microsoft.com/office/drawing/2017/decorative" xmlns=""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7" name="Slide Number Placeholder 6">
            <a:extLst>
              <a:ext uri="{FF2B5EF4-FFF2-40B4-BE49-F238E27FC236}">
                <a16:creationId xmlns:a16="http://schemas.microsoft.com/office/drawing/2014/main" xmlns="" id="{01FC1F2D-82C7-6862-01CE-5A6114A41725}"/>
              </a:ext>
            </a:extLst>
          </p:cNvPr>
          <p:cNvSpPr>
            <a:spLocks noGrp="1"/>
          </p:cNvSpPr>
          <p:nvPr>
            <p:ph type="sldNum" sz="quarter" idx="15"/>
          </p:nvPr>
        </p:nvSpPr>
        <p:spPr/>
        <p:txBody>
          <a:bodyPr/>
          <a:lstStyle/>
          <a:p>
            <a:fld id="{D8DA9DAA-006C-4F4B-980E-E3DF019B24E2}" type="slidenum">
              <a:rPr lang="en-US" smtClean="0"/>
              <a:pPr/>
              <a:t>‹#›</a:t>
            </a:fld>
            <a:endParaRPr lang="en-US" dirty="0"/>
          </a:p>
        </p:txBody>
      </p:sp>
      <p:sp>
        <p:nvSpPr>
          <p:cNvPr id="9" name="Footer Placeholder 8">
            <a:extLst>
              <a:ext uri="{FF2B5EF4-FFF2-40B4-BE49-F238E27FC236}">
                <a16:creationId xmlns:a16="http://schemas.microsoft.com/office/drawing/2014/main" xmlns="" id="{FC9FF7F1-28EC-3F42-7485-E072ABF34904}"/>
              </a:ext>
            </a:extLst>
          </p:cNvPr>
          <p:cNvSpPr>
            <a:spLocks noGrp="1"/>
          </p:cNvSpPr>
          <p:nvPr>
            <p:ph type="ftr" sz="quarter" idx="17"/>
          </p:nvPr>
        </p:nvSpPr>
        <p:spPr>
          <a:xfrm>
            <a:off x="7462012" y="6356350"/>
            <a:ext cx="4114800" cy="365125"/>
          </a:xfrm>
        </p:spPr>
        <p:txBody>
          <a:bodyPr/>
          <a:lstStyle/>
          <a:p>
            <a:endParaRPr lang="en-US" dirty="0"/>
          </a:p>
        </p:txBody>
      </p:sp>
    </p:spTree>
    <p:extLst>
      <p:ext uri="{BB962C8B-B14F-4D97-AF65-F5344CB8AC3E}">
        <p14:creationId xmlns:p14="http://schemas.microsoft.com/office/powerpoint/2010/main" xmlns="" val="2373079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_colorful">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640AAD-80AF-40E7-BE3F-43D32FC68ED4}"/>
              </a:ext>
            </a:extLst>
          </p:cNvPr>
          <p:cNvSpPr>
            <a:spLocks noGrp="1"/>
          </p:cNvSpPr>
          <p:nvPr>
            <p:ph type="ctrTitle" hasCustomPrompt="1"/>
          </p:nvPr>
        </p:nvSpPr>
        <p:spPr>
          <a:xfrm>
            <a:off x="1280159" y="357809"/>
            <a:ext cx="6881351" cy="3080335"/>
          </a:xfrm>
        </p:spPr>
        <p:txBody>
          <a:bodyPr anchor="b"/>
          <a:lstStyle>
            <a:lvl1pPr algn="l">
              <a:defRPr sz="5400" b="1" i="0" cap="all" spc="40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xmlns="" id="{EC80FBD9-0977-4B2B-9318-30774BB0947C}"/>
              </a:ext>
            </a:extLst>
          </p:cNvPr>
          <p:cNvSpPr>
            <a:spLocks noGrp="1"/>
          </p:cNvSpPr>
          <p:nvPr>
            <p:ph type="subTitle" idx="1" hasCustomPrompt="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xmlns="" id="{8E825845-66DD-4B77-A729-CD97D156FE6C}"/>
              </a:ext>
              <a:ext uri="{C183D7F6-B498-43B3-948B-1728B52AA6E4}">
                <adec:decorative xmlns:adec="http://schemas.microsoft.com/office/drawing/2017/decorative" xmlns=""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xmlns="" id="{22749162-63A5-5BF9-895E-B0577A6C47E0}"/>
              </a:ext>
              <a:ext uri="{C183D7F6-B498-43B3-948B-1728B52AA6E4}">
                <adec:decorative xmlns:adec="http://schemas.microsoft.com/office/drawing/2017/decorative" xmlns="" val="1"/>
              </a:ext>
            </a:extLst>
          </p:cNvPr>
          <p:cNvGrpSpPr/>
          <p:nvPr userDrawn="1"/>
        </p:nvGrpSpPr>
        <p:grpSpPr>
          <a:xfrm>
            <a:off x="8161510" y="2744546"/>
            <a:ext cx="465456" cy="581432"/>
            <a:chOff x="7843462" y="2744546"/>
            <a:chExt cx="465456" cy="581432"/>
          </a:xfrm>
        </p:grpSpPr>
        <p:sp>
          <p:nvSpPr>
            <p:cNvPr id="19" name="Graphic 12">
              <a:extLst>
                <a:ext uri="{FF2B5EF4-FFF2-40B4-BE49-F238E27FC236}">
                  <a16:creationId xmlns:a16="http://schemas.microsoft.com/office/drawing/2014/main" xmlns=""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xmlns=""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xmlns=""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xmlns="" val="21379060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s,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640AAD-80AF-40E7-BE3F-43D32FC68ED4}"/>
              </a:ext>
            </a:extLst>
          </p:cNvPr>
          <p:cNvSpPr>
            <a:spLocks noGrp="1"/>
          </p:cNvSpPr>
          <p:nvPr>
            <p:ph type="ctrTitle" hasCustomPrompt="1"/>
          </p:nvPr>
        </p:nvSpPr>
        <p:spPr>
          <a:xfrm>
            <a:off x="6400800" y="301752"/>
            <a:ext cx="4434840" cy="2743200"/>
          </a:xfrm>
        </p:spPr>
        <p:txBody>
          <a:bodyPr anchor="b"/>
          <a:lstStyle>
            <a:lvl1pPr algn="l">
              <a:defRPr sz="4000" b="0" i="0" cap="none" baseline="0"/>
            </a:lvl1pPr>
          </a:lstStyle>
          <a:p>
            <a:r>
              <a:rPr lang="en-US" dirty="0"/>
              <a:t>Click to add title</a:t>
            </a:r>
          </a:p>
        </p:txBody>
      </p:sp>
      <p:sp>
        <p:nvSpPr>
          <p:cNvPr id="9" name="Rectangle 8">
            <a:extLst>
              <a:ext uri="{FF2B5EF4-FFF2-40B4-BE49-F238E27FC236}">
                <a16:creationId xmlns:a16="http://schemas.microsoft.com/office/drawing/2014/main" xmlns="" id="{515930B2-E36D-4D05-A6B3-CA1BF61D50CC}"/>
              </a:ext>
              <a:ext uri="{C183D7F6-B498-43B3-948B-1728B52AA6E4}">
                <adec:decorative xmlns:adec="http://schemas.microsoft.com/office/drawing/2017/decorative" xmlns=""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12">
            <a:extLst>
              <a:ext uri="{FF2B5EF4-FFF2-40B4-BE49-F238E27FC236}">
                <a16:creationId xmlns:a16="http://schemas.microsoft.com/office/drawing/2014/main" xmlns="" id="{F146D6C1-343E-4F97-A565-55BBB15F4C77}"/>
              </a:ext>
            </a:extLst>
          </p:cNvPr>
          <p:cNvSpPr>
            <a:spLocks noGrp="1"/>
          </p:cNvSpPr>
          <p:nvPr>
            <p:ph type="pic" sz="quarter" idx="14" hasCustomPrompt="1"/>
          </p:nvPr>
        </p:nvSpPr>
        <p:spPr>
          <a:xfrm>
            <a:off x="283464" y="301752"/>
            <a:ext cx="2459736" cy="2505456"/>
          </a:xfrm>
        </p:spPr>
        <p:txBody>
          <a:bodyPr tIns="548640" anchor="t" anchorCtr="0">
            <a:normAutofit/>
          </a:bodyPr>
          <a:lstStyle>
            <a:lvl1pPr algn="ctr">
              <a:buNone/>
              <a:defRPr sz="1600">
                <a:solidFill>
                  <a:schemeClr val="bg1"/>
                </a:solidFill>
              </a:defRPr>
            </a:lvl1pPr>
          </a:lstStyle>
          <a:p>
            <a:r>
              <a:rPr lang="en-US" dirty="0"/>
              <a:t>Click to add picture</a:t>
            </a:r>
          </a:p>
        </p:txBody>
      </p:sp>
      <p:sp>
        <p:nvSpPr>
          <p:cNvPr id="11" name="Picture Placeholder 12">
            <a:extLst>
              <a:ext uri="{FF2B5EF4-FFF2-40B4-BE49-F238E27FC236}">
                <a16:creationId xmlns:a16="http://schemas.microsoft.com/office/drawing/2014/main" xmlns="" id="{BA123E2D-4554-47D5-B0EC-0C47EDB41626}"/>
              </a:ext>
            </a:extLst>
          </p:cNvPr>
          <p:cNvSpPr>
            <a:spLocks noGrp="1"/>
          </p:cNvSpPr>
          <p:nvPr>
            <p:ph type="pic" sz="quarter" idx="15" hasCustomPrompt="1"/>
          </p:nvPr>
        </p:nvSpPr>
        <p:spPr>
          <a:xfrm>
            <a:off x="3044952" y="301752"/>
            <a:ext cx="2459736" cy="2505456"/>
          </a:xfrm>
        </p:spPr>
        <p:txBody>
          <a:bodyPr tIns="548640" anchor="t" anchorCtr="0">
            <a:normAutofit/>
          </a:bodyPr>
          <a:lstStyle>
            <a:lvl1pPr algn="ctr">
              <a:buNone/>
              <a:defRPr sz="1600">
                <a:solidFill>
                  <a:schemeClr val="bg1"/>
                </a:solidFill>
              </a:defRPr>
            </a:lvl1pPr>
          </a:lstStyle>
          <a:p>
            <a:r>
              <a:rPr lang="en-US" dirty="0"/>
              <a:t>Click to add picture</a:t>
            </a:r>
          </a:p>
        </p:txBody>
      </p:sp>
      <p:sp>
        <p:nvSpPr>
          <p:cNvPr id="13" name="Picture Placeholder 12">
            <a:extLst>
              <a:ext uri="{FF2B5EF4-FFF2-40B4-BE49-F238E27FC236}">
                <a16:creationId xmlns:a16="http://schemas.microsoft.com/office/drawing/2014/main" xmlns="" id="{9CEC7E0F-60E8-418B-978D-C607C82E97F7}"/>
              </a:ext>
            </a:extLst>
          </p:cNvPr>
          <p:cNvSpPr>
            <a:spLocks noGrp="1"/>
          </p:cNvSpPr>
          <p:nvPr>
            <p:ph type="pic" sz="quarter" idx="13" hasCustomPrompt="1"/>
          </p:nvPr>
        </p:nvSpPr>
        <p:spPr>
          <a:xfrm>
            <a:off x="283464" y="3108960"/>
            <a:ext cx="5221224" cy="3447288"/>
          </a:xfrm>
        </p:spPr>
        <p:txBody>
          <a:bodyPr tIns="548640" anchor="t" anchorCtr="0">
            <a:normAutofit/>
          </a:bodyPr>
          <a:lstStyle>
            <a:lvl1pPr algn="ctr">
              <a:buNone/>
              <a:defRPr sz="1600">
                <a:solidFill>
                  <a:schemeClr val="bg1"/>
                </a:solidFill>
              </a:defRPr>
            </a:lvl1pPr>
          </a:lstStyle>
          <a:p>
            <a:r>
              <a:rPr lang="en-US" dirty="0"/>
              <a:t>Click to add picture</a:t>
            </a:r>
          </a:p>
        </p:txBody>
      </p:sp>
      <p:sp>
        <p:nvSpPr>
          <p:cNvPr id="4" name="Text Placeholder 4">
            <a:extLst>
              <a:ext uri="{FF2B5EF4-FFF2-40B4-BE49-F238E27FC236}">
                <a16:creationId xmlns:a16="http://schemas.microsoft.com/office/drawing/2014/main" xmlns="" id="{1C668DA7-1AF4-B710-F548-16ACD7296397}"/>
              </a:ext>
            </a:extLst>
          </p:cNvPr>
          <p:cNvSpPr>
            <a:spLocks noGrp="1"/>
          </p:cNvSpPr>
          <p:nvPr>
            <p:ph type="body" sz="quarter" idx="16"/>
          </p:nvPr>
        </p:nvSpPr>
        <p:spPr>
          <a:xfrm>
            <a:off x="6400805" y="3291840"/>
            <a:ext cx="4434833" cy="3200400"/>
          </a:xfrm>
        </p:spPr>
        <p:txBody>
          <a:bodyPr tIns="45720">
            <a:noAutofit/>
          </a:bodyPr>
          <a:lstStyle>
            <a:lvl1pPr marL="0" indent="0">
              <a:lnSpc>
                <a:spcPct val="110000"/>
              </a:lnSpc>
              <a:buNone/>
              <a:defRPr sz="1800"/>
            </a:lvl1pPr>
            <a:lvl2pPr marL="228600">
              <a:lnSpc>
                <a:spcPct val="110000"/>
              </a:lnSpc>
              <a:defRPr sz="1600"/>
            </a:lvl2pPr>
            <a:lvl3pPr marL="457200">
              <a:lnSpc>
                <a:spcPct val="110000"/>
              </a:lnSpc>
              <a:defRPr sz="1400"/>
            </a:lvl3pPr>
            <a:lvl4pPr marL="685800">
              <a:lnSpc>
                <a:spcPct val="110000"/>
              </a:lnSpc>
              <a:defRPr sz="1200"/>
            </a:lvl4pPr>
            <a:lvl5pPr marL="914400">
              <a:lnSpc>
                <a:spcPct val="11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A401EAA4-F44C-4C1F-B8E3-1A3005300F50}"/>
              </a:ext>
            </a:extLst>
          </p:cNvPr>
          <p:cNvSpPr>
            <a:spLocks noGrp="1"/>
          </p:cNvSpPr>
          <p:nvPr>
            <p:ph type="sldNum" sz="quarter" idx="12"/>
          </p:nvPr>
        </p:nvSpPr>
        <p:spPr>
          <a:xfrm>
            <a:off x="11329416" y="726630"/>
            <a:ext cx="520991" cy="517379"/>
          </a:xfrm>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xmlns="" id="{6939C974-0ED4-4915-BBF7-1FB00C18AD45}"/>
              </a:ext>
              <a:ext uri="{C183D7F6-B498-43B3-948B-1728B52AA6E4}">
                <adec:decorative xmlns:adec="http://schemas.microsoft.com/office/drawing/2017/decorative" xmlns="" val="1"/>
              </a:ext>
            </a:extLst>
          </p:cNvPr>
          <p:cNvCxnSpPr>
            <a:cxnSpLocks/>
          </p:cNvCxnSpPr>
          <p:nvPr userDrawn="1"/>
        </p:nvCxnSpPr>
        <p:spPr>
          <a:xfrm>
            <a:off x="11586162"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8">
            <a:extLst>
              <a:ext uri="{FF2B5EF4-FFF2-40B4-BE49-F238E27FC236}">
                <a16:creationId xmlns:a16="http://schemas.microsoft.com/office/drawing/2014/main" xmlns="" id="{3A00F507-4784-A9C9-A7B6-83C69109890B}"/>
              </a:ext>
            </a:extLst>
          </p:cNvPr>
          <p:cNvSpPr>
            <a:spLocks noGrp="1"/>
          </p:cNvSpPr>
          <p:nvPr>
            <p:ph type="ftr" sz="quarter" idx="17"/>
          </p:nvPr>
        </p:nvSpPr>
        <p:spPr>
          <a:xfrm>
            <a:off x="7462012" y="6492240"/>
            <a:ext cx="3373622" cy="229235"/>
          </a:xfrm>
        </p:spPr>
        <p:txBody>
          <a:bodyPr/>
          <a:lstStyle/>
          <a:p>
            <a:endParaRPr lang="en-US" dirty="0"/>
          </a:p>
        </p:txBody>
      </p:sp>
    </p:spTree>
    <p:extLst>
      <p:ext uri="{BB962C8B-B14F-4D97-AF65-F5344CB8AC3E}">
        <p14:creationId xmlns:p14="http://schemas.microsoft.com/office/powerpoint/2010/main" xmlns="" val="12578914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Bubbles and Titl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69F227-D21C-48B3-828A-6BFA9585E82F}"/>
              </a:ext>
            </a:extLst>
          </p:cNvPr>
          <p:cNvSpPr>
            <a:spLocks noGrp="1"/>
          </p:cNvSpPr>
          <p:nvPr>
            <p:ph type="title"/>
          </p:nvPr>
        </p:nvSpPr>
        <p:spPr>
          <a:xfrm>
            <a:off x="5640609" y="585216"/>
            <a:ext cx="6117381"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3" name="Picture Placeholder 32">
            <a:extLst>
              <a:ext uri="{FF2B5EF4-FFF2-40B4-BE49-F238E27FC236}">
                <a16:creationId xmlns:a16="http://schemas.microsoft.com/office/drawing/2014/main" xmlns="" id="{3186EA6A-5CD5-4DF7-9C8A-EDFAF28A80D9}"/>
              </a:ext>
            </a:extLst>
          </p:cNvPr>
          <p:cNvSpPr>
            <a:spLocks noGrp="1"/>
          </p:cNvSpPr>
          <p:nvPr>
            <p:ph type="pic" sz="quarter" idx="14" hasCustomPrompt="1"/>
          </p:nvPr>
        </p:nvSpPr>
        <p:spPr>
          <a:xfrm>
            <a:off x="15993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32" name="Picture Placeholder 31">
            <a:extLst>
              <a:ext uri="{FF2B5EF4-FFF2-40B4-BE49-F238E27FC236}">
                <a16:creationId xmlns:a16="http://schemas.microsoft.com/office/drawing/2014/main" xmlns="" id="{83D5117F-F235-498D-99A5-9DE2D665576C}"/>
              </a:ext>
            </a:extLst>
          </p:cNvPr>
          <p:cNvSpPr>
            <a:spLocks noGrp="1"/>
          </p:cNvSpPr>
          <p:nvPr>
            <p:ph type="pic" sz="quarter" idx="15" hasCustomPrompt="1"/>
          </p:nvPr>
        </p:nvSpPr>
        <p:spPr>
          <a:xfrm>
            <a:off x="33505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30" name="Picture Placeholder 29">
            <a:extLst>
              <a:ext uri="{FF2B5EF4-FFF2-40B4-BE49-F238E27FC236}">
                <a16:creationId xmlns:a16="http://schemas.microsoft.com/office/drawing/2014/main" xmlns="" id="{B8D3F45B-B631-47D3-A33C-71CEC2B3602C}"/>
              </a:ext>
            </a:extLst>
          </p:cNvPr>
          <p:cNvSpPr>
            <a:spLocks noGrp="1"/>
          </p:cNvSpPr>
          <p:nvPr>
            <p:ph type="pic" sz="quarter" idx="17" hasCustomPrompt="1"/>
          </p:nvPr>
        </p:nvSpPr>
        <p:spPr>
          <a:xfrm>
            <a:off x="9151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xmlns="" id="{A928810C-E773-43AE-A2A1-4073955CC8DA}"/>
              </a:ext>
            </a:extLst>
          </p:cNvPr>
          <p:cNvSpPr>
            <a:spLocks noGrp="1"/>
          </p:cNvSpPr>
          <p:nvPr>
            <p:ph type="body" sz="quarter" idx="13" hasCustomPrompt="1"/>
          </p:nvPr>
        </p:nvSpPr>
        <p:spPr>
          <a:xfrm>
            <a:off x="5640609" y="3127248"/>
            <a:ext cx="6117381" cy="1124712"/>
          </a:xfrm>
        </p:spPr>
        <p:txBody>
          <a:bodyPr/>
          <a:lstStyle>
            <a:lvl1pPr marL="0" indent="0" algn="r">
              <a:buNone/>
              <a:defRPr sz="1800">
                <a:solidFill>
                  <a:schemeClr val="bg1"/>
                </a:solidFill>
              </a:defRPr>
            </a:lvl1pPr>
          </a:lstStyle>
          <a:p>
            <a:pPr lvl="0"/>
            <a:r>
              <a:rPr lang="en-US" dirty="0"/>
              <a:t>Click to add text</a:t>
            </a:r>
          </a:p>
        </p:txBody>
      </p:sp>
      <p:sp>
        <p:nvSpPr>
          <p:cNvPr id="31" name="Picture Placeholder 30">
            <a:extLst>
              <a:ext uri="{FF2B5EF4-FFF2-40B4-BE49-F238E27FC236}">
                <a16:creationId xmlns:a16="http://schemas.microsoft.com/office/drawing/2014/main" xmlns="" id="{E1E0A794-F1D3-4628-B5B1-9D48AB34C3D4}"/>
              </a:ext>
            </a:extLst>
          </p:cNvPr>
          <p:cNvSpPr>
            <a:spLocks noGrp="1"/>
          </p:cNvSpPr>
          <p:nvPr>
            <p:ph type="pic" sz="quarter" idx="16" hasCustomPrompt="1"/>
          </p:nvPr>
        </p:nvSpPr>
        <p:spPr>
          <a:xfrm>
            <a:off x="54017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8" name="Graphic 32">
            <a:extLst>
              <a:ext uri="{FF2B5EF4-FFF2-40B4-BE49-F238E27FC236}">
                <a16:creationId xmlns:a16="http://schemas.microsoft.com/office/drawing/2014/main" xmlns="" id="{846CD0EA-B0AA-4845-81A5-4ADD7C58B12F}"/>
              </a:ext>
              <a:ext uri="{C183D7F6-B498-43B3-948B-1728B52AA6E4}">
                <adec:decorative xmlns:adec="http://schemas.microsoft.com/office/drawing/2017/decorative" xmlns="" val="1"/>
              </a:ext>
            </a:extLst>
          </p:cNvPr>
          <p:cNvSpPr/>
          <p:nvPr userDrawn="1"/>
        </p:nvSpPr>
        <p:spPr>
          <a:xfrm>
            <a:off x="12945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xmlns="" id="{0E97A0CB-7CB1-47F0-BD48-EEECBAC39CD2}"/>
              </a:ext>
              <a:ext uri="{C183D7F6-B498-43B3-948B-1728B52AA6E4}">
                <adec:decorative xmlns:adec="http://schemas.microsoft.com/office/drawing/2017/decorative" xmlns="" val="1"/>
              </a:ext>
            </a:extLst>
          </p:cNvPr>
          <p:cNvSpPr/>
          <p:nvPr userDrawn="1"/>
        </p:nvSpPr>
        <p:spPr>
          <a:xfrm>
            <a:off x="18367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xmlns="" id="{477816C9-06CB-4BC5-B26B-6A2877BD941A}"/>
              </a:ext>
              <a:ext uri="{C183D7F6-B498-43B3-948B-1728B52AA6E4}">
                <adec:decorative xmlns:adec="http://schemas.microsoft.com/office/drawing/2017/decorative" xmlns="" val="1"/>
              </a:ext>
            </a:extLst>
          </p:cNvPr>
          <p:cNvSpPr/>
          <p:nvPr userDrawn="1"/>
        </p:nvSpPr>
        <p:spPr>
          <a:xfrm>
            <a:off x="52271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xmlns="" id="{13AE7F8D-AE68-4A83-BAB5-3A97D473CE3C}"/>
              </a:ext>
              <a:ext uri="{C183D7F6-B498-43B3-948B-1728B52AA6E4}">
                <adec:decorative xmlns:adec="http://schemas.microsoft.com/office/drawing/2017/decorative" xmlns="" val="1"/>
              </a:ext>
            </a:extLst>
          </p:cNvPr>
          <p:cNvCxnSpPr>
            <a:cxnSpLocks/>
          </p:cNvCxnSpPr>
          <p:nvPr userDrawn="1"/>
        </p:nvCxnSpPr>
        <p:spPr>
          <a:xfrm>
            <a:off x="572008"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010451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xmlns="" id="{7EBC03C0-6EB7-4633-967C-12C35768BB58}"/>
              </a:ext>
            </a:extLst>
          </p:cNvPr>
          <p:cNvSpPr>
            <a:spLocks noGrp="1"/>
          </p:cNvSpPr>
          <p:nvPr>
            <p:ph type="ftr" sz="quarter" idx="11"/>
          </p:nvPr>
        </p:nvSpPr>
        <p:spPr>
          <a:xfrm>
            <a:off x="72390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xmlns="" id="{30FF4306-91CD-4B7B-8A53-34BE8F997581}"/>
              </a:ext>
            </a:extLst>
          </p:cNvPr>
          <p:cNvSpPr>
            <a:spLocks noGrp="1"/>
          </p:cNvSpPr>
          <p:nvPr>
            <p:ph type="sldNum" sz="quarter" idx="12"/>
          </p:nvPr>
        </p:nvSpPr>
        <p:spPr>
          <a:xfrm>
            <a:off x="484632" y="726630"/>
            <a:ext cx="520991" cy="517379"/>
          </a:xfrm>
        </p:spPr>
        <p:txBody>
          <a:bodyPr/>
          <a:lstStyle/>
          <a:p>
            <a:fld id="{D8DA9DAA-006C-4F4B-980E-E3DF019B24E2}" type="slidenum">
              <a:rPr lang="en-US" smtClean="0"/>
              <a:pPr/>
              <a:t>‹#›</a:t>
            </a:fld>
            <a:endParaRPr lang="en-US" dirty="0"/>
          </a:p>
        </p:txBody>
      </p:sp>
      <p:cxnSp>
        <p:nvCxnSpPr>
          <p:cNvPr id="3" name="Straight Connector 2">
            <a:extLst>
              <a:ext uri="{FF2B5EF4-FFF2-40B4-BE49-F238E27FC236}">
                <a16:creationId xmlns:a16="http://schemas.microsoft.com/office/drawing/2014/main" xmlns="" id="{B5B2B208-F5B9-0151-C982-A389CB0B2996}"/>
              </a:ext>
              <a:ext uri="{C183D7F6-B498-43B3-948B-1728B52AA6E4}">
                <adec:decorative xmlns:adec="http://schemas.microsoft.com/office/drawing/2017/decorative" xmlns=""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6632910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20EEA6CA-DE1E-18ED-E69E-54A1372FE216}"/>
              </a:ext>
              <a:ext uri="{C183D7F6-B498-43B3-948B-1728B52AA6E4}">
                <adec:decorative xmlns:adec="http://schemas.microsoft.com/office/drawing/2017/decorative" xmlns=""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xmlns="" id="{2F973C81-5E94-41F6-CE15-3B4763B3ABE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2C835B5C-F994-9D57-3118-919EE90F57E1}"/>
              </a:ext>
            </a:extLst>
          </p:cNvPr>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xmlns="" val="38408676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0F214-646F-4D81-AD12-65628EC987DC}"/>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xmlns="" id="{92DA6F24-ED6C-4D12-A9D6-EE37FBD68693}"/>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a:extLst>
              <a:ext uri="{FF2B5EF4-FFF2-40B4-BE49-F238E27FC236}">
                <a16:creationId xmlns:a16="http://schemas.microsoft.com/office/drawing/2014/main" xmlns=""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xmlns="" id="{C517E052-AA08-4F5C-84B4-05E2FCC07DB9}"/>
              </a:ext>
              <a:ext uri="{C183D7F6-B498-43B3-948B-1728B52AA6E4}">
                <adec:decorative xmlns:adec="http://schemas.microsoft.com/office/drawing/2017/decorative" xmlns=""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Footer Placeholder 10">
            <a:extLst>
              <a:ext uri="{FF2B5EF4-FFF2-40B4-BE49-F238E27FC236}">
                <a16:creationId xmlns:a16="http://schemas.microsoft.com/office/drawing/2014/main" xmlns="" id="{F678FB16-0FC9-26F1-ECD8-0345540A34C1}"/>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3D3579E3-1401-C6FE-4F3E-A1A808AAA9D1}"/>
              </a:ext>
            </a:extLst>
          </p:cNvPr>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xmlns="" val="38368059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4CB71F-B6C2-4866-BC97-304F78816E4F}"/>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xmlns="" id="{91BDF226-1B94-4D2D-98B3-7B932FB17DAA}"/>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a:extLst>
              <a:ext uri="{FF2B5EF4-FFF2-40B4-BE49-F238E27FC236}">
                <a16:creationId xmlns:a16="http://schemas.microsoft.com/office/drawing/2014/main" xmlns=""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xmlns="" id="{A2FC579B-21D3-C15A-F04D-47337479B3DA}"/>
              </a:ext>
              <a:ext uri="{C183D7F6-B498-43B3-948B-1728B52AA6E4}">
                <adec:decorative xmlns:adec="http://schemas.microsoft.com/office/drawing/2017/decorative" xmlns=""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Footer Placeholder 10">
            <a:extLst>
              <a:ext uri="{FF2B5EF4-FFF2-40B4-BE49-F238E27FC236}">
                <a16:creationId xmlns:a16="http://schemas.microsoft.com/office/drawing/2014/main" xmlns="" id="{022D03FA-6A5E-49D1-16CD-5A458E1ACDA8}"/>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7FA32EF9-7F0F-7923-B9A9-198B7AE24CAE}"/>
              </a:ext>
            </a:extLst>
          </p:cNvPr>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xmlns="" val="3840775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69F227-D21C-48B3-828A-6BFA9585E82F}"/>
              </a:ext>
            </a:extLst>
          </p:cNvPr>
          <p:cNvSpPr>
            <a:spLocks noGrp="1"/>
          </p:cNvSpPr>
          <p:nvPr>
            <p:ph type="title" hasCustomPrompt="1"/>
          </p:nvPr>
        </p:nvSpPr>
        <p:spPr>
          <a:xfrm>
            <a:off x="5202936" y="585216"/>
            <a:ext cx="5833872" cy="2276856"/>
          </a:xfrm>
        </p:spPr>
        <p:txBody>
          <a:bodyPr anchor="b"/>
          <a:lstStyle>
            <a:lvl1pPr algn="r">
              <a:defRPr sz="4000" b="1" cap="all" spc="400" baseline="0">
                <a:solidFill>
                  <a:schemeClr val="bg1"/>
                </a:solidFill>
              </a:defRPr>
            </a:lvl1pPr>
          </a:lstStyle>
          <a:p>
            <a:r>
              <a:rPr lang="en-US" dirty="0"/>
              <a:t>Click to add title</a:t>
            </a:r>
          </a:p>
        </p:txBody>
      </p:sp>
      <p:sp>
        <p:nvSpPr>
          <p:cNvPr id="19" name="Picture Placeholder 18">
            <a:extLst>
              <a:ext uri="{FF2B5EF4-FFF2-40B4-BE49-F238E27FC236}">
                <a16:creationId xmlns:a16="http://schemas.microsoft.com/office/drawing/2014/main" xmlns=""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4" name="Text Placeholder 3">
            <a:extLst>
              <a:ext uri="{FF2B5EF4-FFF2-40B4-BE49-F238E27FC236}">
                <a16:creationId xmlns:a16="http://schemas.microsoft.com/office/drawing/2014/main" xmlns="" id="{94FD1B85-4BEF-C1C1-5619-B82E9E44A9F8}"/>
              </a:ext>
            </a:extLst>
          </p:cNvPr>
          <p:cNvSpPr>
            <a:spLocks noGrp="1"/>
          </p:cNvSpPr>
          <p:nvPr>
            <p:ph type="body" sz="quarter" idx="17"/>
          </p:nvPr>
        </p:nvSpPr>
        <p:spPr>
          <a:xfrm>
            <a:off x="5202238" y="3127248"/>
            <a:ext cx="5833868" cy="3144965"/>
          </a:xfrm>
        </p:spPr>
        <p:txBody>
          <a:bodyPr>
            <a:normAutofit/>
          </a:bodyPr>
          <a:lstStyle>
            <a:lvl1pPr marL="0" indent="0" algn="r">
              <a:buNone/>
              <a:defRPr sz="1800">
                <a:solidFill>
                  <a:schemeClr val="bg1"/>
                </a:solidFill>
              </a:defRPr>
            </a:lvl1pPr>
            <a:lvl2pPr marL="457200" indent="0" algn="r">
              <a:buNone/>
              <a:defRPr sz="1600">
                <a:solidFill>
                  <a:schemeClr val="bg1"/>
                </a:solidFill>
              </a:defRPr>
            </a:lvl2pPr>
            <a:lvl3pPr marL="914400" indent="0" algn="r">
              <a:buNone/>
              <a:defRPr sz="1400">
                <a:solidFill>
                  <a:schemeClr val="bg1"/>
                </a:solidFill>
              </a:defRPr>
            </a:lvl3pPr>
            <a:lvl4pPr marL="1371600" indent="0" algn="r">
              <a:buNone/>
              <a:defRPr sz="1200">
                <a:solidFill>
                  <a:schemeClr val="bg1"/>
                </a:solidFill>
              </a:defRPr>
            </a:lvl4pPr>
            <a:lvl5pPr marL="1828800" indent="0" algn="r">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xmlns="" id="{13AE7F8D-AE68-4A83-BAB5-3A97D473CE3C}"/>
              </a:ext>
              <a:ext uri="{C183D7F6-B498-43B3-948B-1728B52AA6E4}">
                <adec:decorative xmlns:adec="http://schemas.microsoft.com/office/drawing/2017/decorative" xmlns="" val="1"/>
              </a:ext>
            </a:extLst>
          </p:cNvPr>
          <p:cNvCxnSpPr>
            <a:cxnSpLocks/>
          </p:cNvCxnSpPr>
          <p:nvPr userDrawn="1"/>
        </p:nvCxnSpPr>
        <p:spPr>
          <a:xfrm>
            <a:off x="749786"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xmlns="" id="{EA1B6985-3E5A-40F4-9268-D4AB3BBF8C91}"/>
              </a:ext>
              <a:ext uri="{C183D7F6-B498-43B3-948B-1728B52AA6E4}">
                <adec:decorative xmlns:adec="http://schemas.microsoft.com/office/drawing/2017/decorative" xmlns=""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xmlns="" id="{338BC906-9D03-4280-85E8-21A81BC21D73}"/>
              </a:ext>
              <a:ext uri="{C183D7F6-B498-43B3-948B-1728B52AA6E4}">
                <adec:decorative xmlns:adec="http://schemas.microsoft.com/office/drawing/2017/decorative" xmlns=""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xmlns="" id="{C5C06D53-C9F6-47E8-BFE1-B8193A1AED8B}"/>
              </a:ext>
              <a:ext uri="{C183D7F6-B498-43B3-948B-1728B52AA6E4}">
                <adec:decorative xmlns:adec="http://schemas.microsoft.com/office/drawing/2017/decorative" xmlns="" val="1"/>
              </a:ext>
            </a:extLst>
          </p:cNvPr>
          <p:cNvSpPr/>
          <p:nvPr userDrawn="1"/>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0" name="Slide Number Placeholder 9">
            <a:extLst>
              <a:ext uri="{FF2B5EF4-FFF2-40B4-BE49-F238E27FC236}">
                <a16:creationId xmlns:a16="http://schemas.microsoft.com/office/drawing/2014/main" xmlns="" id="{95EE7738-BA04-47E9-B925-E76FFAFFB843}"/>
              </a:ext>
            </a:extLst>
          </p:cNvPr>
          <p:cNvSpPr>
            <a:spLocks noGrp="1"/>
          </p:cNvSpPr>
          <p:nvPr>
            <p:ph type="sldNum" sz="quarter" idx="16"/>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5" name="Footer Placeholder 8">
            <a:extLst>
              <a:ext uri="{FF2B5EF4-FFF2-40B4-BE49-F238E27FC236}">
                <a16:creationId xmlns:a16="http://schemas.microsoft.com/office/drawing/2014/main" xmlns="" id="{EBBC0562-1851-4B80-F9D1-7223B548D23A}"/>
              </a:ext>
            </a:extLst>
          </p:cNvPr>
          <p:cNvSpPr>
            <a:spLocks noGrp="1"/>
          </p:cNvSpPr>
          <p:nvPr>
            <p:ph type="ftr" sz="quarter" idx="18"/>
          </p:nvPr>
        </p:nvSpPr>
        <p:spPr>
          <a:xfrm>
            <a:off x="6921306" y="6356350"/>
            <a:ext cx="4114800" cy="365125"/>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xmlns=""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640AAD-80AF-40E7-BE3F-43D32FC68ED4}"/>
              </a:ext>
            </a:extLst>
          </p:cNvPr>
          <p:cNvSpPr>
            <a:spLocks noGrp="1"/>
          </p:cNvSpPr>
          <p:nvPr>
            <p:ph type="ctrTitle" hasCustomPrompt="1"/>
          </p:nvPr>
        </p:nvSpPr>
        <p:spPr>
          <a:xfrm>
            <a:off x="1280160" y="585216"/>
            <a:ext cx="4434840" cy="2286000"/>
          </a:xfrm>
        </p:spPr>
        <p:txBody>
          <a:bodyPr anchor="b"/>
          <a:lstStyle>
            <a:lvl1pPr algn="l">
              <a:lnSpc>
                <a:spcPct val="110000"/>
              </a:lnSpc>
              <a:spcBef>
                <a:spcPts val="1000"/>
              </a:spcBef>
              <a:defRPr sz="4000" b="0" i="0" cap="none" baseline="0"/>
            </a:lvl1pPr>
          </a:lstStyle>
          <a:p>
            <a:r>
              <a:rPr lang="en-US" dirty="0"/>
              <a:t>Click to add title</a:t>
            </a:r>
          </a:p>
        </p:txBody>
      </p:sp>
      <p:sp>
        <p:nvSpPr>
          <p:cNvPr id="8" name="Text Placeholder 4">
            <a:extLst>
              <a:ext uri="{FF2B5EF4-FFF2-40B4-BE49-F238E27FC236}">
                <a16:creationId xmlns:a16="http://schemas.microsoft.com/office/drawing/2014/main" xmlns="" id="{9FB40175-FA51-DA14-A5B2-CD06DE6ECC31}"/>
              </a:ext>
            </a:extLst>
          </p:cNvPr>
          <p:cNvSpPr>
            <a:spLocks noGrp="1"/>
          </p:cNvSpPr>
          <p:nvPr>
            <p:ph type="body" sz="quarter" idx="14"/>
          </p:nvPr>
        </p:nvSpPr>
        <p:spPr>
          <a:xfrm>
            <a:off x="1280161" y="3127248"/>
            <a:ext cx="4434834" cy="3200400"/>
          </a:xfrm>
        </p:spPr>
        <p:txBody>
          <a:bodyPr tIns="91440">
            <a:noAutofit/>
          </a:bodyPr>
          <a:lstStyle>
            <a:lvl1pPr marL="0" indent="0">
              <a:lnSpc>
                <a:spcPct val="110000"/>
              </a:lnSpc>
              <a:buNone/>
              <a:defRPr sz="1800"/>
            </a:lvl1pPr>
            <a:lvl2pPr marL="228600">
              <a:lnSpc>
                <a:spcPct val="110000"/>
              </a:lnSpc>
              <a:defRPr sz="1600"/>
            </a:lvl2pPr>
            <a:lvl3pPr marL="457200">
              <a:lnSpc>
                <a:spcPct val="110000"/>
              </a:lnSpc>
              <a:defRPr sz="1400"/>
            </a:lvl3pPr>
            <a:lvl4pPr marL="685800">
              <a:lnSpc>
                <a:spcPct val="110000"/>
              </a:lnSpc>
              <a:defRPr sz="1200"/>
            </a:lvl4pPr>
            <a:lvl5pPr marL="914400">
              <a:lnSpc>
                <a:spcPct val="11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xmlns="" id="{515930B2-E36D-4D05-A6B3-CA1BF61D50CC}"/>
              </a:ext>
              <a:ext uri="{C183D7F6-B498-43B3-948B-1728B52AA6E4}">
                <adec:decorative xmlns:adec="http://schemas.microsoft.com/office/drawing/2017/decorative" xmlns="" val="1"/>
              </a:ext>
            </a:extLst>
          </p:cNvPr>
          <p:cNvSpPr/>
          <p:nvPr userDrawn="1"/>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xmlns="" id="{9CEC7E0F-60E8-418B-978D-C607C82E97F7}"/>
              </a:ext>
            </a:extLst>
          </p:cNvPr>
          <p:cNvSpPr>
            <a:spLocks noGrp="1"/>
          </p:cNvSpPr>
          <p:nvPr>
            <p:ph type="pic" sz="quarter" idx="13" hasCustomPrompt="1"/>
          </p:nvPr>
        </p:nvSpPr>
        <p:spPr>
          <a:xfrm>
            <a:off x="6695553"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6" name="Slide Number Placeholder 5">
            <a:extLst>
              <a:ext uri="{FF2B5EF4-FFF2-40B4-BE49-F238E27FC236}">
                <a16:creationId xmlns:a16="http://schemas.microsoft.com/office/drawing/2014/main" xmlns="" id="{A401EAA4-F44C-4C1F-B8E3-1A3005300F50}"/>
              </a:ext>
            </a:extLst>
          </p:cNvPr>
          <p:cNvSpPr>
            <a:spLocks noGrp="1"/>
          </p:cNvSpPr>
          <p:nvPr>
            <p:ph type="sldNum" sz="quarter" idx="12"/>
          </p:nvPr>
        </p:nvSpPr>
        <p:spPr>
          <a:xfrm>
            <a:off x="484632" y="726630"/>
            <a:ext cx="520991" cy="517379"/>
          </a:xfrm>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xmlns="" id="{6939C974-0ED4-4915-BBF7-1FB00C18AD45}"/>
              </a:ext>
              <a:ext uri="{C183D7F6-B498-43B3-948B-1728B52AA6E4}">
                <adec:decorative xmlns:adec="http://schemas.microsoft.com/office/drawing/2017/decorative" xmlns="" val="1"/>
              </a:ext>
            </a:extLst>
          </p:cNvPr>
          <p:cNvCxnSpPr>
            <a:cxnSpLocks/>
          </p:cNvCxnSpPr>
          <p:nvPr userDrawn="1"/>
        </p:nvCxnSpPr>
        <p:spPr>
          <a:xfrm>
            <a:off x="749808"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Footer Placeholder 8">
            <a:extLst>
              <a:ext uri="{FF2B5EF4-FFF2-40B4-BE49-F238E27FC236}">
                <a16:creationId xmlns:a16="http://schemas.microsoft.com/office/drawing/2014/main" xmlns="" id="{7A4AE671-C203-0370-2888-FC8F7D444D11}"/>
              </a:ext>
            </a:extLst>
          </p:cNvPr>
          <p:cNvSpPr>
            <a:spLocks noGrp="1"/>
          </p:cNvSpPr>
          <p:nvPr>
            <p:ph type="ftr" sz="quarter" idx="17"/>
          </p:nvPr>
        </p:nvSpPr>
        <p:spPr>
          <a:xfrm>
            <a:off x="1280160" y="6356350"/>
            <a:ext cx="4434825" cy="365125"/>
          </a:xfrm>
        </p:spPr>
        <p:txBody>
          <a:bodyPr/>
          <a:lstStyle>
            <a:lvl1pPr algn="l">
              <a:defRPr/>
            </a:lvl1pPr>
          </a:lstStyle>
          <a:p>
            <a:endParaRPr lang="en-US" dirty="0"/>
          </a:p>
        </p:txBody>
      </p:sp>
    </p:spTree>
    <p:extLst>
      <p:ext uri="{BB962C8B-B14F-4D97-AF65-F5344CB8AC3E}">
        <p14:creationId xmlns:p14="http://schemas.microsoft.com/office/powerpoint/2010/main" xmlns="" val="1486807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96CF8C-1EA0-4E47-AC60-CAC3B80A3C5D}"/>
              </a:ext>
            </a:extLst>
          </p:cNvPr>
          <p:cNvSpPr>
            <a:spLocks noGrp="1"/>
          </p:cNvSpPr>
          <p:nvPr>
            <p:ph type="title" hasCustomPrompt="1"/>
          </p:nvPr>
        </p:nvSpPr>
        <p:spPr>
          <a:xfrm>
            <a:off x="731520" y="1415844"/>
            <a:ext cx="6190488" cy="1455371"/>
          </a:xfrm>
        </p:spPr>
        <p:txBody>
          <a:bodyPr lIns="91440" tIns="45720" rIns="91440" bIns="45720" anchor="b"/>
          <a:lstStyle>
            <a:lvl1pPr>
              <a:defRPr sz="4000"/>
            </a:lvl1pPr>
          </a:lstStyle>
          <a:p>
            <a:r>
              <a:rPr lang="en-US" dirty="0"/>
              <a:t>Click to add title</a:t>
            </a:r>
          </a:p>
        </p:txBody>
      </p:sp>
      <p:sp>
        <p:nvSpPr>
          <p:cNvPr id="3" name="Content Placeholder 2">
            <a:extLst>
              <a:ext uri="{FF2B5EF4-FFF2-40B4-BE49-F238E27FC236}">
                <a16:creationId xmlns:a16="http://schemas.microsoft.com/office/drawing/2014/main" xmlns="" id="{628CABF8-19D8-4F3C-994F-4D35EC7A2C3E}"/>
              </a:ext>
            </a:extLst>
          </p:cNvPr>
          <p:cNvSpPr>
            <a:spLocks noGrp="1"/>
          </p:cNvSpPr>
          <p:nvPr>
            <p:ph idx="1" hasCustomPrompt="1"/>
          </p:nvPr>
        </p:nvSpPr>
        <p:spPr>
          <a:xfrm>
            <a:off x="731520" y="3291840"/>
            <a:ext cx="6190488" cy="2926080"/>
          </a:xfrm>
        </p:spPr>
        <p:txBody>
          <a:bodyPr>
            <a:normAutofit/>
          </a:bodyPr>
          <a:lstStyle>
            <a:lvl1pPr marL="0" indent="0">
              <a:lnSpc>
                <a:spcPct val="110000"/>
              </a:lnSpc>
              <a:buNone/>
              <a:defRPr sz="1800"/>
            </a:lvl1pPr>
            <a:lvl2pPr marL="228600">
              <a:defRPr sz="1600"/>
            </a:lvl2pPr>
            <a:lvl3pPr marL="457200">
              <a:defRPr sz="1400"/>
            </a:lvl3pPr>
            <a:lvl4pPr marL="685800">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5" name="Picture Placeholder 14">
            <a:extLst>
              <a:ext uri="{FF2B5EF4-FFF2-40B4-BE49-F238E27FC236}">
                <a16:creationId xmlns:a16="http://schemas.microsoft.com/office/drawing/2014/main" xmlns="" id="{E62FC6D8-DD87-4B93-8491-43C84EE63FE2}"/>
              </a:ext>
            </a:extLst>
          </p:cNvPr>
          <p:cNvSpPr>
            <a:spLocks noGrp="1"/>
          </p:cNvSpPr>
          <p:nvPr>
            <p:ph type="pic" sz="quarter" idx="13" hasCustomPrompt="1"/>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lvl1pPr>
          </a:lstStyle>
          <a:p>
            <a:r>
              <a:rPr lang="en-US" dirty="0"/>
              <a:t>Click to add picture</a:t>
            </a:r>
          </a:p>
        </p:txBody>
      </p:sp>
      <p:sp>
        <p:nvSpPr>
          <p:cNvPr id="6" name="Slide Number Placeholder 5">
            <a:extLst>
              <a:ext uri="{FF2B5EF4-FFF2-40B4-BE49-F238E27FC236}">
                <a16:creationId xmlns:a16="http://schemas.microsoft.com/office/drawing/2014/main" xmlns="" id="{5266FD4D-815A-431C-ADEF-DE6F236F617F}"/>
              </a:ext>
            </a:extLst>
          </p:cNvPr>
          <p:cNvSpPr>
            <a:spLocks noGrp="1"/>
          </p:cNvSpPr>
          <p:nvPr>
            <p:ph type="sldNum" sz="quarter" idx="12"/>
          </p:nvPr>
        </p:nvSpPr>
        <p:spPr>
          <a:xfrm>
            <a:off x="8029453" y="547780"/>
            <a:ext cx="520991" cy="517379"/>
          </a:xfrm>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xmlns="" id="{FA8B3D0E-ED3F-46FA-AE79-5FEFDE9168E3}"/>
              </a:ext>
              <a:ext uri="{C183D7F6-B498-43B3-948B-1728B52AA6E4}">
                <adec:decorative xmlns:adec="http://schemas.microsoft.com/office/drawing/2017/decorative" xmlns=""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xmlns="" id="{AAD06B87-D9B2-4F94-B734-A8F039A2033F}"/>
              </a:ext>
              <a:ext uri="{C183D7F6-B498-43B3-948B-1728B52AA6E4}">
                <adec:decorative xmlns:adec="http://schemas.microsoft.com/office/drawing/2017/decorative" xmlns=""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xmlns="" id="{BB13A13C-36EA-4B13-9175-C5FE95B34D33}"/>
              </a:ext>
              <a:ext uri="{C183D7F6-B498-43B3-948B-1728B52AA6E4}">
                <adec:decorative xmlns:adec="http://schemas.microsoft.com/office/drawing/2017/decorative" xmlns=""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4" name="Footer Placeholder 8">
            <a:extLst>
              <a:ext uri="{FF2B5EF4-FFF2-40B4-BE49-F238E27FC236}">
                <a16:creationId xmlns:a16="http://schemas.microsoft.com/office/drawing/2014/main" xmlns="" id="{5189CAD3-7011-6481-11F8-05B5CB106F01}"/>
              </a:ext>
            </a:extLst>
          </p:cNvPr>
          <p:cNvSpPr>
            <a:spLocks noGrp="1"/>
          </p:cNvSpPr>
          <p:nvPr>
            <p:ph type="ftr" sz="quarter" idx="17"/>
          </p:nvPr>
        </p:nvSpPr>
        <p:spPr>
          <a:xfrm>
            <a:off x="731520" y="6356350"/>
            <a:ext cx="4114800" cy="365125"/>
          </a:xfrm>
        </p:spPr>
        <p:txBody>
          <a:bodyPr/>
          <a:lstStyle>
            <a:lvl1pPr algn="l">
              <a:defRPr/>
            </a:lvl1pPr>
          </a:lstStyle>
          <a:p>
            <a:endParaRPr lang="en-US" dirty="0"/>
          </a:p>
        </p:txBody>
      </p:sp>
    </p:spTree>
    <p:extLst>
      <p:ext uri="{BB962C8B-B14F-4D97-AF65-F5344CB8AC3E}">
        <p14:creationId xmlns:p14="http://schemas.microsoft.com/office/powerpoint/2010/main" xmlns="" val="189711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im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632547F-664B-E380-64F5-AD032CFC9B0B}"/>
              </a:ext>
              <a:ext uri="{C183D7F6-B498-43B3-948B-1728B52AA6E4}">
                <adec:decorative xmlns:adec="http://schemas.microsoft.com/office/drawing/2017/decorative" xmlns="" val="1"/>
              </a:ext>
            </a:extLst>
          </p:cNvPr>
          <p:cNvSpPr/>
          <p:nvPr userDrawn="1"/>
        </p:nvSpPr>
        <p:spPr>
          <a:xfrm>
            <a:off x="2" y="0"/>
            <a:ext cx="12191997" cy="2992582"/>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969F227-D21C-48B3-828A-6BFA9585E82F}"/>
              </a:ext>
            </a:extLst>
          </p:cNvPr>
          <p:cNvSpPr>
            <a:spLocks noGrp="1"/>
          </p:cNvSpPr>
          <p:nvPr>
            <p:ph type="title" hasCustomPrompt="1"/>
          </p:nvPr>
        </p:nvSpPr>
        <p:spPr>
          <a:xfrm>
            <a:off x="1280159" y="3429000"/>
            <a:ext cx="4815836" cy="2843784"/>
          </a:xfrm>
        </p:spPr>
        <p:txBody>
          <a:bodyPr anchor="t" anchorCtr="0"/>
          <a:lstStyle>
            <a:lvl1pPr algn="l">
              <a:defRPr sz="4000" b="0" cap="none" spc="0" baseline="0">
                <a:solidFill>
                  <a:schemeClr val="tx1"/>
                </a:solidFill>
              </a:defRPr>
            </a:lvl1pPr>
          </a:lstStyle>
          <a:p>
            <a:r>
              <a:rPr lang="en-US" dirty="0"/>
              <a:t>Click to add title</a:t>
            </a:r>
          </a:p>
        </p:txBody>
      </p:sp>
      <p:sp>
        <p:nvSpPr>
          <p:cNvPr id="15" name="Content Placeholder 2">
            <a:extLst>
              <a:ext uri="{FF2B5EF4-FFF2-40B4-BE49-F238E27FC236}">
                <a16:creationId xmlns:a16="http://schemas.microsoft.com/office/drawing/2014/main" xmlns="" id="{5C983CA3-739C-6C20-AFE0-0997370354B4}"/>
              </a:ext>
            </a:extLst>
          </p:cNvPr>
          <p:cNvSpPr>
            <a:spLocks noGrp="1"/>
          </p:cNvSpPr>
          <p:nvPr>
            <p:ph idx="1" hasCustomPrompt="1"/>
          </p:nvPr>
        </p:nvSpPr>
        <p:spPr>
          <a:xfrm>
            <a:off x="6531427" y="3429000"/>
            <a:ext cx="5122889" cy="2843784"/>
          </a:xfrm>
        </p:spPr>
        <p:txBody>
          <a:bodyPr>
            <a:normAutofit/>
          </a:bodyPr>
          <a:lstStyle>
            <a:lvl1pPr marL="0" indent="0">
              <a:lnSpc>
                <a:spcPct val="110000"/>
              </a:lnSpc>
              <a:buNone/>
              <a:defRPr sz="1800"/>
            </a:lvl1pPr>
            <a:lvl2pPr marL="228600">
              <a:lnSpc>
                <a:spcPct val="100000"/>
              </a:lnSpc>
              <a:defRPr sz="1600"/>
            </a:lvl2pPr>
            <a:lvl3pPr marL="457200">
              <a:lnSpc>
                <a:spcPct val="100000"/>
              </a:lnSpc>
              <a:defRPr sz="1400"/>
            </a:lvl3pPr>
            <a:lvl4pPr marL="685800">
              <a:lnSpc>
                <a:spcPct val="100000"/>
              </a:lnSpc>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7" name="Picture Placeholder 30">
            <a:extLst>
              <a:ext uri="{FF2B5EF4-FFF2-40B4-BE49-F238E27FC236}">
                <a16:creationId xmlns:a16="http://schemas.microsoft.com/office/drawing/2014/main" xmlns="" id="{F520D202-E534-C39B-6C66-E185BEFBD650}"/>
              </a:ext>
            </a:extLst>
          </p:cNvPr>
          <p:cNvSpPr>
            <a:spLocks noGrp="1"/>
          </p:cNvSpPr>
          <p:nvPr>
            <p:ph type="pic" sz="quarter" idx="17" hasCustomPrompt="1"/>
          </p:nvPr>
        </p:nvSpPr>
        <p:spPr>
          <a:xfrm>
            <a:off x="1632615" y="815489"/>
            <a:ext cx="2757416" cy="2177093"/>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6" name="Picture Placeholder 32">
            <a:extLst>
              <a:ext uri="{FF2B5EF4-FFF2-40B4-BE49-F238E27FC236}">
                <a16:creationId xmlns:a16="http://schemas.microsoft.com/office/drawing/2014/main" xmlns="" id="{DCDE0D58-8D95-10F5-437B-0841BC12ECC0}"/>
              </a:ext>
            </a:extLst>
          </p:cNvPr>
          <p:cNvSpPr>
            <a:spLocks noGrp="1"/>
          </p:cNvSpPr>
          <p:nvPr>
            <p:ph type="pic" sz="quarter" idx="14" hasCustomPrompt="1"/>
          </p:nvPr>
        </p:nvSpPr>
        <p:spPr>
          <a:xfrm>
            <a:off x="5526148" y="510698"/>
            <a:ext cx="1421300" cy="1421300"/>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grpSp>
        <p:nvGrpSpPr>
          <p:cNvPr id="5" name="Group 4">
            <a:extLst>
              <a:ext uri="{FF2B5EF4-FFF2-40B4-BE49-F238E27FC236}">
                <a16:creationId xmlns:a16="http://schemas.microsoft.com/office/drawing/2014/main" xmlns="" id="{C29D58DC-017F-B492-050C-2390A4AC4B2C}"/>
              </a:ext>
            </a:extLst>
          </p:cNvPr>
          <p:cNvGrpSpPr/>
          <p:nvPr userDrawn="1"/>
        </p:nvGrpSpPr>
        <p:grpSpPr>
          <a:xfrm>
            <a:off x="10751791" y="644789"/>
            <a:ext cx="449918" cy="320433"/>
            <a:chOff x="4386614" y="2530982"/>
            <a:chExt cx="449918" cy="320433"/>
          </a:xfrm>
        </p:grpSpPr>
        <p:sp>
          <p:nvSpPr>
            <p:cNvPr id="11" name="Graphic 12">
              <a:extLst>
                <a:ext uri="{FF2B5EF4-FFF2-40B4-BE49-F238E27FC236}">
                  <a16:creationId xmlns:a16="http://schemas.microsoft.com/office/drawing/2014/main" xmlns="" id="{EA1B6985-3E5A-40F4-9268-D4AB3BBF8C91}"/>
                </a:ext>
                <a:ext uri="{C183D7F6-B498-43B3-948B-1728B52AA6E4}">
                  <adec:decorative xmlns:adec="http://schemas.microsoft.com/office/drawing/2017/decorative" xmlns=""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xmlns="" id="{338BC906-9D03-4280-85E8-21A81BC21D73}"/>
                </a:ext>
                <a:ext uri="{C183D7F6-B498-43B3-948B-1728B52AA6E4}">
                  <adec:decorative xmlns:adec="http://schemas.microsoft.com/office/drawing/2017/decorative" xmlns=""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grpSp>
      <p:cxnSp>
        <p:nvCxnSpPr>
          <p:cNvPr id="4" name="Straight Connector 3">
            <a:extLst>
              <a:ext uri="{FF2B5EF4-FFF2-40B4-BE49-F238E27FC236}">
                <a16:creationId xmlns:a16="http://schemas.microsoft.com/office/drawing/2014/main" xmlns="" id="{4BC9F29C-BBE9-AFB4-AFC6-30BCA4EB2AFA}"/>
              </a:ext>
              <a:ext uri="{C183D7F6-B498-43B3-948B-1728B52AA6E4}">
                <adec:decorative xmlns:adec="http://schemas.microsoft.com/office/drawing/2017/decorative" xmlns=""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xmlns="" id="{14131D47-B8CC-43B4-CA37-FF37CB7C23F6}"/>
              </a:ext>
            </a:extLst>
          </p:cNvPr>
          <p:cNvSpPr>
            <a:spLocks noGrp="1"/>
          </p:cNvSpPr>
          <p:nvPr>
            <p:ph type="ftr" sz="quarter" idx="19"/>
          </p:nvPr>
        </p:nvSpPr>
        <p:spPr>
          <a:xfrm>
            <a:off x="7539517" y="6356350"/>
            <a:ext cx="4114800" cy="365125"/>
          </a:xfrm>
        </p:spPr>
        <p:txBody>
          <a:bodyPr/>
          <a:lstStyle/>
          <a:p>
            <a:endParaRPr lang="en-US" dirty="0"/>
          </a:p>
        </p:txBody>
      </p:sp>
      <p:sp>
        <p:nvSpPr>
          <p:cNvPr id="10" name="Slide Number Placeholder 9">
            <a:extLst>
              <a:ext uri="{FF2B5EF4-FFF2-40B4-BE49-F238E27FC236}">
                <a16:creationId xmlns:a16="http://schemas.microsoft.com/office/drawing/2014/main" xmlns="" id="{95EE7738-BA04-47E9-B925-E76FFAFFB843}"/>
              </a:ext>
            </a:extLst>
          </p:cNvPr>
          <p:cNvSpPr>
            <a:spLocks noGrp="1"/>
          </p:cNvSpPr>
          <p:nvPr>
            <p:ph type="sldNum" sz="quarter" idx="16"/>
          </p:nvPr>
        </p:nvSpPr>
        <p:spPr/>
        <p:txBody>
          <a:bodyPr/>
          <a:lstStyle>
            <a:lvl1pPr>
              <a:defRPr>
                <a:solidFill>
                  <a:schemeClr val="bg1"/>
                </a:solidFill>
              </a:defRPr>
            </a:lvl1pPr>
          </a:lstStyle>
          <a:p>
            <a:fld id="{D8DA9DAA-006C-4F4B-980E-E3DF019B24E2}" type="slidenum">
              <a:rPr lang="en-US" smtClean="0"/>
              <a:pPr/>
              <a:t>‹#›</a:t>
            </a:fld>
            <a:endParaRPr lang="en-US" dirty="0"/>
          </a:p>
        </p:txBody>
      </p:sp>
    </p:spTree>
    <p:extLst>
      <p:ext uri="{BB962C8B-B14F-4D97-AF65-F5344CB8AC3E}">
        <p14:creationId xmlns:p14="http://schemas.microsoft.com/office/powerpoint/2010/main" xmlns="" val="70276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im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632547F-664B-E380-64F5-AD032CFC9B0B}"/>
              </a:ext>
              <a:ext uri="{C183D7F6-B498-43B3-948B-1728B52AA6E4}">
                <adec:decorative xmlns:adec="http://schemas.microsoft.com/office/drawing/2017/decorative" xmlns="" val="1"/>
              </a:ext>
            </a:extLst>
          </p:cNvPr>
          <p:cNvSpPr/>
          <p:nvPr userDrawn="1"/>
        </p:nvSpPr>
        <p:spPr>
          <a:xfrm>
            <a:off x="2" y="3865418"/>
            <a:ext cx="12191997" cy="2992582"/>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969F227-D21C-48B3-828A-6BFA9585E82F}"/>
              </a:ext>
            </a:extLst>
          </p:cNvPr>
          <p:cNvSpPr>
            <a:spLocks noGrp="1"/>
          </p:cNvSpPr>
          <p:nvPr>
            <p:ph type="title" hasCustomPrompt="1"/>
          </p:nvPr>
        </p:nvSpPr>
        <p:spPr>
          <a:xfrm>
            <a:off x="731520" y="548640"/>
            <a:ext cx="4815836" cy="2843784"/>
          </a:xfrm>
        </p:spPr>
        <p:txBody>
          <a:bodyPr anchor="b" anchorCtr="0"/>
          <a:lstStyle>
            <a:lvl1pPr algn="l">
              <a:defRPr sz="4000" b="0" cap="none" spc="0" baseline="0">
                <a:solidFill>
                  <a:schemeClr val="tx1"/>
                </a:solidFill>
              </a:defRPr>
            </a:lvl1pPr>
          </a:lstStyle>
          <a:p>
            <a:r>
              <a:rPr lang="en-US" dirty="0"/>
              <a:t>Click to add title</a:t>
            </a:r>
          </a:p>
        </p:txBody>
      </p:sp>
      <p:sp>
        <p:nvSpPr>
          <p:cNvPr id="7" name="Content Placeholder 2">
            <a:extLst>
              <a:ext uri="{FF2B5EF4-FFF2-40B4-BE49-F238E27FC236}">
                <a16:creationId xmlns:a16="http://schemas.microsoft.com/office/drawing/2014/main" xmlns="" id="{C67E4001-D952-238D-614F-0C08B39F5BFF}"/>
              </a:ext>
            </a:extLst>
          </p:cNvPr>
          <p:cNvSpPr>
            <a:spLocks noGrp="1"/>
          </p:cNvSpPr>
          <p:nvPr>
            <p:ph idx="1" hasCustomPrompt="1"/>
          </p:nvPr>
        </p:nvSpPr>
        <p:spPr>
          <a:xfrm>
            <a:off x="5941497" y="548640"/>
            <a:ext cx="5122889" cy="2880360"/>
          </a:xfrm>
        </p:spPr>
        <p:txBody>
          <a:bodyPr anchor="b">
            <a:normAutofit/>
          </a:bodyPr>
          <a:lstStyle>
            <a:lvl1pPr marL="0" indent="0">
              <a:lnSpc>
                <a:spcPct val="90000"/>
              </a:lnSpc>
              <a:buNone/>
              <a:defRPr sz="1800"/>
            </a:lvl1pPr>
            <a:lvl2pPr marL="228600">
              <a:lnSpc>
                <a:spcPct val="100000"/>
              </a:lnSpc>
              <a:defRPr sz="1600"/>
            </a:lvl2pPr>
            <a:lvl3pPr marL="457200">
              <a:lnSpc>
                <a:spcPct val="100000"/>
              </a:lnSpc>
              <a:defRPr sz="1400"/>
            </a:lvl3pPr>
            <a:lvl4pPr marL="685800">
              <a:lnSpc>
                <a:spcPct val="100000"/>
              </a:lnSpc>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0" name="Slide Number Placeholder 9">
            <a:extLst>
              <a:ext uri="{FF2B5EF4-FFF2-40B4-BE49-F238E27FC236}">
                <a16:creationId xmlns:a16="http://schemas.microsoft.com/office/drawing/2014/main" xmlns="" id="{95EE7738-BA04-47E9-B925-E76FFAFFB843}"/>
              </a:ext>
            </a:extLst>
          </p:cNvPr>
          <p:cNvSpPr>
            <a:spLocks noGrp="1"/>
          </p:cNvSpPr>
          <p:nvPr>
            <p:ph type="sldNum" sz="quarter" idx="16"/>
          </p:nvPr>
        </p:nvSpPr>
        <p:spPr>
          <a:xfrm>
            <a:off x="11329416" y="722376"/>
            <a:ext cx="520991" cy="517379"/>
          </a:xfrm>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25" name="Straight Connector 24">
            <a:extLst>
              <a:ext uri="{FF2B5EF4-FFF2-40B4-BE49-F238E27FC236}">
                <a16:creationId xmlns:a16="http://schemas.microsoft.com/office/drawing/2014/main" xmlns="" id="{DFA25989-F221-1518-8419-4E1CFBC048A8}"/>
              </a:ext>
              <a:ext uri="{C183D7F6-B498-43B3-948B-1728B52AA6E4}">
                <adec:decorative xmlns:adec="http://schemas.microsoft.com/office/drawing/2017/decorative" xmlns="" val="1"/>
              </a:ext>
            </a:extLst>
          </p:cNvPr>
          <p:cNvCxnSpPr>
            <a:cxnSpLocks/>
          </p:cNvCxnSpPr>
          <p:nvPr userDrawn="1"/>
        </p:nvCxnSpPr>
        <p:spPr>
          <a:xfrm>
            <a:off x="11586162"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xmlns="" id="{10CAFB80-6BC3-54AF-B634-1C5C677C3496}"/>
              </a:ext>
            </a:extLst>
          </p:cNvPr>
          <p:cNvGrpSpPr/>
          <p:nvPr userDrawn="1"/>
        </p:nvGrpSpPr>
        <p:grpSpPr>
          <a:xfrm>
            <a:off x="807381" y="4301820"/>
            <a:ext cx="457977" cy="968047"/>
            <a:chOff x="1064053" y="2633448"/>
            <a:chExt cx="457977" cy="968047"/>
          </a:xfrm>
        </p:grpSpPr>
        <p:sp>
          <p:nvSpPr>
            <p:cNvPr id="27" name="Graphic 22">
              <a:extLst>
                <a:ext uri="{FF2B5EF4-FFF2-40B4-BE49-F238E27FC236}">
                  <a16:creationId xmlns:a16="http://schemas.microsoft.com/office/drawing/2014/main" xmlns="" id="{03C1159A-F244-086C-AABF-BA793174807F}"/>
                </a:ext>
                <a:ext uri="{C183D7F6-B498-43B3-948B-1728B52AA6E4}">
                  <adec:decorative xmlns:adec="http://schemas.microsoft.com/office/drawing/2017/decorative" xmlns="" val="1"/>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28" name="Graphic 21">
              <a:extLst>
                <a:ext uri="{FF2B5EF4-FFF2-40B4-BE49-F238E27FC236}">
                  <a16:creationId xmlns:a16="http://schemas.microsoft.com/office/drawing/2014/main" xmlns="" id="{1B8CC0F6-C115-CA38-A590-A371DFE98DB1}"/>
                </a:ext>
                <a:ext uri="{C183D7F6-B498-43B3-948B-1728B52AA6E4}">
                  <adec:decorative xmlns:adec="http://schemas.microsoft.com/office/drawing/2017/decorative" xmlns="" val="1"/>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29" name="Graphic 23">
              <a:extLst>
                <a:ext uri="{FF2B5EF4-FFF2-40B4-BE49-F238E27FC236}">
                  <a16:creationId xmlns:a16="http://schemas.microsoft.com/office/drawing/2014/main" xmlns="" id="{088238BF-5E92-048C-3B74-9AF3B81CD6EB}"/>
                </a:ext>
                <a:ext uri="{C183D7F6-B498-43B3-948B-1728B52AA6E4}">
                  <adec:decorative xmlns:adec="http://schemas.microsoft.com/office/drawing/2017/decorative" xmlns="" val="1"/>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grpSp>
    </p:spTree>
    <p:extLst>
      <p:ext uri="{BB962C8B-B14F-4D97-AF65-F5344CB8AC3E}">
        <p14:creationId xmlns:p14="http://schemas.microsoft.com/office/powerpoint/2010/main" xmlns="" val="2696212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96CF8C-1EA0-4E47-AC60-CAC3B80A3C5D}"/>
              </a:ext>
            </a:extLst>
          </p:cNvPr>
          <p:cNvSpPr>
            <a:spLocks noGrp="1"/>
          </p:cNvSpPr>
          <p:nvPr>
            <p:ph type="title" hasCustomPrompt="1"/>
          </p:nvPr>
        </p:nvSpPr>
        <p:spPr>
          <a:xfrm>
            <a:off x="731520" y="4980606"/>
            <a:ext cx="6190488" cy="1179576"/>
          </a:xfrm>
        </p:spPr>
        <p:txBody>
          <a:bodyPr lIns="91440" tIns="45720" rIns="91440" bIns="45720" anchor="t" anchorCtr="0"/>
          <a:lstStyle>
            <a:lvl1pPr>
              <a:defRPr sz="4000"/>
            </a:lvl1pPr>
          </a:lstStyle>
          <a:p>
            <a:r>
              <a:rPr lang="en-US" dirty="0"/>
              <a:t>Click to add title</a:t>
            </a:r>
          </a:p>
        </p:txBody>
      </p:sp>
      <p:sp>
        <p:nvSpPr>
          <p:cNvPr id="15" name="Picture Placeholder 14">
            <a:extLst>
              <a:ext uri="{FF2B5EF4-FFF2-40B4-BE49-F238E27FC236}">
                <a16:creationId xmlns:a16="http://schemas.microsoft.com/office/drawing/2014/main" xmlns="" id="{E62FC6D8-DD87-4B93-8491-43C84EE63FE2}"/>
              </a:ext>
            </a:extLst>
          </p:cNvPr>
          <p:cNvSpPr>
            <a:spLocks noGrp="1"/>
          </p:cNvSpPr>
          <p:nvPr>
            <p:ph type="pic" sz="quarter" idx="13" hasCustomPrompt="1"/>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lvl1pPr>
          </a:lstStyle>
          <a:p>
            <a:r>
              <a:rPr lang="en-US" dirty="0"/>
              <a:t>Click to add picture</a:t>
            </a:r>
          </a:p>
        </p:txBody>
      </p:sp>
      <p:sp>
        <p:nvSpPr>
          <p:cNvPr id="3" name="Content Placeholder 2">
            <a:extLst>
              <a:ext uri="{FF2B5EF4-FFF2-40B4-BE49-F238E27FC236}">
                <a16:creationId xmlns:a16="http://schemas.microsoft.com/office/drawing/2014/main" xmlns="" id="{628CABF8-19D8-4F3C-994F-4D35EC7A2C3E}"/>
              </a:ext>
            </a:extLst>
          </p:cNvPr>
          <p:cNvSpPr>
            <a:spLocks noGrp="1"/>
          </p:cNvSpPr>
          <p:nvPr>
            <p:ph idx="1" hasCustomPrompt="1"/>
          </p:nvPr>
        </p:nvSpPr>
        <p:spPr>
          <a:xfrm>
            <a:off x="731520" y="1321545"/>
            <a:ext cx="6190488" cy="3346704"/>
          </a:xfrm>
        </p:spPr>
        <p:txBody>
          <a:bodyPr anchor="b" anchorCtr="0">
            <a:normAutofit/>
          </a:bodyPr>
          <a:lstStyle>
            <a:lvl1pPr marL="0" indent="0">
              <a:lnSpc>
                <a:spcPct val="110000"/>
              </a:lnSpc>
              <a:buNone/>
              <a:defRPr sz="1800"/>
            </a:lvl1pPr>
            <a:lvl2pPr marL="228600">
              <a:defRPr sz="1600"/>
            </a:lvl2pPr>
            <a:lvl3pPr marL="457200">
              <a:defRPr sz="1400"/>
            </a:lvl3pPr>
            <a:lvl4pPr marL="685800">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6" name="Slide Number Placeholder 5">
            <a:extLst>
              <a:ext uri="{FF2B5EF4-FFF2-40B4-BE49-F238E27FC236}">
                <a16:creationId xmlns:a16="http://schemas.microsoft.com/office/drawing/2014/main" xmlns="" id="{5266FD4D-815A-431C-ADEF-DE6F236F617F}"/>
              </a:ext>
            </a:extLst>
          </p:cNvPr>
          <p:cNvSpPr>
            <a:spLocks noGrp="1"/>
          </p:cNvSpPr>
          <p:nvPr>
            <p:ph type="sldNum" sz="quarter" idx="12"/>
          </p:nvPr>
        </p:nvSpPr>
        <p:spPr>
          <a:xfrm>
            <a:off x="8029453" y="547780"/>
            <a:ext cx="520991" cy="517379"/>
          </a:xfrm>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xmlns="" id="{FA8B3D0E-ED3F-46FA-AE79-5FEFDE9168E3}"/>
              </a:ext>
              <a:ext uri="{C183D7F6-B498-43B3-948B-1728B52AA6E4}">
                <adec:decorative xmlns:adec="http://schemas.microsoft.com/office/drawing/2017/decorative" xmlns=""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xmlns="" id="{AAD06B87-D9B2-4F94-B734-A8F039A2033F}"/>
              </a:ext>
              <a:ext uri="{C183D7F6-B498-43B3-948B-1728B52AA6E4}">
                <adec:decorative xmlns:adec="http://schemas.microsoft.com/office/drawing/2017/decorative" xmlns=""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xmlns="" id="{BB13A13C-36EA-4B13-9175-C5FE95B34D33}"/>
              </a:ext>
              <a:ext uri="{C183D7F6-B498-43B3-948B-1728B52AA6E4}">
                <adec:decorative xmlns:adec="http://schemas.microsoft.com/office/drawing/2017/decorative" xmlns=""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4" name="Footer Placeholder 8">
            <a:extLst>
              <a:ext uri="{FF2B5EF4-FFF2-40B4-BE49-F238E27FC236}">
                <a16:creationId xmlns:a16="http://schemas.microsoft.com/office/drawing/2014/main" xmlns="" id="{628412B2-B144-09C3-3F7C-F5A1E9413FC5}"/>
              </a:ext>
            </a:extLst>
          </p:cNvPr>
          <p:cNvSpPr>
            <a:spLocks noGrp="1"/>
          </p:cNvSpPr>
          <p:nvPr>
            <p:ph type="ftr" sz="quarter" idx="17"/>
          </p:nvPr>
        </p:nvSpPr>
        <p:spPr>
          <a:xfrm>
            <a:off x="731520" y="6356350"/>
            <a:ext cx="4114800" cy="365125"/>
          </a:xfrm>
        </p:spPr>
        <p:txBody>
          <a:bodyPr/>
          <a:lstStyle>
            <a:lvl1pPr algn="l">
              <a:defRPr/>
            </a:lvl1pPr>
          </a:lstStyle>
          <a:p>
            <a:endParaRPr lang="en-US" dirty="0"/>
          </a:p>
        </p:txBody>
      </p:sp>
    </p:spTree>
    <p:extLst>
      <p:ext uri="{BB962C8B-B14F-4D97-AF65-F5344CB8AC3E}">
        <p14:creationId xmlns:p14="http://schemas.microsoft.com/office/powerpoint/2010/main" xmlns="" val="3125994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640AAD-80AF-40E7-BE3F-43D32FC68ED4}"/>
              </a:ext>
            </a:extLst>
          </p:cNvPr>
          <p:cNvSpPr>
            <a:spLocks noGrp="1"/>
          </p:cNvSpPr>
          <p:nvPr>
            <p:ph type="ctrTitle" hasCustomPrompt="1"/>
          </p:nvPr>
        </p:nvSpPr>
        <p:spPr>
          <a:xfrm>
            <a:off x="1524000" y="685800"/>
            <a:ext cx="9144000" cy="3118104"/>
          </a:xfrm>
        </p:spPr>
        <p:txBody>
          <a:bodyPr anchor="b">
            <a:noAutofit/>
          </a:bodyPr>
          <a:lstStyle>
            <a:lvl1pPr algn="ctr">
              <a:defRPr sz="5400" b="1" i="0" cap="all" spc="40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xmlns="" id="{EC80FBD9-0977-4B2B-9318-30774BB0947C}"/>
              </a:ext>
            </a:extLst>
          </p:cNvPr>
          <p:cNvSpPr>
            <a:spLocks noGrp="1"/>
          </p:cNvSpPr>
          <p:nvPr>
            <p:ph type="subTitle" idx="1" hasCustomPrompt="1"/>
          </p:nvPr>
        </p:nvSpPr>
        <p:spPr>
          <a:xfrm>
            <a:off x="1527048" y="3838890"/>
            <a:ext cx="9144000" cy="2333310"/>
          </a:xfrm>
        </p:spPr>
        <p:txBody>
          <a:bodyPr tIns="182880" anchor="t" anchorCtr="0">
            <a:no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Graphic 12">
            <a:extLst>
              <a:ext uri="{FF2B5EF4-FFF2-40B4-BE49-F238E27FC236}">
                <a16:creationId xmlns:a16="http://schemas.microsoft.com/office/drawing/2014/main" xmlns="" id="{8A41917E-4B97-447C-98AB-970D625F1DE6}"/>
              </a:ext>
              <a:ext uri="{C183D7F6-B498-43B3-948B-1728B52AA6E4}">
                <adec:decorative xmlns:adec="http://schemas.microsoft.com/office/drawing/2017/decorative" xmlns="" val="1"/>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xmlns="" id="{3B3FD238-4561-4AF8-A1F1-185B0CAFE2AC}"/>
              </a:ext>
              <a:ext uri="{C183D7F6-B498-43B3-948B-1728B52AA6E4}">
                <adec:decorative xmlns:adec="http://schemas.microsoft.com/office/drawing/2017/decorative" xmlns="" val="1"/>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xmlns="" id="{BAB9414C-AE69-4648-873E-9CE6B2DF8A71}"/>
              </a:ext>
              <a:ext uri="{C183D7F6-B498-43B3-948B-1728B52AA6E4}">
                <adec:decorative xmlns:adec="http://schemas.microsoft.com/office/drawing/2017/decorative" xmlns="" val="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grpSp>
        <p:nvGrpSpPr>
          <p:cNvPr id="8" name="Group 7">
            <a:extLst>
              <a:ext uri="{FF2B5EF4-FFF2-40B4-BE49-F238E27FC236}">
                <a16:creationId xmlns:a16="http://schemas.microsoft.com/office/drawing/2014/main" xmlns="" id="{85C76C20-1A0A-BA2E-6005-0BF18D80AFF9}"/>
              </a:ext>
            </a:extLst>
          </p:cNvPr>
          <p:cNvGrpSpPr/>
          <p:nvPr userDrawn="1"/>
        </p:nvGrpSpPr>
        <p:grpSpPr>
          <a:xfrm>
            <a:off x="1064053" y="2633448"/>
            <a:ext cx="457977" cy="968047"/>
            <a:chOff x="1064053" y="2633448"/>
            <a:chExt cx="457977" cy="968047"/>
          </a:xfrm>
        </p:grpSpPr>
        <p:sp>
          <p:nvSpPr>
            <p:cNvPr id="7" name="Graphic 22">
              <a:extLst>
                <a:ext uri="{FF2B5EF4-FFF2-40B4-BE49-F238E27FC236}">
                  <a16:creationId xmlns:a16="http://schemas.microsoft.com/office/drawing/2014/main" xmlns="" id="{3BF75235-4E6E-4184-82A5-EE6FE7993BBC}"/>
                </a:ext>
                <a:ext uri="{C183D7F6-B498-43B3-948B-1728B52AA6E4}">
                  <adec:decorative xmlns:adec="http://schemas.microsoft.com/office/drawing/2017/decorative" xmlns="" val="1"/>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xmlns="" id="{E66FE37C-2F4B-42DA-BFF6-92DD00BDC49B}"/>
                </a:ext>
                <a:ext uri="{C183D7F6-B498-43B3-948B-1728B52AA6E4}">
                  <adec:decorative xmlns:adec="http://schemas.microsoft.com/office/drawing/2017/decorative" xmlns="" val="1"/>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xmlns="" id="{DDD38822-731A-48DA-A8A0-FBBAF7A6D65D}"/>
                </a:ext>
                <a:ext uri="{C183D7F6-B498-43B3-948B-1728B52AA6E4}">
                  <adec:decorative xmlns:adec="http://schemas.microsoft.com/office/drawing/2017/decorative" xmlns="" val="1"/>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grpSp>
    </p:spTree>
    <p:extLst>
      <p:ext uri="{BB962C8B-B14F-4D97-AF65-F5344CB8AC3E}">
        <p14:creationId xmlns:p14="http://schemas.microsoft.com/office/powerpoint/2010/main" xmlns="" val="3442482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FDA4224-F4E4-47A4-ACF7-2317493908AE}"/>
              </a:ext>
            </a:extLst>
          </p:cNvPr>
          <p:cNvSpPr>
            <a:spLocks noGrp="1"/>
          </p:cNvSpPr>
          <p:nvPr>
            <p:ph type="title"/>
          </p:nvPr>
        </p:nvSpPr>
        <p:spPr>
          <a:xfrm>
            <a:off x="1435394" y="1"/>
            <a:ext cx="9918405"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31679907-DC49-4B86-A34C-C97DBC26A938}"/>
              </a:ext>
            </a:extLst>
          </p:cNvPr>
          <p:cNvSpPr>
            <a:spLocks noGrp="1"/>
          </p:cNvSpPr>
          <p:nvPr>
            <p:ph type="body" idx="1"/>
          </p:nvPr>
        </p:nvSpPr>
        <p:spPr>
          <a:xfrm>
            <a:off x="1435394" y="1825625"/>
            <a:ext cx="991840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F6C0E9BD-90BD-46AE-8A0D-06796ADB760A}"/>
              </a:ext>
            </a:extLst>
          </p:cNvPr>
          <p:cNvSpPr>
            <a:spLocks noGrp="1"/>
          </p:cNvSpPr>
          <p:nvPr>
            <p:ph type="sldNum" sz="quarter" idx="4"/>
          </p:nvPr>
        </p:nvSpPr>
        <p:spPr>
          <a:xfrm>
            <a:off x="486121" y="726630"/>
            <a:ext cx="520991" cy="517379"/>
          </a:xfrm>
          <a:prstGeom prst="rect">
            <a:avLst/>
          </a:prstGeom>
        </p:spPr>
        <p:txBody>
          <a:bodyPr vert="horz" lIns="0" tIns="0" rIns="0" bIns="0" rtlCol="0" anchor="ctr"/>
          <a:lstStyle>
            <a:lvl1pPr algn="ctr">
              <a:defRPr sz="1800" b="1" i="0" cap="all" spc="100" baseline="0">
                <a:solidFill>
                  <a:schemeClr val="accent2"/>
                </a:solidFill>
              </a:defRPr>
            </a:lvl1pPr>
          </a:lstStyle>
          <a:p>
            <a:fld id="{D8DA9DAA-006C-4F4B-980E-E3DF019B24E2}" type="slidenum">
              <a:rPr lang="en-US" smtClean="0"/>
              <a:pPr/>
              <a:t>‹#›</a:t>
            </a:fld>
            <a:endParaRPr lang="en-US" dirty="0"/>
          </a:p>
        </p:txBody>
      </p:sp>
      <p:sp>
        <p:nvSpPr>
          <p:cNvPr id="4" name="Date Placeholder 3">
            <a:extLst>
              <a:ext uri="{FF2B5EF4-FFF2-40B4-BE49-F238E27FC236}">
                <a16:creationId xmlns:a16="http://schemas.microsoft.com/office/drawing/2014/main" xmlns="" id="{B1EF1C86-6A9C-D287-D381-5634A69BF1C8}"/>
              </a:ext>
            </a:extLst>
          </p:cNvPr>
          <p:cNvSpPr>
            <a:spLocks noGrp="1"/>
          </p:cNvSpPr>
          <p:nvPr>
            <p:ph type="dt" sz="half" idx="2"/>
          </p:nvPr>
        </p:nvSpPr>
        <p:spPr>
          <a:xfrm>
            <a:off x="143539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xmlns="" id="{621B8477-3F24-EDCB-C8AC-84336363918B}"/>
              </a:ext>
            </a:extLst>
          </p:cNvPr>
          <p:cNvSpPr>
            <a:spLocks noGrp="1"/>
          </p:cNvSpPr>
          <p:nvPr>
            <p:ph type="ftr" sz="quarter" idx="3"/>
          </p:nvPr>
        </p:nvSpPr>
        <p:spPr>
          <a:xfrm>
            <a:off x="7238999" y="6356350"/>
            <a:ext cx="411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xmlns=""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20" r:id="rId4"/>
    <p:sldLayoutId id="2147483710" r:id="rId5"/>
    <p:sldLayoutId id="2147483723" r:id="rId6"/>
    <p:sldLayoutId id="2147483724" r:id="rId7"/>
    <p:sldLayoutId id="2147483718" r:id="rId8"/>
    <p:sldLayoutId id="2147483709" r:id="rId9"/>
    <p:sldLayoutId id="2147483698" r:id="rId10"/>
    <p:sldLayoutId id="2147483713" r:id="rId11"/>
    <p:sldLayoutId id="2147483712" r:id="rId12"/>
    <p:sldLayoutId id="2147483700" r:id="rId13"/>
    <p:sldLayoutId id="2147483701" r:id="rId14"/>
    <p:sldLayoutId id="2147483721" r:id="rId15"/>
    <p:sldLayoutId id="2147483726" r:id="rId16"/>
    <p:sldLayoutId id="2147483722" r:id="rId17"/>
    <p:sldLayoutId id="2147483725" r:id="rId18"/>
    <p:sldLayoutId id="2147483716" r:id="rId19"/>
    <p:sldLayoutId id="2147483714" r:id="rId20"/>
    <p:sldLayoutId id="2147483715" r:id="rId21"/>
    <p:sldLayoutId id="2147483702" r:id="rId22"/>
    <p:sldLayoutId id="2147483703" r:id="rId23"/>
    <p:sldLayoutId id="2147483704" r:id="rId24"/>
    <p:sldLayoutId id="2147483705" r:id="rId25"/>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1.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A9968B-2619-4F71-AB00-4C493E120805}"/>
              </a:ext>
            </a:extLst>
          </p:cNvPr>
          <p:cNvSpPr>
            <a:spLocks noGrp="1"/>
          </p:cNvSpPr>
          <p:nvPr>
            <p:ph type="ctrTitle"/>
          </p:nvPr>
        </p:nvSpPr>
        <p:spPr>
          <a:xfrm>
            <a:off x="1463039" y="357810"/>
            <a:ext cx="10173903" cy="2000380"/>
          </a:xfrm>
        </p:spPr>
        <p:txBody>
          <a:bodyPr/>
          <a:lstStyle/>
          <a:p>
            <a:pPr algn="ctr"/>
            <a:r>
              <a:rPr lang="en-US" sz="3600" dirty="0" err="1"/>
              <a:t>Arunai</a:t>
            </a:r>
            <a:r>
              <a:rPr lang="en-US" sz="3600" dirty="0"/>
              <a:t> engineering college </a:t>
            </a:r>
            <a:br>
              <a:rPr lang="en-US" sz="3600" dirty="0"/>
            </a:br>
            <a:r>
              <a:rPr lang="en-US" sz="3600" dirty="0"/>
              <a:t>code :5104</a:t>
            </a:r>
          </a:p>
        </p:txBody>
      </p:sp>
      <p:sp>
        <p:nvSpPr>
          <p:cNvPr id="3" name="Subtitle 2">
            <a:extLst>
              <a:ext uri="{FF2B5EF4-FFF2-40B4-BE49-F238E27FC236}">
                <a16:creationId xmlns:a16="http://schemas.microsoft.com/office/drawing/2014/main" xmlns="" id="{A5F14073-9F68-4B7E-A576-26899D58C7A9}"/>
              </a:ext>
            </a:extLst>
          </p:cNvPr>
          <p:cNvSpPr>
            <a:spLocks noGrp="1"/>
          </p:cNvSpPr>
          <p:nvPr>
            <p:ph type="subTitle" idx="1"/>
          </p:nvPr>
        </p:nvSpPr>
        <p:spPr>
          <a:xfrm>
            <a:off x="1655545" y="4700016"/>
            <a:ext cx="9079511" cy="1197864"/>
          </a:xfrm>
        </p:spPr>
        <p:txBody>
          <a:bodyPr>
            <a:normAutofit/>
          </a:bodyPr>
          <a:lstStyle/>
          <a:p>
            <a:pPr algn="ctr"/>
            <a:r>
              <a:rPr lang="en-IN" sz="2800" dirty="0"/>
              <a:t>Department Of Information Technology </a:t>
            </a:r>
            <a:endParaRPr lang="en-US" sz="2800" dirty="0"/>
          </a:p>
        </p:txBody>
      </p:sp>
    </p:spTree>
    <p:extLst>
      <p:ext uri="{BB962C8B-B14F-4D97-AF65-F5344CB8AC3E}">
        <p14:creationId xmlns:p14="http://schemas.microsoft.com/office/powerpoint/2010/main" xmlns=""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756920" y="717881"/>
            <a:ext cx="4846320" cy="463219"/>
          </a:xfrm>
        </p:spPr>
        <p:txBody>
          <a:bodyPr>
            <a:normAutofit/>
          </a:bodyPr>
          <a:lstStyle/>
          <a:p>
            <a:pPr algn="ctr">
              <a:buNone/>
            </a:pPr>
            <a:r>
              <a:rPr lang="en-US" sz="2400" b="1" dirty="0" smtClean="0">
                <a:latin typeface="Arial Black" pitchFamily="34" charset="0"/>
              </a:rPr>
              <a:t>Recovery Point Objective:</a:t>
            </a:r>
            <a:endParaRPr lang="en-US" sz="2400" b="1" dirty="0">
              <a:latin typeface="Arial Black" pitchFamily="34" charset="0"/>
            </a:endParaRPr>
          </a:p>
        </p:txBody>
      </p:sp>
      <p:sp>
        <p:nvSpPr>
          <p:cNvPr id="4" name="Content Placeholder 3"/>
          <p:cNvSpPr>
            <a:spLocks noGrp="1"/>
          </p:cNvSpPr>
          <p:nvPr>
            <p:ph sz="quarter" idx="4"/>
          </p:nvPr>
        </p:nvSpPr>
        <p:spPr>
          <a:xfrm>
            <a:off x="807720" y="1663700"/>
            <a:ext cx="4846320" cy="4354215"/>
          </a:xfrm>
        </p:spPr>
        <p:txBody>
          <a:bodyPr>
            <a:normAutofit/>
          </a:bodyPr>
          <a:lstStyle/>
          <a:p>
            <a:pPr algn="ctr">
              <a:buNone/>
            </a:pPr>
            <a:r>
              <a:rPr lang="en-US" sz="2400" dirty="0" smtClean="0">
                <a:latin typeface="Baskerville Old Face" pitchFamily="18" charset="0"/>
              </a:rPr>
              <a:t>Crucial metric in disaster recovery and data protection. It represents the maximum tolerable amount of data loss that an organization can accept in the event of a system failure or data disruption. In other words, RPO defines the point in time to which data must be successfully restored after a disruption.</a:t>
            </a:r>
            <a:endParaRPr lang="en-US" sz="2400" dirty="0">
              <a:latin typeface="Baskerville Old Face" pitchFamily="18" charset="0"/>
            </a:endParaRPr>
          </a:p>
        </p:txBody>
      </p:sp>
      <p:sp>
        <p:nvSpPr>
          <p:cNvPr id="5" name="Slide Number Placeholder 4"/>
          <p:cNvSpPr>
            <a:spLocks noGrp="1"/>
          </p:cNvSpPr>
          <p:nvPr>
            <p:ph type="sldNum" sz="quarter" idx="10"/>
          </p:nvPr>
        </p:nvSpPr>
        <p:spPr/>
        <p:txBody>
          <a:bodyPr/>
          <a:lstStyle/>
          <a:p>
            <a:fld id="{D8DA9DAA-006C-4F4B-980E-E3DF019B24E2}" type="slidenum">
              <a:rPr lang="en-US" smtClean="0"/>
              <a:pPr/>
              <a:t>10</a:t>
            </a:fld>
            <a:endParaRPr lang="en-US" dirty="0"/>
          </a:p>
        </p:txBody>
      </p:sp>
      <p:pic>
        <p:nvPicPr>
          <p:cNvPr id="6" name="Picture 5" descr="WhatsApp Image 2023-10-31 at 6.29.06 AM (1).jpeg"/>
          <p:cNvPicPr>
            <a:picLocks noChangeAspect="1"/>
          </p:cNvPicPr>
          <p:nvPr/>
        </p:nvPicPr>
        <p:blipFill>
          <a:blip r:embed="rId2"/>
          <a:stretch>
            <a:fillRect/>
          </a:stretch>
        </p:blipFill>
        <p:spPr>
          <a:xfrm>
            <a:off x="6794500" y="609600"/>
            <a:ext cx="4610100" cy="5765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AFF507-4B4B-C054-9CE3-4EF4F9739443}"/>
              </a:ext>
            </a:extLst>
          </p:cNvPr>
          <p:cNvSpPr>
            <a:spLocks noGrp="1"/>
          </p:cNvSpPr>
          <p:nvPr>
            <p:ph type="ctrTitle"/>
          </p:nvPr>
        </p:nvSpPr>
        <p:spPr>
          <a:xfrm>
            <a:off x="1524000" y="685800"/>
            <a:ext cx="9144000" cy="979371"/>
          </a:xfrm>
        </p:spPr>
        <p:txBody>
          <a:bodyPr/>
          <a:lstStyle/>
          <a:p>
            <a:r>
              <a:rPr lang="en-IN" dirty="0">
                <a:latin typeface="Sitka Display Semibold" pitchFamily="2" charset="0"/>
              </a:rPr>
              <a:t>summary</a:t>
            </a:r>
          </a:p>
        </p:txBody>
      </p:sp>
      <p:sp>
        <p:nvSpPr>
          <p:cNvPr id="3" name="Subtitle 2">
            <a:extLst>
              <a:ext uri="{FF2B5EF4-FFF2-40B4-BE49-F238E27FC236}">
                <a16:creationId xmlns:a16="http://schemas.microsoft.com/office/drawing/2014/main" xmlns="" id="{97D28DDC-930B-EB29-7E24-4E910B4A5C8E}"/>
              </a:ext>
            </a:extLst>
          </p:cNvPr>
          <p:cNvSpPr>
            <a:spLocks noGrp="1"/>
          </p:cNvSpPr>
          <p:nvPr>
            <p:ph type="subTitle" idx="1"/>
          </p:nvPr>
        </p:nvSpPr>
        <p:spPr>
          <a:xfrm>
            <a:off x="1527048" y="2040556"/>
            <a:ext cx="9144000" cy="4131644"/>
          </a:xfrm>
        </p:spPr>
        <p:txBody>
          <a:bodyPr/>
          <a:lstStyle/>
          <a:p>
            <a:r>
              <a:rPr lang="en-US" sz="2400" b="0" i="0" dirty="0">
                <a:solidFill>
                  <a:srgbClr val="374151"/>
                </a:solidFill>
                <a:effectLst/>
                <a:latin typeface="Sitka Display" pitchFamily="2" charset="0"/>
              </a:rPr>
              <a:t>Disaster recovery in cloud computing is a set of strategies and practices aimed at safeguarding data and applications hosted in the cloud against catastrophic events such as hardware failures, natural disasters, cyberattacks, or human errors. Key elements of cloud-based disaster recovery include data backup, replication, automated failover, and rapid recovery to ensure minimal downtime and data loss. Cloud services offer scalability, redundancy, and cost-effectiveness, making them an attractive option for disaster recovery. Regular testing, security measures, and compliance considerations are vital for a robust disaster recovery plan in the cloud.</a:t>
            </a:r>
            <a:endParaRPr lang="en-IN" sz="2400" dirty="0">
              <a:latin typeface="Sitka Display" pitchFamily="2" charset="0"/>
            </a:endParaRPr>
          </a:p>
        </p:txBody>
      </p:sp>
    </p:spTree>
    <p:extLst>
      <p:ext uri="{BB962C8B-B14F-4D97-AF65-F5344CB8AC3E}">
        <p14:creationId xmlns:p14="http://schemas.microsoft.com/office/powerpoint/2010/main" xmlns="" val="367170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713231-8C0B-5512-0975-5C8F78050C34}"/>
              </a:ext>
            </a:extLst>
          </p:cNvPr>
          <p:cNvSpPr>
            <a:spLocks noGrp="1"/>
          </p:cNvSpPr>
          <p:nvPr>
            <p:ph type="title"/>
          </p:nvPr>
        </p:nvSpPr>
        <p:spPr>
          <a:xfrm>
            <a:off x="5688942" y="1152144"/>
            <a:ext cx="6117381" cy="2276856"/>
          </a:xfrm>
        </p:spPr>
        <p:txBody>
          <a:bodyPr/>
          <a:lstStyle/>
          <a:p>
            <a:r>
              <a:rPr lang="en-US" dirty="0"/>
              <a:t>Thank you</a:t>
            </a:r>
          </a:p>
        </p:txBody>
      </p:sp>
      <p:pic>
        <p:nvPicPr>
          <p:cNvPr id="10" name="Picture Placeholder 8" descr="mountains at sunset">
            <a:extLst>
              <a:ext uri="{FF2B5EF4-FFF2-40B4-BE49-F238E27FC236}">
                <a16:creationId xmlns:a16="http://schemas.microsoft.com/office/drawing/2014/main" xmlns="" id="{89E8EB0B-AEE6-E5B8-E1FC-3AEF42DA9C66}"/>
              </a:ext>
            </a:extLst>
          </p:cNvPr>
          <p:cNvPicPr>
            <a:picLocks noGrp="1" noChangeAspect="1"/>
          </p:cNvPicPr>
          <p:nvPr>
            <p:ph type="pic" sz="quarter" idx="14"/>
          </p:nvPr>
        </p:nvPicPr>
        <p:blipFill rotWithShape="1">
          <a:blip r:embed="rId2"/>
          <a:srcRect t="41" b="41"/>
          <a:stretch/>
        </p:blipFill>
        <p:spPr>
          <a:xfrm>
            <a:off x="1599311" y="407499"/>
            <a:ext cx="1952279" cy="1952279"/>
          </a:xfrm>
        </p:spPr>
      </p:pic>
      <p:pic>
        <p:nvPicPr>
          <p:cNvPr id="11" name="Picture Placeholder 10" descr="mountains at sunset">
            <a:extLst>
              <a:ext uri="{FF2B5EF4-FFF2-40B4-BE49-F238E27FC236}">
                <a16:creationId xmlns:a16="http://schemas.microsoft.com/office/drawing/2014/main" xmlns="" id="{8004D348-138B-1FB9-A48B-4ECA2F58B3E0}"/>
              </a:ext>
            </a:extLst>
          </p:cNvPr>
          <p:cNvPicPr>
            <a:picLocks noGrp="1" noChangeAspect="1"/>
          </p:cNvPicPr>
          <p:nvPr>
            <p:ph type="pic" sz="quarter" idx="15"/>
          </p:nvPr>
        </p:nvPicPr>
        <p:blipFill rotWithShape="1">
          <a:blip r:embed="rId3"/>
          <a:srcRect t="347" b="347"/>
          <a:stretch/>
        </p:blipFill>
        <p:spPr>
          <a:xfrm>
            <a:off x="3350545" y="1972581"/>
            <a:ext cx="2290065" cy="2273502"/>
          </a:xfrm>
        </p:spPr>
      </p:pic>
      <p:pic>
        <p:nvPicPr>
          <p:cNvPr id="12" name="Picture Placeholder 14" descr="mountains under near dusk sky">
            <a:extLst>
              <a:ext uri="{FF2B5EF4-FFF2-40B4-BE49-F238E27FC236}">
                <a16:creationId xmlns:a16="http://schemas.microsoft.com/office/drawing/2014/main" xmlns="" id="{84DBB837-0BFC-DF62-CCD5-DE87F534DCC2}"/>
              </a:ext>
            </a:extLst>
          </p:cNvPr>
          <p:cNvPicPr>
            <a:picLocks noGrp="1" noChangeAspect="1"/>
          </p:cNvPicPr>
          <p:nvPr>
            <p:ph type="pic" sz="quarter" idx="17"/>
          </p:nvPr>
        </p:nvPicPr>
        <p:blipFill rotWithShape="1">
          <a:blip r:embed="rId4"/>
          <a:srcRect l="16" r="16"/>
          <a:stretch/>
        </p:blipFill>
        <p:spPr>
          <a:xfrm>
            <a:off x="915105" y="4018982"/>
            <a:ext cx="3854161" cy="2839018"/>
          </a:xfrm>
        </p:spPr>
      </p:pic>
      <p:pic>
        <p:nvPicPr>
          <p:cNvPr id="13" name="Picture Placeholder 12" descr="mountains under the night sky just before dawn">
            <a:extLst>
              <a:ext uri="{FF2B5EF4-FFF2-40B4-BE49-F238E27FC236}">
                <a16:creationId xmlns:a16="http://schemas.microsoft.com/office/drawing/2014/main" xmlns="" id="{5C1296F6-D543-915F-B271-5B4DCAA7E6D4}"/>
              </a:ext>
            </a:extLst>
          </p:cNvPr>
          <p:cNvPicPr>
            <a:picLocks noGrp="1" noChangeAspect="1"/>
          </p:cNvPicPr>
          <p:nvPr>
            <p:ph type="pic" sz="quarter" idx="16"/>
          </p:nvPr>
        </p:nvPicPr>
        <p:blipFill rotWithShape="1">
          <a:blip r:embed="rId5"/>
          <a:srcRect t="108" b="108"/>
          <a:stretch/>
        </p:blipFill>
        <p:spPr>
          <a:xfrm>
            <a:off x="5401739" y="4386312"/>
            <a:ext cx="3119293" cy="2462810"/>
          </a:xfrm>
        </p:spPr>
      </p:pic>
    </p:spTree>
    <p:extLst>
      <p:ext uri="{BB962C8B-B14F-4D97-AF65-F5344CB8AC3E}">
        <p14:creationId xmlns:p14="http://schemas.microsoft.com/office/powerpoint/2010/main" xmlns="" val="312805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35273B79-268F-5FD4-EEC3-ED3115FC6ED0}"/>
              </a:ext>
            </a:extLst>
          </p:cNvPr>
          <p:cNvSpPr>
            <a:spLocks noGrp="1"/>
          </p:cNvSpPr>
          <p:nvPr>
            <p:ph type="subTitle" idx="1"/>
          </p:nvPr>
        </p:nvSpPr>
        <p:spPr>
          <a:xfrm>
            <a:off x="1809549" y="2261937"/>
            <a:ext cx="4562375" cy="1713297"/>
          </a:xfrm>
        </p:spPr>
        <p:txBody>
          <a:bodyPr>
            <a:normAutofit lnSpcReduction="10000"/>
          </a:bodyPr>
          <a:lstStyle/>
          <a:p>
            <a:pPr algn="l"/>
            <a:r>
              <a:rPr lang="en-IN" sz="4000" dirty="0"/>
              <a:t>Disaster Recovery With IBM Cloud Virtual Server</a:t>
            </a:r>
          </a:p>
        </p:txBody>
      </p:sp>
      <p:sp>
        <p:nvSpPr>
          <p:cNvPr id="4" name="TextBox 3">
            <a:extLst>
              <a:ext uri="{FF2B5EF4-FFF2-40B4-BE49-F238E27FC236}">
                <a16:creationId xmlns:a16="http://schemas.microsoft.com/office/drawing/2014/main" xmlns="" id="{8B7331BC-076D-4730-0217-95CBF549DF9F}"/>
              </a:ext>
            </a:extLst>
          </p:cNvPr>
          <p:cNvSpPr txBox="1"/>
          <p:nvPr/>
        </p:nvSpPr>
        <p:spPr>
          <a:xfrm>
            <a:off x="7286325" y="4572000"/>
            <a:ext cx="4263992" cy="646331"/>
          </a:xfrm>
          <a:prstGeom prst="rect">
            <a:avLst/>
          </a:prstGeom>
          <a:noFill/>
        </p:spPr>
        <p:txBody>
          <a:bodyPr wrap="square" rtlCol="0">
            <a:spAutoFit/>
          </a:bodyPr>
          <a:lstStyle/>
          <a:p>
            <a:r>
              <a:rPr lang="en-IN" dirty="0"/>
              <a:t>PRESENTED </a:t>
            </a:r>
            <a:r>
              <a:rPr lang="en-IN" smtClean="0"/>
              <a:t>BY:G.Gopika</a:t>
            </a:r>
            <a:endParaRPr lang="en-IN" dirty="0"/>
          </a:p>
          <a:p>
            <a:r>
              <a:rPr lang="en-IN" dirty="0"/>
              <a:t>GUIDED </a:t>
            </a:r>
            <a:r>
              <a:rPr lang="en-IN" dirty="0" err="1"/>
              <a:t>BY:K.Hari</a:t>
            </a:r>
            <a:r>
              <a:rPr lang="en-IN" dirty="0"/>
              <a:t> Priya</a:t>
            </a:r>
          </a:p>
        </p:txBody>
      </p:sp>
    </p:spTree>
    <p:extLst>
      <p:ext uri="{BB962C8B-B14F-4D97-AF65-F5344CB8AC3E}">
        <p14:creationId xmlns:p14="http://schemas.microsoft.com/office/powerpoint/2010/main" xmlns="" val="2874717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F243DF-1FE9-01BE-435F-1729F4AB3DE4}"/>
              </a:ext>
            </a:extLst>
          </p:cNvPr>
          <p:cNvSpPr>
            <a:spLocks noGrp="1"/>
          </p:cNvSpPr>
          <p:nvPr>
            <p:ph type="title"/>
          </p:nvPr>
        </p:nvSpPr>
        <p:spPr>
          <a:xfrm>
            <a:off x="3489640" y="-1169266"/>
            <a:ext cx="5833169" cy="3304834"/>
          </a:xfrm>
        </p:spPr>
        <p:txBody>
          <a:bodyPr/>
          <a:lstStyle/>
          <a:p>
            <a:r>
              <a:rPr lang="en-US" dirty="0"/>
              <a:t>Agenda</a:t>
            </a:r>
          </a:p>
        </p:txBody>
      </p:sp>
      <p:sp>
        <p:nvSpPr>
          <p:cNvPr id="4" name="Text Placeholder 3">
            <a:extLst>
              <a:ext uri="{FF2B5EF4-FFF2-40B4-BE49-F238E27FC236}">
                <a16:creationId xmlns:a16="http://schemas.microsoft.com/office/drawing/2014/main" xmlns="" id="{BFAF7377-87AF-3A8C-539C-8A9651F5DA33}"/>
              </a:ext>
            </a:extLst>
          </p:cNvPr>
          <p:cNvSpPr>
            <a:spLocks noGrp="1"/>
          </p:cNvSpPr>
          <p:nvPr>
            <p:ph type="body" sz="quarter" idx="17"/>
          </p:nvPr>
        </p:nvSpPr>
        <p:spPr>
          <a:xfrm>
            <a:off x="7786838" y="2916455"/>
            <a:ext cx="3249267" cy="3195889"/>
          </a:xfrm>
        </p:spPr>
        <p:txBody>
          <a:bodyPr/>
          <a:lstStyle/>
          <a:p>
            <a:endParaRPr lang="en-US" dirty="0"/>
          </a:p>
          <a:p>
            <a:endParaRPr lang="en-US" dirty="0"/>
          </a:p>
        </p:txBody>
      </p:sp>
      <p:sp>
        <p:nvSpPr>
          <p:cNvPr id="3" name="TextBox 2">
            <a:extLst>
              <a:ext uri="{FF2B5EF4-FFF2-40B4-BE49-F238E27FC236}">
                <a16:creationId xmlns:a16="http://schemas.microsoft.com/office/drawing/2014/main" xmlns="" id="{8F1F200A-FAB9-F516-462F-4A7CEECBB81D}"/>
              </a:ext>
            </a:extLst>
          </p:cNvPr>
          <p:cNvSpPr txBox="1"/>
          <p:nvPr/>
        </p:nvSpPr>
        <p:spPr>
          <a:xfrm>
            <a:off x="8239225" y="2530058"/>
            <a:ext cx="3355146" cy="2831544"/>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t>Introduction </a:t>
            </a:r>
            <a:endParaRPr lang="en-IN" sz="2000" dirty="0" smtClean="0"/>
          </a:p>
          <a:p>
            <a:pPr marL="285750" indent="-285750">
              <a:buFont typeface="Wingdings" panose="05000000000000000000" pitchFamily="2" charset="2"/>
              <a:buChar char="Ø"/>
            </a:pPr>
            <a:r>
              <a:rPr lang="en-IN" sz="2000" dirty="0" smtClean="0"/>
              <a:t>Design thinking</a:t>
            </a:r>
            <a:endParaRPr lang="en-IN" sz="2000" dirty="0"/>
          </a:p>
          <a:p>
            <a:pPr marL="285750" indent="-285750">
              <a:buFont typeface="Wingdings" panose="05000000000000000000" pitchFamily="2" charset="2"/>
              <a:buChar char="Ø"/>
            </a:pPr>
            <a:r>
              <a:rPr lang="en-IN" sz="2000" dirty="0"/>
              <a:t>Project Objective</a:t>
            </a:r>
          </a:p>
          <a:p>
            <a:pPr marL="285750" indent="-285750">
              <a:buFont typeface="Wingdings" panose="05000000000000000000" pitchFamily="2" charset="2"/>
              <a:buChar char="Ø"/>
            </a:pPr>
            <a:r>
              <a:rPr lang="en-IN" sz="2000" dirty="0"/>
              <a:t>Recovery </a:t>
            </a:r>
            <a:r>
              <a:rPr lang="en-IN" sz="2000" dirty="0" smtClean="0"/>
              <a:t>Time Objective</a:t>
            </a:r>
            <a:endParaRPr lang="en-IN" sz="2000" dirty="0"/>
          </a:p>
          <a:p>
            <a:pPr marL="285750" indent="-285750">
              <a:buFont typeface="Wingdings" panose="05000000000000000000" pitchFamily="2" charset="2"/>
              <a:buChar char="Ø"/>
            </a:pPr>
            <a:r>
              <a:rPr lang="en-IN" sz="2000" dirty="0" smtClean="0"/>
              <a:t>Source </a:t>
            </a:r>
            <a:r>
              <a:rPr lang="en-IN" sz="2000" dirty="0"/>
              <a:t>Code </a:t>
            </a:r>
          </a:p>
          <a:p>
            <a:pPr marL="285750" indent="-285750">
              <a:buFont typeface="Wingdings" panose="05000000000000000000" pitchFamily="2" charset="2"/>
              <a:buChar char="Ø"/>
            </a:pPr>
            <a:r>
              <a:rPr lang="en-IN" sz="2000" dirty="0" smtClean="0"/>
              <a:t>Output</a:t>
            </a:r>
          </a:p>
          <a:p>
            <a:pPr marL="285750" indent="-285750">
              <a:buFont typeface="Wingdings" panose="05000000000000000000" pitchFamily="2" charset="2"/>
              <a:buChar char="Ø"/>
            </a:pPr>
            <a:r>
              <a:rPr lang="en-IN" sz="2000" dirty="0" smtClean="0"/>
              <a:t>Recovery Point Objective</a:t>
            </a:r>
          </a:p>
          <a:p>
            <a:pPr marL="285750" indent="-285750">
              <a:buFont typeface="Wingdings" panose="05000000000000000000" pitchFamily="2" charset="2"/>
              <a:buChar char="Ø"/>
            </a:pPr>
            <a:r>
              <a:rPr lang="en-IN" sz="2000" dirty="0" smtClean="0"/>
              <a:t>Summary</a:t>
            </a:r>
            <a:endParaRPr lang="en-IN" sz="2000" dirty="0"/>
          </a:p>
          <a:p>
            <a:endParaRPr lang="en-IN" dirty="0"/>
          </a:p>
        </p:txBody>
      </p:sp>
      <p:pic>
        <p:nvPicPr>
          <p:cNvPr id="10" name="Picture Placeholder 9">
            <a:extLst>
              <a:ext uri="{FF2B5EF4-FFF2-40B4-BE49-F238E27FC236}">
                <a16:creationId xmlns:a16="http://schemas.microsoft.com/office/drawing/2014/main" xmlns="" id="{D263C988-B15A-10F4-CE78-B6A6B4C6FD74}"/>
              </a:ext>
            </a:extLst>
          </p:cNvPr>
          <p:cNvPicPr>
            <a:picLocks noGrp="1" noChangeAspect="1"/>
          </p:cNvPicPr>
          <p:nvPr>
            <p:ph type="pic" sz="quarter" idx="14"/>
          </p:nvPr>
        </p:nvPicPr>
        <p:blipFill>
          <a:blip r:embed="rId2"/>
          <a:srcRect l="16758" r="16758"/>
          <a:stretch>
            <a:fillRect/>
          </a:stretch>
        </p:blipFill>
        <p:spPr>
          <a:xfrm>
            <a:off x="1347788" y="1813210"/>
            <a:ext cx="3708400" cy="3706812"/>
          </a:xfrm>
        </p:spPr>
      </p:pic>
    </p:spTree>
    <p:extLst>
      <p:ext uri="{BB962C8B-B14F-4D97-AF65-F5344CB8AC3E}">
        <p14:creationId xmlns:p14="http://schemas.microsoft.com/office/powerpoint/2010/main" xmlns="" val="3037812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636EC6-17EF-2256-DA26-698275871544}"/>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xmlns="" id="{0D739EE7-E780-9E2A-6417-B09175B984C8}"/>
              </a:ext>
            </a:extLst>
          </p:cNvPr>
          <p:cNvSpPr>
            <a:spLocks noGrp="1"/>
          </p:cNvSpPr>
          <p:nvPr>
            <p:ph idx="1"/>
          </p:nvPr>
        </p:nvSpPr>
        <p:spPr/>
        <p:txBody>
          <a:bodyPr>
            <a:normAutofit/>
          </a:bodyPr>
          <a:lstStyle/>
          <a:p>
            <a:r>
              <a:rPr lang="en-US" sz="2000" b="0" i="0" dirty="0">
                <a:solidFill>
                  <a:srgbClr val="374151"/>
                </a:solidFill>
                <a:effectLst/>
                <a:latin typeface="Sitka Display Semibold" pitchFamily="2" charset="0"/>
              </a:rPr>
              <a:t>Disaster recovery with IBM Cloud Virtual Servers involves planning and implementing strategies to ensure the availability and resilience of your virtual server instances in the event of unexpected disruptions or disasters. IBM Cloud offers a range of services and features that can help you establish a robust disaster recovery plan for your virtual servers.</a:t>
            </a:r>
            <a:endParaRPr lang="en-US" sz="2000" dirty="0">
              <a:latin typeface="Sitka Display Semibold" pitchFamily="2" charset="0"/>
            </a:endParaRPr>
          </a:p>
        </p:txBody>
      </p:sp>
      <p:pic>
        <p:nvPicPr>
          <p:cNvPr id="9" name="Picture Placeholder 8">
            <a:extLst>
              <a:ext uri="{FF2B5EF4-FFF2-40B4-BE49-F238E27FC236}">
                <a16:creationId xmlns:a16="http://schemas.microsoft.com/office/drawing/2014/main" xmlns="" id="{FED77783-EFE5-4916-D6E6-AC93E1610F68}"/>
              </a:ext>
            </a:extLst>
          </p:cNvPr>
          <p:cNvPicPr>
            <a:picLocks noGrp="1" noChangeAspect="1"/>
          </p:cNvPicPr>
          <p:nvPr>
            <p:ph type="pic" sz="quarter" idx="13"/>
          </p:nvPr>
        </p:nvPicPr>
        <p:blipFill>
          <a:blip r:embed="rId2"/>
          <a:srcRect l="12482" r="12482"/>
          <a:stretch>
            <a:fillRect/>
          </a:stretch>
        </p:blipFill>
        <p:spPr>
          <a:xfrm>
            <a:off x="7193520" y="1694396"/>
            <a:ext cx="4266960" cy="4266968"/>
          </a:xfrm>
        </p:spPr>
      </p:pic>
    </p:spTree>
    <p:extLst>
      <p:ext uri="{BB962C8B-B14F-4D97-AF65-F5344CB8AC3E}">
        <p14:creationId xmlns:p14="http://schemas.microsoft.com/office/powerpoint/2010/main" xmlns="" val="321994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91656" y="301752"/>
            <a:ext cx="4434840" cy="828548"/>
          </a:xfrm>
        </p:spPr>
        <p:txBody>
          <a:bodyPr/>
          <a:lstStyle/>
          <a:p>
            <a:r>
              <a:rPr lang="en-US" dirty="0" smtClean="0">
                <a:latin typeface="Arial Black" pitchFamily="34" charset="0"/>
              </a:rPr>
              <a:t>Design Thinking</a:t>
            </a:r>
            <a:endParaRPr lang="en-US" dirty="0">
              <a:latin typeface="Arial Black" pitchFamily="34" charset="0"/>
            </a:endParaRPr>
          </a:p>
        </p:txBody>
      </p:sp>
      <p:sp>
        <p:nvSpPr>
          <p:cNvPr id="3" name="Picture Placeholder 2"/>
          <p:cNvSpPr>
            <a:spLocks noGrp="1"/>
          </p:cNvSpPr>
          <p:nvPr>
            <p:ph type="pic" sz="quarter" idx="13"/>
          </p:nvPr>
        </p:nvSpPr>
        <p:spPr/>
      </p:sp>
      <p:sp>
        <p:nvSpPr>
          <p:cNvPr id="4" name="Content Placeholder 3"/>
          <p:cNvSpPr>
            <a:spLocks noGrp="1"/>
          </p:cNvSpPr>
          <p:nvPr>
            <p:ph idx="1"/>
          </p:nvPr>
        </p:nvSpPr>
        <p:spPr>
          <a:xfrm>
            <a:off x="6531355" y="1619250"/>
            <a:ext cx="4670045" cy="4324350"/>
          </a:xfrm>
        </p:spPr>
        <p:txBody>
          <a:bodyPr>
            <a:normAutofit fontScale="85000" lnSpcReduction="10000"/>
          </a:bodyPr>
          <a:lstStyle/>
          <a:p>
            <a:r>
              <a:rPr lang="en-US" sz="2000" dirty="0" smtClean="0">
                <a:latin typeface="Dubai Medium" panose="020B0603030403030204" pitchFamily="34" charset="-78"/>
                <a:cs typeface="Dubai Medium" panose="020B0603030403030204" pitchFamily="34" charset="-78"/>
              </a:rPr>
              <a:t>Empathize: </a:t>
            </a:r>
            <a:r>
              <a:rPr lang="en-US" dirty="0" smtClean="0"/>
              <a:t>Understand the needs and challenges of IBM's cloud clients in disaster recovery.</a:t>
            </a:r>
            <a:br>
              <a:rPr lang="en-US" dirty="0" smtClean="0"/>
            </a:br>
            <a:r>
              <a:rPr lang="en-US" dirty="0" smtClean="0"/>
              <a:t/>
            </a:r>
            <a:br>
              <a:rPr lang="en-US" dirty="0" smtClean="0"/>
            </a:br>
            <a:r>
              <a:rPr lang="en-US" sz="2000" dirty="0" smtClean="0">
                <a:latin typeface="Dubai Medium" panose="020B0603030403030204" pitchFamily="34" charset="-78"/>
                <a:cs typeface="Dubai Medium" panose="020B0603030403030204" pitchFamily="34" charset="-78"/>
              </a:rPr>
              <a:t>Define: </a:t>
            </a:r>
            <a:r>
              <a:rPr lang="en-US" dirty="0" smtClean="0"/>
              <a:t>Clearly define the problem and identify key stakeholders.</a:t>
            </a:r>
            <a:br>
              <a:rPr lang="en-US" dirty="0" smtClean="0"/>
            </a:br>
            <a:r>
              <a:rPr lang="en-US" dirty="0" smtClean="0"/>
              <a:t/>
            </a:r>
            <a:br>
              <a:rPr lang="en-US" dirty="0" smtClean="0"/>
            </a:br>
            <a:r>
              <a:rPr lang="en-US" sz="2000" dirty="0" smtClean="0">
                <a:latin typeface="Dubai Medium" panose="020B0603030403030204" pitchFamily="34" charset="-78"/>
                <a:cs typeface="Dubai Medium" panose="020B0603030403030204" pitchFamily="34" charset="-78"/>
              </a:rPr>
              <a:t>Ideate:</a:t>
            </a:r>
            <a:r>
              <a:rPr lang="en-US" dirty="0" smtClean="0"/>
              <a:t> Brainstorm innovative solutions, considering data replication, backup, and failover strategies.</a:t>
            </a:r>
            <a:br>
              <a:rPr lang="en-US" dirty="0" smtClean="0"/>
            </a:br>
            <a:r>
              <a:rPr lang="en-US" dirty="0" smtClean="0"/>
              <a:t/>
            </a:r>
            <a:br>
              <a:rPr lang="en-US" dirty="0" smtClean="0"/>
            </a:br>
            <a:r>
              <a:rPr lang="en-US" sz="2000" dirty="0" smtClean="0">
                <a:latin typeface="Dubai Medium" panose="020B0603030403030204" pitchFamily="34" charset="-78"/>
                <a:cs typeface="Dubai Medium" panose="020B0603030403030204" pitchFamily="34" charset="-78"/>
              </a:rPr>
              <a:t>Prototype:</a:t>
            </a:r>
            <a:r>
              <a:rPr lang="en-US" dirty="0" smtClean="0"/>
              <a:t> Create and test mock-ups or proof-of-concept designs</a:t>
            </a:r>
          </a:p>
          <a:p>
            <a:r>
              <a:rPr lang="en-US" sz="2000" dirty="0" smtClean="0">
                <a:latin typeface="Dubai Medium" panose="020B0603030403030204" pitchFamily="34" charset="-78"/>
                <a:cs typeface="Dubai Medium" panose="020B0603030403030204" pitchFamily="34" charset="-78"/>
              </a:rPr>
              <a:t>Test:</a:t>
            </a:r>
            <a:r>
              <a:rPr lang="en-US" dirty="0" smtClean="0"/>
              <a:t> Conduct real-world testing and gather feedback for refinement.</a:t>
            </a:r>
            <a:br>
              <a:rPr lang="en-US" dirty="0" smtClean="0"/>
            </a:br>
            <a:r>
              <a:rPr lang="en-US" dirty="0" smtClean="0"/>
              <a:t/>
            </a:r>
            <a:br>
              <a:rPr lang="en-US" dirty="0" smtClean="0"/>
            </a:br>
            <a:r>
              <a:rPr lang="en-US" sz="2000" dirty="0" smtClean="0">
                <a:latin typeface="Dubai Medium" panose="020B0603030403030204" pitchFamily="34" charset="-78"/>
                <a:cs typeface="Dubai Medium" panose="020B0603030403030204" pitchFamily="34" charset="-78"/>
              </a:rPr>
              <a:t>Implement:</a:t>
            </a:r>
            <a:r>
              <a:rPr lang="en-US" dirty="0" smtClean="0"/>
              <a:t> Develop and deploy the chosen disaster recovery solutions, ensuring integration with IBM's cloud services</a:t>
            </a:r>
            <a:endParaRPr lang="en-US" dirty="0"/>
          </a:p>
        </p:txBody>
      </p:sp>
      <p:pic>
        <p:nvPicPr>
          <p:cNvPr id="7" name="Content Placeholder 12">
            <a:extLst>
              <a:ext uri="{FF2B5EF4-FFF2-40B4-BE49-F238E27FC236}">
                <a16:creationId xmlns="" xmlns:a16="http://schemas.microsoft.com/office/drawing/2014/main" id="{7C576FC7-2F6C-D70F-64B0-215EEE7AA785}"/>
              </a:ext>
            </a:extLst>
          </p:cNvPr>
          <p:cNvPicPr>
            <a:picLocks noChangeAspect="1"/>
          </p:cNvPicPr>
          <p:nvPr/>
        </p:nvPicPr>
        <p:blipFill>
          <a:blip r:embed="rId2"/>
          <a:stretch>
            <a:fillRect/>
          </a:stretch>
        </p:blipFill>
        <p:spPr>
          <a:xfrm>
            <a:off x="177800" y="532865"/>
            <a:ext cx="5397500" cy="57790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6A21AF-27B8-F287-BB66-D487A85C66E9}"/>
              </a:ext>
            </a:extLst>
          </p:cNvPr>
          <p:cNvSpPr>
            <a:spLocks noGrp="1"/>
          </p:cNvSpPr>
          <p:nvPr>
            <p:ph type="ctrTitle"/>
          </p:nvPr>
        </p:nvSpPr>
        <p:spPr>
          <a:xfrm>
            <a:off x="1280160" y="585216"/>
            <a:ext cx="4434840" cy="762321"/>
          </a:xfrm>
        </p:spPr>
        <p:txBody>
          <a:bodyPr/>
          <a:lstStyle/>
          <a:p>
            <a:r>
              <a:rPr lang="en-IN" b="0" i="0" dirty="0">
                <a:solidFill>
                  <a:srgbClr val="343541"/>
                </a:solidFill>
                <a:effectLst/>
                <a:latin typeface="Book Antiqua" panose="02040602050305030304" pitchFamily="18" charset="0"/>
              </a:rPr>
              <a:t>Project Objectives</a:t>
            </a:r>
            <a:endParaRPr lang="en-US" dirty="0">
              <a:latin typeface="Book Antiqua" panose="02040602050305030304" pitchFamily="18" charset="0"/>
            </a:endParaRPr>
          </a:p>
        </p:txBody>
      </p:sp>
      <p:sp>
        <p:nvSpPr>
          <p:cNvPr id="3" name="Subtitle 2">
            <a:extLst>
              <a:ext uri="{FF2B5EF4-FFF2-40B4-BE49-F238E27FC236}">
                <a16:creationId xmlns:a16="http://schemas.microsoft.com/office/drawing/2014/main" xmlns="" id="{D6782427-EFA7-D3FC-73A8-04046C9279FF}"/>
              </a:ext>
            </a:extLst>
          </p:cNvPr>
          <p:cNvSpPr>
            <a:spLocks noGrp="1"/>
          </p:cNvSpPr>
          <p:nvPr>
            <p:ph type="body" sz="quarter" idx="14"/>
          </p:nvPr>
        </p:nvSpPr>
        <p:spPr>
          <a:xfrm>
            <a:off x="1050925" y="1441517"/>
            <a:ext cx="4816475" cy="5197642"/>
          </a:xfrm>
        </p:spPr>
        <p:txBody>
          <a:bodyPr>
            <a:normAutofit fontScale="92500" lnSpcReduction="10000"/>
          </a:bodyPr>
          <a:lstStyle/>
          <a:p>
            <a:pPr algn="l">
              <a:buFont typeface="+mj-lt"/>
              <a:buAutoNum type="arabicPeriod"/>
            </a:pPr>
            <a:r>
              <a:rPr lang="en-US" sz="2000" b="1" i="0" u="sng" dirty="0">
                <a:solidFill>
                  <a:srgbClr val="374151"/>
                </a:solidFill>
                <a:effectLst/>
                <a:latin typeface="Söhne"/>
              </a:rPr>
              <a:t>High Availability</a:t>
            </a:r>
            <a:r>
              <a:rPr lang="en-US" sz="2000" b="0" i="0" u="sng" dirty="0">
                <a:solidFill>
                  <a:srgbClr val="374151"/>
                </a:solidFill>
                <a:effectLst/>
                <a:latin typeface="Söhne"/>
              </a:rPr>
              <a:t>: </a:t>
            </a:r>
            <a:r>
              <a:rPr lang="en-US" sz="2000" b="0" i="0" dirty="0">
                <a:solidFill>
                  <a:srgbClr val="374151"/>
                </a:solidFill>
                <a:effectLst/>
                <a:latin typeface="Söhne"/>
              </a:rPr>
              <a:t>Ensure that critical services and data remain available and accessible even in the event of a disaster. </a:t>
            </a:r>
          </a:p>
          <a:p>
            <a:pPr algn="l">
              <a:buFont typeface="+mj-lt"/>
              <a:buAutoNum type="arabicPeriod"/>
            </a:pPr>
            <a:r>
              <a:rPr lang="en-US" sz="2000" b="1" i="0" u="sng" dirty="0">
                <a:solidFill>
                  <a:srgbClr val="374151"/>
                </a:solidFill>
                <a:effectLst/>
                <a:latin typeface="Söhne"/>
              </a:rPr>
              <a:t>Data Backup and Recovery</a:t>
            </a:r>
            <a:r>
              <a:rPr lang="en-US" sz="2000" b="0" i="0" u="sng" dirty="0">
                <a:solidFill>
                  <a:srgbClr val="374151"/>
                </a:solidFill>
                <a:effectLst/>
                <a:latin typeface="Söhne"/>
              </a:rPr>
              <a:t>: </a:t>
            </a:r>
            <a:r>
              <a:rPr lang="en-US" sz="2000" b="0" i="0" dirty="0">
                <a:solidFill>
                  <a:srgbClr val="374151"/>
                </a:solidFill>
                <a:effectLst/>
                <a:latin typeface="Söhne"/>
              </a:rPr>
              <a:t>Implement robust data backup and recovery mechanisms to prevent data loss and facilitate the quick restoration of data in case of corruption or failure.</a:t>
            </a:r>
          </a:p>
          <a:p>
            <a:pPr algn="l">
              <a:buFont typeface="+mj-lt"/>
              <a:buAutoNum type="arabicPeriod"/>
            </a:pPr>
            <a:r>
              <a:rPr lang="en-US" sz="2000" b="1" i="0" u="sng" dirty="0">
                <a:solidFill>
                  <a:srgbClr val="374151"/>
                </a:solidFill>
                <a:effectLst/>
                <a:latin typeface="Söhne"/>
              </a:rPr>
              <a:t>Rapid Recovery</a:t>
            </a:r>
            <a:r>
              <a:rPr lang="en-US" sz="2000" b="0" i="0" u="sng" dirty="0">
                <a:solidFill>
                  <a:srgbClr val="374151"/>
                </a:solidFill>
                <a:effectLst/>
                <a:latin typeface="Söhne"/>
              </a:rPr>
              <a:t>: </a:t>
            </a:r>
            <a:r>
              <a:rPr lang="en-US" sz="2000" b="0" i="0" dirty="0">
                <a:solidFill>
                  <a:srgbClr val="374151"/>
                </a:solidFill>
                <a:effectLst/>
                <a:latin typeface="Söhne"/>
              </a:rPr>
              <a:t>Minimize downtime by designing and implementing a disaster recovery solution that enables rapid recovery of systems and data. </a:t>
            </a:r>
          </a:p>
          <a:p>
            <a:pPr algn="l">
              <a:buFont typeface="+mj-lt"/>
              <a:buAutoNum type="arabicPeriod"/>
            </a:pPr>
            <a:r>
              <a:rPr lang="en-US" sz="2000" b="1" i="0" u="sng" dirty="0">
                <a:solidFill>
                  <a:srgbClr val="374151"/>
                </a:solidFill>
                <a:effectLst/>
                <a:latin typeface="Söhne"/>
              </a:rPr>
              <a:t>Testing and Validation</a:t>
            </a:r>
            <a:r>
              <a:rPr lang="en-US" sz="2000" b="0" i="0" u="sng" dirty="0">
                <a:solidFill>
                  <a:srgbClr val="374151"/>
                </a:solidFill>
                <a:effectLst/>
                <a:latin typeface="Söhne"/>
              </a:rPr>
              <a:t>: </a:t>
            </a:r>
            <a:r>
              <a:rPr lang="en-US" sz="2000" b="0" i="0" dirty="0">
                <a:solidFill>
                  <a:srgbClr val="374151"/>
                </a:solidFill>
                <a:effectLst/>
                <a:latin typeface="Söhne"/>
              </a:rPr>
              <a:t>Regularly test and validate your disaster recovery plan to ensure that it works effectively. </a:t>
            </a:r>
            <a:endParaRPr lang="en-US" sz="2000" dirty="0"/>
          </a:p>
        </p:txBody>
      </p:sp>
      <p:pic>
        <p:nvPicPr>
          <p:cNvPr id="13" name="Picture Placeholder 12">
            <a:extLst>
              <a:ext uri="{FF2B5EF4-FFF2-40B4-BE49-F238E27FC236}">
                <a16:creationId xmlns:a16="http://schemas.microsoft.com/office/drawing/2014/main" xmlns="" id="{8F0B7565-FE11-960A-E781-58427FDD3E65}"/>
              </a:ext>
            </a:extLst>
          </p:cNvPr>
          <p:cNvPicPr>
            <a:picLocks noGrp="1" noChangeAspect="1"/>
          </p:cNvPicPr>
          <p:nvPr>
            <p:ph type="pic" sz="quarter" idx="13"/>
          </p:nvPr>
        </p:nvPicPr>
        <p:blipFill>
          <a:blip r:embed="rId2"/>
          <a:srcRect l="22946" r="22946"/>
          <a:stretch>
            <a:fillRect/>
          </a:stretch>
        </p:blipFill>
        <p:spPr/>
      </p:pic>
    </p:spTree>
    <p:extLst>
      <p:ext uri="{BB962C8B-B14F-4D97-AF65-F5344CB8AC3E}">
        <p14:creationId xmlns:p14="http://schemas.microsoft.com/office/powerpoint/2010/main" xmlns="" val="3638111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87291" y="301752"/>
            <a:ext cx="4739205" cy="782465"/>
          </a:xfrm>
        </p:spPr>
        <p:txBody>
          <a:bodyPr/>
          <a:lstStyle/>
          <a:p>
            <a:r>
              <a:rPr lang="en-US" sz="2400" dirty="0" smtClean="0">
                <a:latin typeface="Arial Black" pitchFamily="34" charset="0"/>
              </a:rPr>
              <a:t>Recovery Time Objective:</a:t>
            </a:r>
            <a:endParaRPr lang="en-US" sz="2400" dirty="0">
              <a:latin typeface="Arial Black" pitchFamily="34" charset="0"/>
            </a:endParaRPr>
          </a:p>
        </p:txBody>
      </p:sp>
      <p:pic>
        <p:nvPicPr>
          <p:cNvPr id="6" name="Picture Placeholder 5" descr="WhatsApp Image 2023-10-31 at 6.20.35 AM.jpeg"/>
          <p:cNvPicPr>
            <a:picLocks noGrp="1" noChangeAspect="1"/>
          </p:cNvPicPr>
          <p:nvPr>
            <p:ph type="pic" sz="quarter" idx="13"/>
          </p:nvPr>
        </p:nvPicPr>
        <p:blipFill>
          <a:blip r:embed="rId2"/>
          <a:srcRect l="8161" r="8161"/>
          <a:stretch>
            <a:fillRect/>
          </a:stretch>
        </p:blipFill>
        <p:spPr>
          <a:xfrm>
            <a:off x="283464" y="314452"/>
            <a:ext cx="5451130" cy="6263640"/>
          </a:xfrm>
        </p:spPr>
      </p:pic>
      <p:sp>
        <p:nvSpPr>
          <p:cNvPr id="4" name="Content Placeholder 3"/>
          <p:cNvSpPr>
            <a:spLocks noGrp="1"/>
          </p:cNvSpPr>
          <p:nvPr>
            <p:ph idx="1"/>
          </p:nvPr>
        </p:nvSpPr>
        <p:spPr>
          <a:xfrm>
            <a:off x="6391655" y="1436915"/>
            <a:ext cx="4434833" cy="5127716"/>
          </a:xfrm>
        </p:spPr>
        <p:txBody>
          <a:bodyPr/>
          <a:lstStyle/>
          <a:p>
            <a:pPr algn="ctr"/>
            <a:r>
              <a:rPr lang="en-US" sz="2400" dirty="0" smtClean="0">
                <a:latin typeface="Baskerville Old Face" pitchFamily="18" charset="0"/>
              </a:rPr>
              <a:t>Recovery Time Objective (RTO) is a critical metric in disaster recovery and business continuity planning. It represents the maximum acceptable downtime for a system, application, or service following a disruption. In other words, RTO defines the time within which a system must be restored to avoid significant business impact</a:t>
            </a:r>
            <a:r>
              <a:rPr lang="en-US" dirty="0" smtClean="0"/>
              <a:t>.</a:t>
            </a:r>
            <a:endParaRPr lang="en-US" dirty="0"/>
          </a:p>
        </p:txBody>
      </p:sp>
      <p:sp>
        <p:nvSpPr>
          <p:cNvPr id="5" name="Slide Number Placeholder 4"/>
          <p:cNvSpPr>
            <a:spLocks noGrp="1"/>
          </p:cNvSpPr>
          <p:nvPr>
            <p:ph type="sldNum" sz="quarter" idx="12"/>
          </p:nvPr>
        </p:nvSpPr>
        <p:spPr/>
        <p:txBody>
          <a:bodyPr/>
          <a:lstStyle/>
          <a:p>
            <a:fld id="{D8DA9DAA-006C-4F4B-980E-E3DF019B24E2}"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485AA-2122-C93E-8A49-7285102AC0B7}"/>
              </a:ext>
            </a:extLst>
          </p:cNvPr>
          <p:cNvSpPr>
            <a:spLocks noGrp="1"/>
          </p:cNvSpPr>
          <p:nvPr>
            <p:ph type="title"/>
          </p:nvPr>
        </p:nvSpPr>
        <p:spPr>
          <a:xfrm>
            <a:off x="1280160" y="136525"/>
            <a:ext cx="10087699" cy="440991"/>
          </a:xfrm>
        </p:spPr>
        <p:txBody>
          <a:bodyPr/>
          <a:lstStyle/>
          <a:p>
            <a:pPr algn="ctr"/>
            <a:r>
              <a:rPr lang="en-IN" u="sng" dirty="0"/>
              <a:t>Source Code </a:t>
            </a:r>
          </a:p>
        </p:txBody>
      </p:sp>
      <p:sp>
        <p:nvSpPr>
          <p:cNvPr id="3" name="Content Placeholder 2">
            <a:extLst>
              <a:ext uri="{FF2B5EF4-FFF2-40B4-BE49-F238E27FC236}">
                <a16:creationId xmlns:a16="http://schemas.microsoft.com/office/drawing/2014/main" xmlns="" id="{15480878-5558-A15E-0789-691927BCF08D}"/>
              </a:ext>
            </a:extLst>
          </p:cNvPr>
          <p:cNvSpPr>
            <a:spLocks noGrp="1"/>
          </p:cNvSpPr>
          <p:nvPr>
            <p:ph idx="1"/>
          </p:nvPr>
        </p:nvSpPr>
        <p:spPr>
          <a:xfrm>
            <a:off x="994412" y="540557"/>
            <a:ext cx="10087699" cy="5939618"/>
          </a:xfrm>
        </p:spPr>
        <p:txBody>
          <a:bodyPr>
            <a:normAutofit fontScale="70000" lnSpcReduction="20000"/>
          </a:bodyPr>
          <a:lstStyle/>
          <a:p>
            <a:pPr marL="0" indent="0">
              <a:buNone/>
            </a:pPr>
            <a:endParaRPr lang="en-US" sz="2500" dirty="0"/>
          </a:p>
          <a:p>
            <a:pPr marL="0" indent="0">
              <a:buNone/>
            </a:pPr>
            <a:r>
              <a:rPr lang="en-US" sz="2500" dirty="0"/>
              <a:t> </a:t>
            </a:r>
            <a:r>
              <a:rPr lang="en-US" sz="2400" dirty="0" smtClean="0"/>
              <a:t>import time</a:t>
            </a:r>
          </a:p>
          <a:p>
            <a:pPr marL="0" indent="0">
              <a:buNone/>
            </a:pPr>
            <a:r>
              <a:rPr lang="en-US" sz="2400" dirty="0" smtClean="0"/>
              <a:t> # Simulate system recovery (replace this with your actual recovery process)</a:t>
            </a:r>
          </a:p>
          <a:p>
            <a:pPr marL="0" indent="0">
              <a:buNone/>
            </a:pPr>
            <a:r>
              <a:rPr lang="en-US" sz="2400" dirty="0" smtClean="0"/>
              <a:t> def </a:t>
            </a:r>
            <a:r>
              <a:rPr lang="en-US" sz="2400" dirty="0" err="1" smtClean="0"/>
              <a:t>recover_system</a:t>
            </a:r>
            <a:r>
              <a:rPr lang="en-US" sz="2400" dirty="0" smtClean="0"/>
              <a:t>(): </a:t>
            </a:r>
          </a:p>
          <a:p>
            <a:pPr marL="0" indent="0">
              <a:buNone/>
            </a:pPr>
            <a:r>
              <a:rPr lang="en-US" sz="2400" dirty="0" smtClean="0"/>
              <a:t>        print("Recovering the system...")</a:t>
            </a:r>
          </a:p>
          <a:p>
            <a:pPr marL="0" indent="0">
              <a:buNone/>
            </a:pPr>
            <a:r>
              <a:rPr lang="en-US" sz="2400" dirty="0" smtClean="0"/>
              <a:t>        </a:t>
            </a:r>
            <a:r>
              <a:rPr lang="en-US" sz="2400" dirty="0" err="1" smtClean="0"/>
              <a:t>time.sleep</a:t>
            </a:r>
            <a:r>
              <a:rPr lang="en-US" sz="2400" dirty="0" smtClean="0"/>
              <a:t>(5) </a:t>
            </a:r>
          </a:p>
          <a:p>
            <a:pPr marL="0" indent="0">
              <a:buNone/>
            </a:pPr>
            <a:r>
              <a:rPr lang="en-US" sz="2400" dirty="0" smtClean="0"/>
              <a:t># Simulating recovery time (5 seconds in this case)</a:t>
            </a:r>
          </a:p>
          <a:p>
            <a:pPr marL="0" indent="0">
              <a:buNone/>
            </a:pPr>
            <a:r>
              <a:rPr lang="en-US" sz="2400" dirty="0" smtClean="0"/>
              <a:t> if _name_ == "_main_":</a:t>
            </a:r>
          </a:p>
          <a:p>
            <a:pPr marL="0" indent="0">
              <a:buNone/>
            </a:pPr>
            <a:r>
              <a:rPr lang="en-US" sz="2400" dirty="0" smtClean="0"/>
              <a:t> </a:t>
            </a:r>
            <a:r>
              <a:rPr lang="en-US" sz="2400" dirty="0" err="1" smtClean="0"/>
              <a:t>start_time</a:t>
            </a:r>
            <a:r>
              <a:rPr lang="en-US" sz="2400" dirty="0" smtClean="0"/>
              <a:t> = </a:t>
            </a:r>
            <a:r>
              <a:rPr lang="en-US" sz="2400" dirty="0" err="1" smtClean="0"/>
              <a:t>time.time</a:t>
            </a:r>
            <a:r>
              <a:rPr lang="en-US" sz="2400" dirty="0" smtClean="0"/>
              <a:t>()</a:t>
            </a:r>
          </a:p>
          <a:p>
            <a:pPr marL="0" indent="0">
              <a:buNone/>
            </a:pPr>
            <a:r>
              <a:rPr lang="en-US" sz="2400" dirty="0" smtClean="0"/>
              <a:t> </a:t>
            </a:r>
            <a:r>
              <a:rPr lang="en-US" sz="2400" dirty="0" err="1" smtClean="0"/>
              <a:t>recover_system</a:t>
            </a:r>
            <a:r>
              <a:rPr lang="en-US" sz="2400" dirty="0" smtClean="0"/>
              <a:t>()</a:t>
            </a:r>
          </a:p>
          <a:p>
            <a:pPr marL="0" indent="0">
              <a:buNone/>
            </a:pPr>
            <a:r>
              <a:rPr lang="en-US" sz="2400" dirty="0" smtClean="0"/>
              <a:t> </a:t>
            </a:r>
            <a:r>
              <a:rPr lang="en-US" sz="2400" dirty="0" err="1" smtClean="0"/>
              <a:t>end_time</a:t>
            </a:r>
            <a:r>
              <a:rPr lang="en-US" sz="2400" dirty="0" smtClean="0"/>
              <a:t> = </a:t>
            </a:r>
            <a:r>
              <a:rPr lang="en-US" sz="2400" dirty="0" err="1" smtClean="0"/>
              <a:t>time.time</a:t>
            </a:r>
            <a:r>
              <a:rPr lang="en-US" sz="2400" dirty="0" smtClean="0"/>
              <a:t>()</a:t>
            </a:r>
          </a:p>
          <a:p>
            <a:pPr marL="0" indent="0">
              <a:buNone/>
            </a:pPr>
            <a:r>
              <a:rPr lang="en-US" sz="2400" dirty="0" smtClean="0"/>
              <a:t> </a:t>
            </a:r>
            <a:r>
              <a:rPr lang="en-US" sz="2400" dirty="0" err="1" smtClean="0"/>
              <a:t>recovery_time</a:t>
            </a:r>
            <a:r>
              <a:rPr lang="en-US" sz="2400" dirty="0" smtClean="0"/>
              <a:t> = </a:t>
            </a:r>
            <a:r>
              <a:rPr lang="en-US" sz="2400" dirty="0" err="1" smtClean="0"/>
              <a:t>end_time</a:t>
            </a:r>
            <a:r>
              <a:rPr lang="en-US" sz="2400" dirty="0" smtClean="0"/>
              <a:t> - </a:t>
            </a:r>
            <a:r>
              <a:rPr lang="en-US" sz="2400" dirty="0" err="1" smtClean="0"/>
              <a:t>start_time</a:t>
            </a:r>
            <a:r>
              <a:rPr lang="en-US" sz="2400" dirty="0" smtClean="0"/>
              <a:t> </a:t>
            </a:r>
          </a:p>
          <a:p>
            <a:pPr marL="0" indent="0">
              <a:buNone/>
            </a:pPr>
            <a:r>
              <a:rPr lang="en-US" sz="2400" dirty="0" smtClean="0"/>
              <a:t>print(</a:t>
            </a:r>
            <a:r>
              <a:rPr lang="en-US" sz="2400" dirty="0" err="1" smtClean="0"/>
              <a:t>f"Recovery</a:t>
            </a:r>
            <a:r>
              <a:rPr lang="en-US" sz="2400" dirty="0" smtClean="0"/>
              <a:t> Time: {</a:t>
            </a:r>
            <a:r>
              <a:rPr lang="en-US" sz="2400" dirty="0" err="1" smtClean="0"/>
              <a:t>recovery_time</a:t>
            </a:r>
            <a:r>
              <a:rPr lang="en-US" sz="2400" dirty="0" smtClean="0"/>
              <a:t>} seconds")</a:t>
            </a:r>
          </a:p>
          <a:p>
            <a:pPr marL="0" indent="0">
              <a:buNone/>
            </a:pPr>
            <a:r>
              <a:rPr lang="en-US" sz="2400" dirty="0" smtClean="0"/>
              <a:t> # Compare </a:t>
            </a:r>
            <a:r>
              <a:rPr lang="en-US" sz="2400" dirty="0" err="1" smtClean="0"/>
              <a:t>recovery_time</a:t>
            </a:r>
            <a:r>
              <a:rPr lang="en-US" sz="2400" dirty="0" smtClean="0"/>
              <a:t> to your defined RTO and take appropriate actions </a:t>
            </a:r>
            <a:r>
              <a:rPr lang="en-US" sz="2400" dirty="0" err="1" smtClean="0"/>
              <a:t>defined_rto</a:t>
            </a:r>
            <a:r>
              <a:rPr lang="en-US" sz="2400" dirty="0" smtClean="0"/>
              <a:t> = 10</a:t>
            </a:r>
          </a:p>
          <a:p>
            <a:pPr marL="0" indent="0">
              <a:buNone/>
            </a:pPr>
            <a:r>
              <a:rPr lang="en-US" sz="2400" dirty="0" smtClean="0"/>
              <a:t> # Replace with your actual RTO</a:t>
            </a:r>
          </a:p>
          <a:p>
            <a:pPr marL="0" indent="0">
              <a:buNone/>
            </a:pPr>
            <a:r>
              <a:rPr lang="en-US" sz="2400" dirty="0" smtClean="0"/>
              <a:t> if </a:t>
            </a:r>
            <a:r>
              <a:rPr lang="en-US" sz="2400" dirty="0" err="1" smtClean="0"/>
              <a:t>recovery_time</a:t>
            </a:r>
            <a:r>
              <a:rPr lang="en-US" sz="2400" dirty="0" smtClean="0"/>
              <a:t> &lt;= </a:t>
            </a:r>
            <a:r>
              <a:rPr lang="en-US" sz="2400" dirty="0" err="1" smtClean="0"/>
              <a:t>defined_rto</a:t>
            </a:r>
            <a:r>
              <a:rPr lang="en-US" sz="2400" dirty="0" smtClean="0"/>
              <a:t>: </a:t>
            </a:r>
          </a:p>
          <a:p>
            <a:pPr marL="0" indent="0">
              <a:buNone/>
            </a:pPr>
            <a:r>
              <a:rPr lang="en-US" sz="2400" dirty="0" smtClean="0"/>
              <a:t>print("Recovery within RTO") </a:t>
            </a:r>
          </a:p>
          <a:p>
            <a:pPr marL="0" indent="0">
              <a:buNone/>
            </a:pPr>
            <a:r>
              <a:rPr lang="en-US" sz="2400" dirty="0" smtClean="0"/>
              <a:t>else: </a:t>
            </a:r>
          </a:p>
          <a:p>
            <a:pPr marL="0" indent="0">
              <a:buNone/>
            </a:pPr>
            <a:r>
              <a:rPr lang="en-US" sz="2400" dirty="0" smtClean="0"/>
              <a:t>print("Recovery time exceeded RTO")</a:t>
            </a:r>
            <a:endParaRPr lang="en-US" sz="2500" dirty="0"/>
          </a:p>
          <a:p>
            <a:pPr marL="0" indent="0">
              <a:buNone/>
            </a:pPr>
            <a:endParaRPr lang="en-IN" sz="1000" dirty="0"/>
          </a:p>
        </p:txBody>
      </p:sp>
      <p:sp>
        <p:nvSpPr>
          <p:cNvPr id="6" name="TextBox 5">
            <a:extLst>
              <a:ext uri="{FF2B5EF4-FFF2-40B4-BE49-F238E27FC236}">
                <a16:creationId xmlns:a16="http://schemas.microsoft.com/office/drawing/2014/main" xmlns="" id="{3092F7AA-C3DD-1A8E-450E-7A1FDFB7720C}"/>
              </a:ext>
            </a:extLst>
          </p:cNvPr>
          <p:cNvSpPr txBox="1"/>
          <p:nvPr/>
        </p:nvSpPr>
        <p:spPr>
          <a:xfrm>
            <a:off x="5762325" y="879606"/>
            <a:ext cx="4938183" cy="904775"/>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xmlns="" val="3973024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2ED4D5-0EA1-6D6A-3A54-119226B43CD4}"/>
              </a:ext>
            </a:extLst>
          </p:cNvPr>
          <p:cNvSpPr>
            <a:spLocks noGrp="1"/>
          </p:cNvSpPr>
          <p:nvPr>
            <p:ph type="ctrTitle"/>
          </p:nvPr>
        </p:nvSpPr>
        <p:spPr>
          <a:xfrm>
            <a:off x="1524000" y="539016"/>
            <a:ext cx="9144000" cy="837398"/>
          </a:xfrm>
        </p:spPr>
        <p:txBody>
          <a:bodyPr/>
          <a:lstStyle/>
          <a:p>
            <a:pPr algn="ctr"/>
            <a:r>
              <a:rPr lang="en-IN" sz="2800" dirty="0">
                <a:latin typeface="Arial Black" panose="020B0A04020102020204" pitchFamily="34" charset="0"/>
              </a:rPr>
              <a:t>output</a:t>
            </a:r>
          </a:p>
        </p:txBody>
      </p:sp>
      <p:sp>
        <p:nvSpPr>
          <p:cNvPr id="5" name="Subtitle 4"/>
          <p:cNvSpPr>
            <a:spLocks noGrp="1"/>
          </p:cNvSpPr>
          <p:nvPr>
            <p:ph type="subTitle" idx="1"/>
          </p:nvPr>
        </p:nvSpPr>
        <p:spPr>
          <a:xfrm>
            <a:off x="1409700" y="2090738"/>
            <a:ext cx="9144000" cy="502823"/>
          </a:xfrm>
        </p:spPr>
        <p:txBody>
          <a:bodyPr/>
          <a:lstStyle/>
          <a:p>
            <a:r>
              <a:rPr lang="en-US" dirty="0" smtClean="0"/>
              <a:t>Recovering the system...</a:t>
            </a:r>
          </a:p>
          <a:p>
            <a:r>
              <a:rPr lang="en-US" dirty="0" smtClean="0"/>
              <a:t>Recovery Time: 5.0 seconds</a:t>
            </a:r>
          </a:p>
          <a:p>
            <a:r>
              <a:rPr lang="en-US" dirty="0" smtClean="0"/>
              <a:t>Recovery within RTO</a:t>
            </a:r>
            <a:endParaRPr lang="en-US" dirty="0"/>
          </a:p>
        </p:txBody>
      </p:sp>
    </p:spTree>
    <p:extLst>
      <p:ext uri="{BB962C8B-B14F-4D97-AF65-F5344CB8AC3E}">
        <p14:creationId xmlns:p14="http://schemas.microsoft.com/office/powerpoint/2010/main" xmlns="" val="1533060355"/>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alaxy presentation_Win32_EF_V9" id="{C463A964-8E54-4359-9E51-0A6E90084EE5}" vid="{184A2EB9-745F-4F9B-B307-FA5A3CDA97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14DEC8-5489-4D9D-9CC1-CC2E980888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F8CE90-445F-4EDA-B35A-CBBADB90B55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F1718C1C-BCA3-4639-A643-123D8BC9144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Galaxy presentation</Template>
  <TotalTime>253</TotalTime>
  <Words>569</Words>
  <Application>Microsoft Office PowerPoint</Application>
  <PresentationFormat>Custom</PresentationFormat>
  <Paragraphs>57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GradientVTI</vt:lpstr>
      <vt:lpstr>Arunai engineering college  code :5104</vt:lpstr>
      <vt:lpstr>Slide 2</vt:lpstr>
      <vt:lpstr>Agenda</vt:lpstr>
      <vt:lpstr>Introduction </vt:lpstr>
      <vt:lpstr>Design Thinking</vt:lpstr>
      <vt:lpstr>Project Objectives</vt:lpstr>
      <vt:lpstr>Recovery Time Objective:</vt:lpstr>
      <vt:lpstr>Source Code </vt:lpstr>
      <vt:lpstr>output</vt:lpstr>
      <vt:lpstr>Slide 10</vt:lpstr>
      <vt:lpstr>summary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Arunai engineering college  code :5104</dc:title>
  <dc:creator>Boobalan</dc:creator>
  <cp:lastModifiedBy>HELLO</cp:lastModifiedBy>
  <cp:revision>6</cp:revision>
  <dcterms:created xsi:type="dcterms:W3CDTF">2023-10-30T12:57:04Z</dcterms:created>
  <dcterms:modified xsi:type="dcterms:W3CDTF">2023-10-31T15:02:57Z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