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7CD4-6BC2-B1F2-9A1C-446CAA14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7F61D-1AC0-FF6B-61C9-DD1A18060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FD2D-A894-0125-1E11-08E3C10F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5865-13CA-DBEC-0A23-5489B616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B826-EE30-0AB1-E733-C27D871A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8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7437-E9C4-B09A-C327-E31B8CD3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4A8E7-2B37-3B82-A9F5-C23E18A1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1FDB-ABC9-52B9-1DDC-33E51E34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7F40-C528-1A99-3BE9-D5DE80DB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243C-E0C9-087F-3447-B9F88C9C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9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405FE-9BC3-835A-3963-6C1B92E7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A050B-6C72-A97C-2515-3D822E3D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EAAB5-6366-06F6-8A4B-F86F56AA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D2FD-6B06-7326-FC99-E49172B7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3043-15B2-DBBE-7DDF-561D6CCB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4EA5-C796-79F6-F532-CBDBEF11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01E6-5BB5-0BEE-C51E-EA284F86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7595-CAE7-1A88-5E40-1A1D7CC4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A96C-726E-4CAB-7A44-EBEBA40E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E9D93-007C-39C6-65EF-59310819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8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792-FF0A-2C6E-A2C1-4BA63F35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86EB-32B9-18C8-CA3F-3EA0CDA6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2D68-FA72-A876-46A8-224332AD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1294-C09A-A4BC-5891-6DDCF946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4C1C-93C8-7EAB-BEC7-87481E80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1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1646-AD05-ACC9-576E-790EFFFE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B85C-14C4-6A81-A8B1-DA5186CF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545C-2F64-72EF-7B2E-9BF8CBF7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7BB4-213A-0D69-AE3F-6FD530B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3C2C-48A4-1E65-390A-9E9559C6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D825E-A147-54ED-6D7C-6A9F1654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95-E444-0C15-1F5B-B30AD123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8E04D-354A-6B26-5DA9-E2A2FA0D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4E4F7-1BE2-ADC1-73F4-0B7C47DE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76253-03DB-0B5B-8B54-99AD263A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15332-5690-A64C-DD81-01FEC03F8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89174-94A2-C2CA-C05A-36CE5878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0D17C-50DB-84D4-B723-0F88DEBA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73D18-3B41-ECD3-F95E-4C9E5356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DCFD-86C1-483B-BD1E-B6B5A309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C408B-CA75-3D1E-AA2E-1735A0C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D5D6F-C9BD-D045-7EFB-B517AB5C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F8759-E3D1-7877-316A-2233AE39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8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63E77-7F69-3EA4-F8C0-B1247D34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9526E-AA44-891C-80E2-A8AF6ED8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32B6-91E6-1AA1-6956-19C75593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9109-EDCA-2823-182A-FC3EC58A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1D6D-CE25-DB95-370C-036C6FFA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5C47-A119-A795-201B-A89CA05F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B345-11FF-B86F-1996-4BCEC031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7AD6-9EA5-E7C1-2029-A5B8C4D9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6E09-9E22-C7DD-B116-7530DA8B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AD9-3638-B946-A450-5C785469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9CA6-23C9-1D73-4979-DB7DA3A1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1D012-EFAC-3FFB-1100-181451B03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985E1-1983-4357-37C7-824925AD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F723D-FF28-7FDF-1AEE-24566627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90625-AC84-57BC-C693-B4997D8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5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E7D04-00F5-55E0-EEF7-0FC93BA9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ED03B-5C5C-F0CE-60D5-109C2562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6F83-615E-94A9-E151-09872A50C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C189-647A-4008-A129-B381CAABEE1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1632-D278-5019-305D-33CA0691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5D2B-443F-781A-3E24-3A07E3AA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1749-7E87-4BC2-9CBA-99C265C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750C5-6B8A-1CFB-F0BA-037D3F38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6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9EB3A-8C00-856A-2AC1-638892A5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1B21F-C742-2A5B-DBE5-3163A562C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1681D-4256-4869-3966-47B2FAE0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2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2673B-B799-DC12-E840-0B7ABB777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CBE95-EC11-03DA-E4E7-397D2275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1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33081-E870-3BB2-19AB-B80923B8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EB28E-FBCA-ABE9-5C9A-85A09A13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F4CDC-EBCB-61E1-2938-1B57EC09C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84FF1-3367-669A-0D8B-A87E025AB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0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surinder</dc:creator>
  <cp:lastModifiedBy>surinder</cp:lastModifiedBy>
  <cp:revision>2</cp:revision>
  <dcterms:created xsi:type="dcterms:W3CDTF">2024-05-22T16:06:03Z</dcterms:created>
  <dcterms:modified xsi:type="dcterms:W3CDTF">2024-05-23T04:49:04Z</dcterms:modified>
</cp:coreProperties>
</file>