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19e98bf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19e98bf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19e98bf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19e98bf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19e98bf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19e98bf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19e98bf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19e98bf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f6f64fd3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f6f64fd3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f6f64fd3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f6f64fd3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f6f64fd3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f6f64fd3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f6f64fd3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f6f64fd3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f6f64fd3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f6f64fd3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f6f64fd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f6f64fd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19e98b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19e98b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9e98bf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9e98bf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6700" y="1220925"/>
            <a:ext cx="5819700" cy="22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100"/>
              <a:t>JOB RECOMMENDATION SYSTEM- CAREER GUIDANCE -AI ASSISTED</a:t>
            </a:r>
            <a:endParaRPr sz="3100"/>
          </a:p>
        </p:txBody>
      </p:sp>
      <p:sp>
        <p:nvSpPr>
          <p:cNvPr id="135" name="Google Shape;135;p13"/>
          <p:cNvSpPr txBox="1"/>
          <p:nvPr>
            <p:ph idx="1" type="subTitle"/>
          </p:nvPr>
        </p:nvSpPr>
        <p:spPr>
          <a:xfrm>
            <a:off x="5083950" y="3497625"/>
            <a:ext cx="3470700" cy="93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700"/>
              <a:t>210701048 - DEEPIKA SG</a:t>
            </a:r>
            <a:endParaRPr sz="1700"/>
          </a:p>
          <a:p>
            <a:pPr indent="0" lvl="0" marL="0" rtl="0" algn="l">
              <a:lnSpc>
                <a:spcPct val="80000"/>
              </a:lnSpc>
              <a:spcBef>
                <a:spcPts val="0"/>
              </a:spcBef>
              <a:spcAft>
                <a:spcPts val="0"/>
              </a:spcAft>
              <a:buNone/>
            </a:pPr>
            <a:r>
              <a:t/>
            </a:r>
            <a:endParaRPr sz="1700"/>
          </a:p>
          <a:p>
            <a:pPr indent="0" lvl="0" marL="0" rtl="0" algn="l">
              <a:lnSpc>
                <a:spcPct val="80000"/>
              </a:lnSpc>
              <a:spcBef>
                <a:spcPts val="0"/>
              </a:spcBef>
              <a:spcAft>
                <a:spcPts val="0"/>
              </a:spcAft>
              <a:buNone/>
            </a:pPr>
            <a:r>
              <a:rPr lang="en" sz="1700"/>
              <a:t>210701063 - GOPIKA K V</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190" name="Google Shape;190;p22"/>
          <p:cNvPicPr preferRelativeResize="0"/>
          <p:nvPr/>
        </p:nvPicPr>
        <p:blipFill>
          <a:blip r:embed="rId3">
            <a:alphaModFix/>
          </a:blip>
          <a:stretch>
            <a:fillRect/>
          </a:stretch>
        </p:blipFill>
        <p:spPr>
          <a:xfrm>
            <a:off x="1297500" y="1373600"/>
            <a:ext cx="6888026" cy="310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3102425" y="499650"/>
            <a:ext cx="3246125" cy="4144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1881050" y="1072775"/>
            <a:ext cx="5246375" cy="299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summary, the creation of a job recommendation system tailored for career guidance, which utilizes user resumes to extract skills and deliver personalized job suggestions, marks a significant advancement in employment assistance. These systems amalgamate machine learning, natural language processing, and user feedback mechanisms to provide individuals with a personalized and efficient approach to job matching, enabling them to confidently navigate their career paths with greater success.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79050"/>
            <a:ext cx="7038900" cy="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013850"/>
            <a:ext cx="7038900" cy="373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2007"/>
              <a:t>Developing a career guidance application powered by AI to streamline job searching for users. The application analyzes resumes submitted by users to extract key information such as skills, qualifications, and experience.Using this data, the system recommends suitable job opportunities tailored to each individual's profile. </a:t>
            </a:r>
            <a:r>
              <a:rPr lang="en" sz="2007"/>
              <a:t>W</a:t>
            </a:r>
            <a:r>
              <a:rPr lang="en" sz="2007"/>
              <a:t>e aim to revolutionize the job search process, providing personalized recommendations that match users with roles aligned to their expertise and aspirations.Our project aims to enhance efficiency and effectiveness in career advancement, ultimately empowering users to make informed decisions in their professional journey.</a:t>
            </a:r>
            <a:endParaRPr sz="2007"/>
          </a:p>
          <a:p>
            <a:pPr indent="0" lvl="0" marL="0" rtl="0" algn="l">
              <a:lnSpc>
                <a:spcPct val="95000"/>
              </a:lnSpc>
              <a:spcBef>
                <a:spcPts val="1200"/>
              </a:spcBef>
              <a:spcAft>
                <a:spcPts val="1200"/>
              </a:spcAft>
              <a:buSzPts val="852"/>
              <a:buNone/>
            </a:pPr>
            <a:r>
              <a:t/>
            </a:r>
            <a:endParaRPr sz="100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638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a:t>
            </a:r>
            <a:endParaRPr/>
          </a:p>
        </p:txBody>
      </p:sp>
      <p:sp>
        <p:nvSpPr>
          <p:cNvPr id="147" name="Google Shape;147;p15"/>
          <p:cNvSpPr txBox="1"/>
          <p:nvPr>
            <p:ph idx="1" type="body"/>
          </p:nvPr>
        </p:nvSpPr>
        <p:spPr>
          <a:xfrm>
            <a:off x="1297500" y="13471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rPr lang="en" sz="1900"/>
              <a:t>The existing system for the career guidance application utilizes AI assistance to match job seekers with suitable opportunities based on their submitted resumes.The current system may face challenges in accurately interpreting nuanced details or adapting to evolving job market trends.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153" name="Google Shape;153;p16"/>
          <p:cNvSpPr txBox="1"/>
          <p:nvPr>
            <p:ph idx="1" type="body"/>
          </p:nvPr>
        </p:nvSpPr>
        <p:spPr>
          <a:xfrm>
            <a:off x="1209325" y="10279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proposed system aims to address the intricate challenges encountered in resume analysis by prioritizing accuracy and ensuring the veracity of user-provided details.</a:t>
            </a:r>
            <a:endParaRPr sz="1600"/>
          </a:p>
          <a:p>
            <a:pPr indent="0" lvl="0" marL="0" rtl="0" algn="l">
              <a:spcBef>
                <a:spcPts val="1200"/>
              </a:spcBef>
              <a:spcAft>
                <a:spcPts val="0"/>
              </a:spcAft>
              <a:buNone/>
            </a:pPr>
            <a:r>
              <a:rPr lang="en" sz="1600"/>
              <a:t>The system integrates a robust solution leveraging the Random Forest algorithm.</a:t>
            </a:r>
            <a:endParaRPr sz="1600"/>
          </a:p>
          <a:p>
            <a:pPr indent="0" lvl="0" marL="0" rtl="0" algn="l">
              <a:spcBef>
                <a:spcPts val="1200"/>
              </a:spcBef>
              <a:spcAft>
                <a:spcPts val="0"/>
              </a:spcAft>
              <a:buNone/>
            </a:pPr>
            <a:r>
              <a:rPr lang="en" sz="1600"/>
              <a:t>This advanced approach involves the creation of numerous decision trees, each independently analyzing resume data. Through the application of ensemble methods, these individual analyses are then combined to yield a highly accurate assessment. </a:t>
            </a:r>
            <a:endParaRPr sz="1600"/>
          </a:p>
          <a:p>
            <a:pPr indent="0" lvl="0" marL="0" rtl="0" algn="l">
              <a:spcBef>
                <a:spcPts val="1200"/>
              </a:spcBef>
              <a:spcAft>
                <a:spcPts val="1200"/>
              </a:spcAft>
              <a:buNone/>
            </a:pPr>
            <a:r>
              <a:rPr lang="en" sz="1600"/>
              <a:t>By employing such sophisticated techniques, the proposed system not only enhances the accuracy of resume evaluation but also instills confidence in the reliability of the information provided by users.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437900"/>
            <a:ext cx="7038900" cy="6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159" name="Google Shape;159;p17"/>
          <p:cNvSpPr txBox="1"/>
          <p:nvPr>
            <p:ph idx="1" type="body"/>
          </p:nvPr>
        </p:nvSpPr>
        <p:spPr>
          <a:xfrm>
            <a:off x="1194625" y="1601775"/>
            <a:ext cx="7038900" cy="3953100"/>
          </a:xfrm>
          <a:prstGeom prst="rect">
            <a:avLst/>
          </a:prstGeom>
        </p:spPr>
        <p:txBody>
          <a:bodyPr anchorCtr="0" anchor="t" bIns="91425" lIns="91425" spcFirstLastPara="1" rIns="91425" wrap="square" tIns="91425">
            <a:noAutofit/>
          </a:bodyPr>
          <a:lstStyle/>
          <a:p>
            <a:pPr indent="0" lvl="0" marL="457200" rtl="0" algn="just">
              <a:spcBef>
                <a:spcPts val="0"/>
              </a:spcBef>
              <a:spcAft>
                <a:spcPts val="1200"/>
              </a:spcAft>
              <a:buNone/>
            </a:pPr>
            <a:r>
              <a:rPr lang="en" sz="1800"/>
              <a:t>Resume parsing module :This module is responsible for extracting relevant information from the resumes submitted by users. You can use tools like Scrapy or other web scraping libraries to extract data such as skills, experience, education, etc., from the resumes in various formats (e.g., PDF, Word documents).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sz="1800"/>
              <a:t>Random Forest Algorithm Module: This module implements the Random Forest algorithm, a machine learning technique, to generate accurate job recommendations. Random Forest is an ensemble learning method that builds multiple decision trees and combines their predictions to improve accuracy. It can take input from the skill matching module along with other relevant variables to predict the best job options for the users</a:t>
            </a:r>
            <a:endParaRPr sz="18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lang="en" sz="1800"/>
              <a:t>User Interface Module: This module provides a user-friendly interface for users to interact with the application. It displays recommended job positions based on the analysis of their resumes and allows users to explore further details about each job, such as job description, requirements, and application process. The UI module can be implemented using web application.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297500" y="1518200"/>
            <a:ext cx="7123151" cy="300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a:t>
            </a:r>
            <a:endParaRPr/>
          </a:p>
        </p:txBody>
      </p:sp>
      <p:pic>
        <p:nvPicPr>
          <p:cNvPr id="184" name="Google Shape;184;p21"/>
          <p:cNvPicPr preferRelativeResize="0"/>
          <p:nvPr/>
        </p:nvPicPr>
        <p:blipFill>
          <a:blip r:embed="rId3">
            <a:alphaModFix/>
          </a:blip>
          <a:stretch>
            <a:fillRect/>
          </a:stretch>
        </p:blipFill>
        <p:spPr>
          <a:xfrm>
            <a:off x="1926763" y="1156825"/>
            <a:ext cx="5290475" cy="3291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