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7553bf6c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7553bf6c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7553bf6c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7553bf6c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7553bf6c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7553bf6c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7553bf6c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7553bf6c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7553bf6c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7553bf6c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7553bf6c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7553bf6c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7553bf6c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7553bf6c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7553bf6c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7553bf6c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7553bf6c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7553bf6c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7553bf6c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7553bf6c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7553bf6c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7553bf6c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7553bf6c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7553bf6c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7553bf6c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7553bf6c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7553bf6c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7553bf6c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86f7d3f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86f7d3f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86f7d3f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86f7d3f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86f7d3f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86f7d3f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86f7d3f1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86f7d3f1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86f7d3f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86f7d3f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86f7d3f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86f7d3f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86f7d3f1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86f7d3f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7553bf6c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7553bf6c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86f7d3f1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86f7d3f1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86f7d3f1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86f7d3f1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86f7d3f1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86f7d3f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86f7d3f1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86f7d3f1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7553bf6c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7553bf6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7553bf6c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7553bf6c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7553bf6c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7553bf6c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7553bf6c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7553bf6c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7553bf6c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7553bf6c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7553bf6c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7553bf6c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Capstone Projects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628650" y="499652"/>
            <a:ext cx="7886700" cy="413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Text Classification: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Sentiment Analysis: Analyse sentiment in text data (e.g., product reviews, social media posts).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Topic Classification: Classify documents into predefined topics or categories.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Language Identification: Identify the language of a given text.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Spam Detection: Detect spam or unwanted messages in emails or text data.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628650" y="822951"/>
            <a:ext cx="7886700" cy="3809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Named Entity Recognition (NER):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Extract entities such as names of people, organizations, locations, and dates from text.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Build systems to identify specific types of entities, e.g., detecting medical entities in clinical texts.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628650" y="631926"/>
            <a:ext cx="7886700" cy="400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NLP for Social Media Analysis: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Analyse trends, sentiment, and user behaviour on social media platforms.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Detect and track misinformation or fake news spreading on social media.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628650" y="558427"/>
            <a:ext cx="7886700" cy="407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Biomedical NLP: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Develop NLP applications for processing and analysing biomedical texts, including electronic health records, medical literature, and clinical notes.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Extract biomedical entities, relations, and events for applications in healthcare and biomedical research.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 PROJECTS 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628650" y="631926"/>
            <a:ext cx="7886700" cy="400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Image Classification: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Build convolutional neural networks (CNNs) to classify images into predefined categories.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Explore architectures like ResNet, Inception, or VGG for improved performance.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Object Detection: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Develop models for detecting and localizing objects within images using techniques like Region-based CNNs (R-CNN), Single Shot Multibox Detector (SSD), or You Only Look Once (YOLO).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628650" y="514352"/>
            <a:ext cx="7886700" cy="411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Image Segmentation: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Build deep learning models for segmenting images into meaningful regions or objects.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Explore techniques like U-Net, Mask R-CNN, or DeepLab for semantic segmentation.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Time Series Forecasting: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Build deep learning models for predicting future values in time series data, such as stock prices, weather patterns, or energy consumption.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Explore architectures like Long Short-Term Memory (LSTM) networks or Temporal Convolutional Networks (TCNs) for time series forecasting.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628650" y="778876"/>
            <a:ext cx="7886700" cy="385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Medical Image Analysis: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Develop deep learning models for analyzing medical images, including tasks like disease diagnosis, lesion detection, or organ segmentation.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Explore architectures like 3D CNNs or attention mechanisms for medical image analysis.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(STRUCTURED QUERY LANGUAGE):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Algorithm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628650" y="573127"/>
            <a:ext cx="7886700" cy="405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</a:t>
            </a:r>
            <a:r>
              <a:rPr lang="en-GB"/>
              <a:t>Online Retail Database: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Design and implement a relational database schema for managing online retail transactions, customers, products, and orders.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Create SQL queries to analyze sales trends, customer behavior, and product performance.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2.Employee Management System: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Develop a database schema to store employee information, including employee details, departments, salaries, and attendance.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Write SQL queries to perform tasks such as employee salary calculations, department-wise analysis, and performance evaluations.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628650" y="367402"/>
            <a:ext cx="7886700" cy="426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3.</a:t>
            </a:r>
            <a:r>
              <a:rPr lang="en-GB"/>
              <a:t>Library Management System: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Design a database schema for a library system to manage books, authors, borrowers,and transactions (e.g., loans, returns).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Implement SQL queries to track book availability, overdue books, and borrower history.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4. Hotel Reservation System: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Create a database schema to handle hotel room reservations, guest information, room availability, and billing details.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Write SQL queries to manage room allocations, check-in/check-out processes, and generate billing statements.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628650" y="499652"/>
            <a:ext cx="7886700" cy="413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5.</a:t>
            </a:r>
            <a:r>
              <a:rPr lang="en-GB"/>
              <a:t>E-commerce Product Catalog: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Design a database schema to store product details, categories, inventory, and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customer orders for an e-commerce platform.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Develop SQL queries to handle product searches, inventory management, and order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processing.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6</a:t>
            </a:r>
            <a:r>
              <a:rPr lang="en-GB"/>
              <a:t>. Financial Management System: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Build a database schema for managing financial transactions, accounts, budgets, and expenses for personal or organizational use.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Write SQL queries to track income, expenses, budget allocations, and generate financial reports.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628650" y="543752"/>
            <a:ext cx="7886700" cy="408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7. Student Information System: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Develop a database schema to store student records, courses, grades, and academic performance.Implement SQL queries to manage student enrollment, course registration, and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generate academic transcripts.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8. Inventory Management System: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Design a database schema to track inventory levels, product details, suppliers, and purchase orders for a retail or manufacturing business.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Write SQL queries to manage inventory replenishment, supplier relationships, and stock tracking.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628650" y="558427"/>
            <a:ext cx="7886700" cy="407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9. Healthcare Management System: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Create a database schema for storing patient records, medical history, appointments, and diagnoses. Develop SQL queries to manage patient scheduling, medical treatments, and generate health reports.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10. Social Media Analytics: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Design a database schema to store social media posts, users, interactions, and engagement metrics. Write SQL queries to analyse user activity, trending topics, and social media campaigns.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628650" y="705401"/>
            <a:ext cx="7886700" cy="392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11. Event Management System: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Develop a database schema to handle event details, attendees, registrations, and venue information. Implement SQL queries to manage event scheduling, attendee lists, and generateevent reports.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12. Customer Relationship Management (CRM) System: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Design a database schema to store customer information, sales leads, contacts, and communication history. Write SQL queries to track customer interactions, sales pipeline, and generate sales forecasts.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628650" y="602526"/>
            <a:ext cx="7886700" cy="403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13. Project Management System: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Create a database schema to manage project details, tasks, milestones, and team Members. Develop SQL queries to track project progress, resource allocation, and generate project reports.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14. Online Learning Platform: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Design a database schema to store course materials, student progress, assessments, and instructor details. Write SQL queries to manage course enrolment, student performance, and generate course completion certificates.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15. Real Estate Listings: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Build a database schema to store property listings, agents, buyers, and sales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transactions for a real estate agency. Implement SQL queries to search for properties, track sales history, and manage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agent commissions.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628650" y="676001"/>
            <a:ext cx="7886700" cy="395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 Chatbot Development: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Create a conversational AI chatbot for customer support, FAQs, or virtual assistants. Implement natural language processing (NLP) techniques for understanding and generating human-like responses.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 Image Recognition and Classification: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Build deep learning models for image classification tasks, such as identifying objects, animals, or scenes in images. Explore convolutional neural networks (CNNs) and pre-trained models like ResNet, Inception, or VGG for improved accuracy.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628650" y="396777"/>
            <a:ext cx="7886700" cy="423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3. Natural Language Processing (NLP):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Develop models for sentiment analysis, text classification, named entity recognition, or machine translation.Use transformer-based architectures like BERT, GPT, or RoBERTa for advanced NLP tasks.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4. Recommender Systems: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Build recommendation engines for personalized content, product recommendations, or movie/music suggestions. Explore collaborative filtering, content-based filtering, or hybrid recommendation approaches.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5. Generative Adversarial Networks (GANs):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Create GAN-based models for generating realistic images, artwork, or synthetic data. Explore applications like image-to-image translation, style transfer, or face generation.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628650" y="411477"/>
            <a:ext cx="7886700" cy="4221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6. Deep Reinforcement Learning: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Develop AI agents capable of learning optimal policies for playing games, controlling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robots, or making decisions in dynamic environments. Implement algorithms like Deep Q-Networks (DQN), Policy Gradient methods, or Proximal Policy Optimization (PPO).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7. Autonomous Vehicles: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Build AI systems for autonomous driving tasks, including perception, decision-making, and control.Use sensor data (e.g., LiDAR, camera, radar) and deep learning models for object detection, localization, and path planning.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628650" y="558425"/>
            <a:ext cx="7886700" cy="427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</a:t>
            </a:r>
            <a:r>
              <a:rPr lang="en-GB"/>
              <a:t>Spam Email Detection: Develop a system to classify emails as spam or non-spam using supervisedlearning algorithms.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 Image Classification: Build a model to classify images into predefined categories such as animals, vehicles, or objects.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3. Medical Diagno sis: Develop a predictive model for diagnosing medical conditions based on patient symptoms and historical data.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4. Customer Churn Prediction: Create a system to predict whether customers are likely to churn or stay with a company based on their behaviour and interactions.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5. Fraud Detection: Build a fraud detection system to identify potentially fraudulent transactions or activities in financial transactions.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628650" y="690701"/>
            <a:ext cx="7886700" cy="394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8. Fraud Detection and Anomaly Detection: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Develop AI models for detecting fraudulent transactions, activities, or anomalies in data.Explore techniques like supervised learning, unsupervised learning, or semi-supervised learning for fraud detection.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9. Healthcare AI: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Build AI models for medical image analysis, disease diagnosis, patient monitoring, or drug discovery.Use deep learning architectures like convolutional neural networks (CNNs) or recurrent neural networks (RNNs) for medical tasks.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628650" y="617226"/>
            <a:ext cx="7886700" cy="401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10. Smart Home Automation: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Develop AI systems for home automation tasks, including voice assistants, smartenergy management, or security monitoring. Integrate AI with IoT devices for controlling appliances, lighting, temperature, and home security.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11. Financial Forecasting and Trading: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Build AI models for predicting stock prices, market trends, or financial risks.Explore time series forecasting, sentiment analysis, and algorithmic trading strategies using AI techniques.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628650" y="484951"/>
            <a:ext cx="7886700" cy="404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12. Virtual Assistants and Personalized Recommendations: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Create personalized AI assistants for scheduling, task management, or productivity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Enhancement. Implement AI algorithms for recommending books, articles, movies, or products based on user preferences and behavior.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13. Environmental Monitoring and Conservation: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Develop AI systems for analyzing environmental data, predicting natural disasters, or monitoring wildlife populations. Use satellite imagery, sensor data, and deep learning models for environmental conservation efforts.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14. Education Technology (EdTech):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Build AI-powered educational tools for personalized learning, adaptive assessments,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or intelligent tutoring systems.Implement natural language processing (NLP) and machine learning algorithms for analyzing student performance and providing personalized recommendations.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628650" y="396777"/>
            <a:ext cx="7886700" cy="423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6</a:t>
            </a:r>
            <a:r>
              <a:rPr lang="en-GB"/>
              <a:t>. Handwritten Digit Recognition: Develop a model to recognize handwritten digits (0-9) using supervised learning techniques.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7. Movie Recommendation System: Build a recommendation system to suggest movies or TV shows based on user preferences and viewing history.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8. Credit Risk Assessment: Develop a model to assess the credit risk of loan applicants based on their financial history and other relevant factors.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9. Stock Price Prediction: Build a predictive model to forecast stock prices based on historical market data and other relevant indicators.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10. Sentiment Analysis: Create a system to analyse and classify text data (such as social media posts or product reviews) into positive, negative, or neutral sentiments.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628650" y="411475"/>
            <a:ext cx="7886700" cy="4221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11. Autonomous Driving: Develop a supervised learning model for autonomous driving tasks such as lane detection, object detection, and traffic sign recognition.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12. Disease Diagnosis from Medical Images: Build a model to diagnose diseases (e.g., cancer) from medical images (e.g., X-rays or MRIs).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13. Language Translation: Develop a machine translation system to translate text from one language toanother using supervised learning techniques.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14. Speech Recognition: Build a model to transcribe spoken words into text, enabling applications such as voice assistants and speech-to-text systems.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15. Weather Forecasting: Develop a predictive model to forecast weather conditions (e.g temperature, precipitation) based on historical weather data and meteorological factors.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UNSUPERVISED LEARNING: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628650" y="382102"/>
            <a:ext cx="7886700" cy="425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1. Clustering for Customer Segmentation: Use clustering algorithms to segment customers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based on their purchasing behaviour, demographics, or preferences.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2. Anomaly Detection: Build a system to detect unusual patterns or outliers in data, which can be applied in fraud detection, network security, or equipment maintenance.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3. Topic Modelling: Apply techniques like Latent Dirichlet Allocation (LDA) to uncover latent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topics within a collection of text documents, useful for tasks such as document organization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and information retrieval.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4. Image Compression: Explore unsupervised learning methods such as autoencoders to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compress images while preserving important features, facilitating efficient storage and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transmission.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5. Community Detection in Social Networks: Use graph clustering algorithms to identify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communities or groups within social networks based on connections between individuals or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entities.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628650" y="323300"/>
            <a:ext cx="7886700" cy="461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6. Dimensionality Reduction: Apply techniques like Principal Component Analysis (PCA) or t-distributed Stochastic Neighbour Embedding (t-SNE) to reduce the dimensionality of data while preserving its structure, useful for visualization and feature extraction.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7. Market Basket Analysis: Analyse transaction data to identify associations between products frequently purchased together, enabling strategies such as cross-selling and recommendation systems.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8. Recommendation Systems: Build collaborative filtering or content-based recommendation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systems to suggest items (e.g., movies, products) to users based on their preferences and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behaviour.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9. Clustering for Image Segmentation: Use clustering algorithms to segment images into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meaningful regions based on pixel similarity, useful in medical imaging, object detection,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and computer vision tasks.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10. Density-Based Clustering: Implement algorithms like DBSCAN (Density-Based Spatial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Clustering of Applications with Noise) to discover clusters of arbitrary shapes in spatial data,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suitable for applications like spatial data analysis and geographical clustering.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628650" y="396777"/>
            <a:ext cx="7886700" cy="423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11. Outlier Detection in Time Series Data: Develop algorithms to detect anomalous patterns or events in time series data, applicable in domains such as finance (e.g., stock market anomalies) and industrial monitoring.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12. Network Intrusion Detection: Apply unsupervised learning methods to detect abnormal network traffic patterns indicative of potential security threats or attacks.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13. Market Segmentation: Use clustering techniques to segment markets based on demographic, geographic, or behavioural characteristics, aiding businesses in targeted marketing and product positioning.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14. Unsupervised Machine Translation: Explore unsupervised learning approaches to machine translation, allowing systems to learn translations between languages without paired training data, potentially beneficial for low-resource languages.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