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9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uvanesh chellvam" userId="e5f88c755e053224" providerId="LiveId" clId="{97F5B573-051D-49C4-9B1A-D44FCF02C9A0}"/>
    <pc:docChg chg="undo custSel delSld modSld sldOrd">
      <pc:chgData name="bhuvanesh chellvam" userId="e5f88c755e053224" providerId="LiveId" clId="{97F5B573-051D-49C4-9B1A-D44FCF02C9A0}" dt="2023-05-04T10:31:31.787" v="1141" actId="1076"/>
      <pc:docMkLst>
        <pc:docMk/>
      </pc:docMkLst>
      <pc:sldChg chg="addSp delSp modSp mod">
        <pc:chgData name="bhuvanesh chellvam" userId="e5f88c755e053224" providerId="LiveId" clId="{97F5B573-051D-49C4-9B1A-D44FCF02C9A0}" dt="2023-05-03T12:35:58.087" v="53" actId="14100"/>
        <pc:sldMkLst>
          <pc:docMk/>
          <pc:sldMk cId="3999732681" sldId="256"/>
        </pc:sldMkLst>
        <pc:spChg chg="add del mod">
          <ac:chgData name="bhuvanesh chellvam" userId="e5f88c755e053224" providerId="LiveId" clId="{97F5B573-051D-49C4-9B1A-D44FCF02C9A0}" dt="2023-05-03T12:34:34.211" v="1" actId="767"/>
          <ac:spMkLst>
            <pc:docMk/>
            <pc:sldMk cId="3999732681" sldId="256"/>
            <ac:spMk id="4" creationId="{C223D460-83B3-F512-4919-2D1F17502560}"/>
          </ac:spMkLst>
        </pc:spChg>
        <pc:spChg chg="add mod">
          <ac:chgData name="bhuvanesh chellvam" userId="e5f88c755e053224" providerId="LiveId" clId="{97F5B573-051D-49C4-9B1A-D44FCF02C9A0}" dt="2023-05-03T12:35:58.087" v="53" actId="14100"/>
          <ac:spMkLst>
            <pc:docMk/>
            <pc:sldMk cId="3999732681" sldId="256"/>
            <ac:spMk id="5" creationId="{55303F14-1837-396F-A472-9F8F973FADE4}"/>
          </ac:spMkLst>
        </pc:spChg>
      </pc:sldChg>
      <pc:sldChg chg="addSp modSp mod">
        <pc:chgData name="bhuvanesh chellvam" userId="e5f88c755e053224" providerId="LiveId" clId="{97F5B573-051D-49C4-9B1A-D44FCF02C9A0}" dt="2023-05-03T12:38:13.919" v="73" actId="1440"/>
        <pc:sldMkLst>
          <pc:docMk/>
          <pc:sldMk cId="1515182706" sldId="257"/>
        </pc:sldMkLst>
        <pc:spChg chg="add mod">
          <ac:chgData name="bhuvanesh chellvam" userId="e5f88c755e053224" providerId="LiveId" clId="{97F5B573-051D-49C4-9B1A-D44FCF02C9A0}" dt="2023-05-03T12:37:40.783" v="65" actId="2710"/>
          <ac:spMkLst>
            <pc:docMk/>
            <pc:sldMk cId="1515182706" sldId="257"/>
            <ac:spMk id="2" creationId="{1F4969A8-3B58-97BB-B98D-647774ED4409}"/>
          </ac:spMkLst>
        </pc:spChg>
        <pc:picChg chg="add mod">
          <ac:chgData name="bhuvanesh chellvam" userId="e5f88c755e053224" providerId="LiveId" clId="{97F5B573-051D-49C4-9B1A-D44FCF02C9A0}" dt="2023-05-03T12:38:13.919" v="73" actId="1440"/>
          <ac:picMkLst>
            <pc:docMk/>
            <pc:sldMk cId="1515182706" sldId="257"/>
            <ac:picMk id="1026" creationId="{58582C7B-E042-DADB-DA58-0E4D0A4A9BAE}"/>
          </ac:picMkLst>
        </pc:picChg>
      </pc:sldChg>
      <pc:sldChg chg="addSp delSp modSp mod">
        <pc:chgData name="bhuvanesh chellvam" userId="e5f88c755e053224" providerId="LiveId" clId="{97F5B573-051D-49C4-9B1A-D44FCF02C9A0}" dt="2023-05-03T12:40:18.979" v="92" actId="2710"/>
        <pc:sldMkLst>
          <pc:docMk/>
          <pc:sldMk cId="4242832672" sldId="258"/>
        </pc:sldMkLst>
        <pc:spChg chg="add mod">
          <ac:chgData name="bhuvanesh chellvam" userId="e5f88c755e053224" providerId="LiveId" clId="{97F5B573-051D-49C4-9B1A-D44FCF02C9A0}" dt="2023-05-03T12:40:18.979" v="92" actId="2710"/>
          <ac:spMkLst>
            <pc:docMk/>
            <pc:sldMk cId="4242832672" sldId="258"/>
            <ac:spMk id="2" creationId="{A39C34A1-61DB-0B08-B059-0C506252E277}"/>
          </ac:spMkLst>
        </pc:spChg>
        <pc:spChg chg="add del">
          <ac:chgData name="bhuvanesh chellvam" userId="e5f88c755e053224" providerId="LiveId" clId="{97F5B573-051D-49C4-9B1A-D44FCF02C9A0}" dt="2023-05-03T12:39:21.158" v="81" actId="22"/>
          <ac:spMkLst>
            <pc:docMk/>
            <pc:sldMk cId="4242832672" sldId="258"/>
            <ac:spMk id="4" creationId="{9BD6DB2D-1F1E-9ED7-626D-A2CB9682DED0}"/>
          </ac:spMkLst>
        </pc:spChg>
      </pc:sldChg>
      <pc:sldChg chg="addSp modSp mod">
        <pc:chgData name="bhuvanesh chellvam" userId="e5f88c755e053224" providerId="LiveId" clId="{97F5B573-051D-49C4-9B1A-D44FCF02C9A0}" dt="2023-05-03T12:43:33.018" v="113" actId="12"/>
        <pc:sldMkLst>
          <pc:docMk/>
          <pc:sldMk cId="1226548908" sldId="259"/>
        </pc:sldMkLst>
        <pc:spChg chg="add mod">
          <ac:chgData name="bhuvanesh chellvam" userId="e5f88c755e053224" providerId="LiveId" clId="{97F5B573-051D-49C4-9B1A-D44FCF02C9A0}" dt="2023-05-03T12:43:33.018" v="113" actId="12"/>
          <ac:spMkLst>
            <pc:docMk/>
            <pc:sldMk cId="1226548908" sldId="259"/>
            <ac:spMk id="2" creationId="{F3568024-BBC0-6604-B257-E8F8D164548D}"/>
          </ac:spMkLst>
        </pc:spChg>
      </pc:sldChg>
      <pc:sldChg chg="addSp modSp mod">
        <pc:chgData name="bhuvanesh chellvam" userId="e5f88c755e053224" providerId="LiveId" clId="{97F5B573-051D-49C4-9B1A-D44FCF02C9A0}" dt="2023-05-03T12:46:28.891" v="138" actId="120"/>
        <pc:sldMkLst>
          <pc:docMk/>
          <pc:sldMk cId="849374300" sldId="260"/>
        </pc:sldMkLst>
        <pc:spChg chg="add mod">
          <ac:chgData name="bhuvanesh chellvam" userId="e5f88c755e053224" providerId="LiveId" clId="{97F5B573-051D-49C4-9B1A-D44FCF02C9A0}" dt="2023-05-03T12:46:04.488" v="131" actId="20577"/>
          <ac:spMkLst>
            <pc:docMk/>
            <pc:sldMk cId="849374300" sldId="260"/>
            <ac:spMk id="2" creationId="{9C57DF78-9828-B821-FFC0-A406FBC9E546}"/>
          </ac:spMkLst>
        </pc:spChg>
        <pc:graphicFrameChg chg="add mod modGraphic">
          <ac:chgData name="bhuvanesh chellvam" userId="e5f88c755e053224" providerId="LiveId" clId="{97F5B573-051D-49C4-9B1A-D44FCF02C9A0}" dt="2023-05-03T12:46:28.891" v="138" actId="120"/>
          <ac:graphicFrameMkLst>
            <pc:docMk/>
            <pc:sldMk cId="849374300" sldId="260"/>
            <ac:graphicFrameMk id="3" creationId="{1D3B15A1-8ED1-B5FA-7D0A-DB184AD0DF40}"/>
          </ac:graphicFrameMkLst>
        </pc:graphicFrameChg>
      </pc:sldChg>
      <pc:sldChg chg="addSp modSp mod">
        <pc:chgData name="bhuvanesh chellvam" userId="e5f88c755e053224" providerId="LiveId" clId="{97F5B573-051D-49C4-9B1A-D44FCF02C9A0}" dt="2023-05-03T12:49:45.888" v="160" actId="1440"/>
        <pc:sldMkLst>
          <pc:docMk/>
          <pc:sldMk cId="3796850378" sldId="261"/>
        </pc:sldMkLst>
        <pc:spChg chg="add mod">
          <ac:chgData name="bhuvanesh chellvam" userId="e5f88c755e053224" providerId="LiveId" clId="{97F5B573-051D-49C4-9B1A-D44FCF02C9A0}" dt="2023-05-03T12:49:24.341" v="155" actId="2710"/>
          <ac:spMkLst>
            <pc:docMk/>
            <pc:sldMk cId="3796850378" sldId="261"/>
            <ac:spMk id="2" creationId="{C487E8EB-EA41-7C2D-920D-3D223140A0D9}"/>
          </ac:spMkLst>
        </pc:spChg>
        <pc:picChg chg="add mod">
          <ac:chgData name="bhuvanesh chellvam" userId="e5f88c755e053224" providerId="LiveId" clId="{97F5B573-051D-49C4-9B1A-D44FCF02C9A0}" dt="2023-05-03T12:49:45.888" v="160" actId="1440"/>
          <ac:picMkLst>
            <pc:docMk/>
            <pc:sldMk cId="3796850378" sldId="261"/>
            <ac:picMk id="3074" creationId="{7E748B4E-1623-1DCD-C0BA-AFFAA9DB8684}"/>
          </ac:picMkLst>
        </pc:picChg>
      </pc:sldChg>
      <pc:sldChg chg="addSp modSp mod">
        <pc:chgData name="bhuvanesh chellvam" userId="e5f88c755e053224" providerId="LiveId" clId="{97F5B573-051D-49C4-9B1A-D44FCF02C9A0}" dt="2023-05-03T12:56:08.373" v="170" actId="1076"/>
        <pc:sldMkLst>
          <pc:docMk/>
          <pc:sldMk cId="3528308232" sldId="262"/>
        </pc:sldMkLst>
        <pc:spChg chg="add mod">
          <ac:chgData name="bhuvanesh chellvam" userId="e5f88c755e053224" providerId="LiveId" clId="{97F5B573-051D-49C4-9B1A-D44FCF02C9A0}" dt="2023-05-03T12:55:48.225" v="166" actId="2710"/>
          <ac:spMkLst>
            <pc:docMk/>
            <pc:sldMk cId="3528308232" sldId="262"/>
            <ac:spMk id="2" creationId="{B5EDB94B-F80F-4875-6981-C99153D62BA9}"/>
          </ac:spMkLst>
        </pc:spChg>
        <pc:picChg chg="add mod">
          <ac:chgData name="bhuvanesh chellvam" userId="e5f88c755e053224" providerId="LiveId" clId="{97F5B573-051D-49C4-9B1A-D44FCF02C9A0}" dt="2023-05-03T12:56:08.373" v="170" actId="1076"/>
          <ac:picMkLst>
            <pc:docMk/>
            <pc:sldMk cId="3528308232" sldId="262"/>
            <ac:picMk id="4098" creationId="{D5F78DBF-FA52-7677-2702-53358E697B82}"/>
          </ac:picMkLst>
        </pc:picChg>
      </pc:sldChg>
      <pc:sldChg chg="addSp modSp mod">
        <pc:chgData name="bhuvanesh chellvam" userId="e5f88c755e053224" providerId="LiveId" clId="{97F5B573-051D-49C4-9B1A-D44FCF02C9A0}" dt="2023-05-03T12:59:09.458" v="187" actId="1440"/>
        <pc:sldMkLst>
          <pc:docMk/>
          <pc:sldMk cId="3478347850" sldId="263"/>
        </pc:sldMkLst>
        <pc:spChg chg="add mod">
          <ac:chgData name="bhuvanesh chellvam" userId="e5f88c755e053224" providerId="LiveId" clId="{97F5B573-051D-49C4-9B1A-D44FCF02C9A0}" dt="2023-05-03T12:58:52.072" v="183" actId="20577"/>
          <ac:spMkLst>
            <pc:docMk/>
            <pc:sldMk cId="3478347850" sldId="263"/>
            <ac:spMk id="2" creationId="{3DE81837-69E1-19F9-EB68-7FFD65EC613F}"/>
          </ac:spMkLst>
        </pc:spChg>
        <pc:picChg chg="add mod">
          <ac:chgData name="bhuvanesh chellvam" userId="e5f88c755e053224" providerId="LiveId" clId="{97F5B573-051D-49C4-9B1A-D44FCF02C9A0}" dt="2023-05-03T12:59:09.458" v="187" actId="1440"/>
          <ac:picMkLst>
            <pc:docMk/>
            <pc:sldMk cId="3478347850" sldId="263"/>
            <ac:picMk id="5122" creationId="{A566034F-532A-9E1D-F9DE-6AEE707F8CC2}"/>
          </ac:picMkLst>
        </pc:picChg>
      </pc:sldChg>
      <pc:sldChg chg="addSp delSp modSp mod">
        <pc:chgData name="bhuvanesh chellvam" userId="e5f88c755e053224" providerId="LiveId" clId="{97F5B573-051D-49C4-9B1A-D44FCF02C9A0}" dt="2023-05-03T13:02:32.201" v="221" actId="12"/>
        <pc:sldMkLst>
          <pc:docMk/>
          <pc:sldMk cId="156452202" sldId="264"/>
        </pc:sldMkLst>
        <pc:spChg chg="add mod">
          <ac:chgData name="bhuvanesh chellvam" userId="e5f88c755e053224" providerId="LiveId" clId="{97F5B573-051D-49C4-9B1A-D44FCF02C9A0}" dt="2023-05-03T13:02:32.201" v="221" actId="12"/>
          <ac:spMkLst>
            <pc:docMk/>
            <pc:sldMk cId="156452202" sldId="264"/>
            <ac:spMk id="2" creationId="{77EE0DD2-B158-8939-3241-4830DD761561}"/>
          </ac:spMkLst>
        </pc:spChg>
        <pc:picChg chg="add del mod">
          <ac:chgData name="bhuvanesh chellvam" userId="e5f88c755e053224" providerId="LiveId" clId="{97F5B573-051D-49C4-9B1A-D44FCF02C9A0}" dt="2023-05-03T13:01:26.307" v="212"/>
          <ac:picMkLst>
            <pc:docMk/>
            <pc:sldMk cId="156452202" sldId="264"/>
            <ac:picMk id="6146" creationId="{2821A839-D935-D433-F2D6-14942854243F}"/>
          </ac:picMkLst>
        </pc:picChg>
      </pc:sldChg>
      <pc:sldChg chg="addSp modSp mod">
        <pc:chgData name="bhuvanesh chellvam" userId="e5f88c755e053224" providerId="LiveId" clId="{97F5B573-051D-49C4-9B1A-D44FCF02C9A0}" dt="2023-05-03T13:04:10.114" v="236" actId="2710"/>
        <pc:sldMkLst>
          <pc:docMk/>
          <pc:sldMk cId="2169111175" sldId="265"/>
        </pc:sldMkLst>
        <pc:spChg chg="add mod">
          <ac:chgData name="bhuvanesh chellvam" userId="e5f88c755e053224" providerId="LiveId" clId="{97F5B573-051D-49C4-9B1A-D44FCF02C9A0}" dt="2023-05-03T13:04:10.114" v="236" actId="2710"/>
          <ac:spMkLst>
            <pc:docMk/>
            <pc:sldMk cId="2169111175" sldId="265"/>
            <ac:spMk id="2" creationId="{AC480EDB-9C6A-F41B-5062-3CC946F2D4CF}"/>
          </ac:spMkLst>
        </pc:spChg>
      </pc:sldChg>
      <pc:sldChg chg="addSp modSp mod">
        <pc:chgData name="bhuvanesh chellvam" userId="e5f88c755e053224" providerId="LiveId" clId="{97F5B573-051D-49C4-9B1A-D44FCF02C9A0}" dt="2023-05-03T15:24:06.106" v="310" actId="20577"/>
        <pc:sldMkLst>
          <pc:docMk/>
          <pc:sldMk cId="1283772164" sldId="266"/>
        </pc:sldMkLst>
        <pc:spChg chg="add mod">
          <ac:chgData name="bhuvanesh chellvam" userId="e5f88c755e053224" providerId="LiveId" clId="{97F5B573-051D-49C4-9B1A-D44FCF02C9A0}" dt="2023-05-03T15:24:06.106" v="310" actId="20577"/>
          <ac:spMkLst>
            <pc:docMk/>
            <pc:sldMk cId="1283772164" sldId="266"/>
            <ac:spMk id="2" creationId="{CD481221-5229-6815-5090-BA6970B91475}"/>
          </ac:spMkLst>
        </pc:spChg>
      </pc:sldChg>
      <pc:sldChg chg="addSp modSp mod">
        <pc:chgData name="bhuvanesh chellvam" userId="e5f88c755e053224" providerId="LiveId" clId="{97F5B573-051D-49C4-9B1A-D44FCF02C9A0}" dt="2023-05-03T15:25:14.018" v="319" actId="20577"/>
        <pc:sldMkLst>
          <pc:docMk/>
          <pc:sldMk cId="2565951621" sldId="267"/>
        </pc:sldMkLst>
        <pc:spChg chg="add mod">
          <ac:chgData name="bhuvanesh chellvam" userId="e5f88c755e053224" providerId="LiveId" clId="{97F5B573-051D-49C4-9B1A-D44FCF02C9A0}" dt="2023-05-03T15:25:14.018" v="319" actId="20577"/>
          <ac:spMkLst>
            <pc:docMk/>
            <pc:sldMk cId="2565951621" sldId="267"/>
            <ac:spMk id="2" creationId="{B50D7585-33EF-0188-1089-83317BCFC63C}"/>
          </ac:spMkLst>
        </pc:spChg>
      </pc:sldChg>
      <pc:sldChg chg="addSp modSp mod">
        <pc:chgData name="bhuvanesh chellvam" userId="e5f88c755e053224" providerId="LiveId" clId="{97F5B573-051D-49C4-9B1A-D44FCF02C9A0}" dt="2023-05-03T15:22:00.935" v="250" actId="2710"/>
        <pc:sldMkLst>
          <pc:docMk/>
          <pc:sldMk cId="3739706352" sldId="268"/>
        </pc:sldMkLst>
        <pc:spChg chg="add mod">
          <ac:chgData name="bhuvanesh chellvam" userId="e5f88c755e053224" providerId="LiveId" clId="{97F5B573-051D-49C4-9B1A-D44FCF02C9A0}" dt="2023-05-03T15:22:00.935" v="250" actId="2710"/>
          <ac:spMkLst>
            <pc:docMk/>
            <pc:sldMk cId="3739706352" sldId="268"/>
            <ac:spMk id="2" creationId="{EADB23E6-FD3F-0821-6028-54174A7349AF}"/>
          </ac:spMkLst>
        </pc:spChg>
      </pc:sldChg>
      <pc:sldChg chg="addSp delSp modSp mod">
        <pc:chgData name="bhuvanesh chellvam" userId="e5f88c755e053224" providerId="LiveId" clId="{97F5B573-051D-49C4-9B1A-D44FCF02C9A0}" dt="2023-05-04T08:34:15.679" v="334" actId="120"/>
        <pc:sldMkLst>
          <pc:docMk/>
          <pc:sldMk cId="3347013402" sldId="269"/>
        </pc:sldMkLst>
        <pc:spChg chg="add del mod">
          <ac:chgData name="bhuvanesh chellvam" userId="e5f88c755e053224" providerId="LiveId" clId="{97F5B573-051D-49C4-9B1A-D44FCF02C9A0}" dt="2023-05-04T08:33:25.054" v="323" actId="767"/>
          <ac:spMkLst>
            <pc:docMk/>
            <pc:sldMk cId="3347013402" sldId="269"/>
            <ac:spMk id="2" creationId="{0EB11F36-1EE0-9FFF-24F5-4F9C1B19D323}"/>
          </ac:spMkLst>
        </pc:spChg>
        <pc:spChg chg="add mod">
          <ac:chgData name="bhuvanesh chellvam" userId="e5f88c755e053224" providerId="LiveId" clId="{97F5B573-051D-49C4-9B1A-D44FCF02C9A0}" dt="2023-05-04T08:34:15.679" v="334" actId="120"/>
          <ac:spMkLst>
            <pc:docMk/>
            <pc:sldMk cId="3347013402" sldId="269"/>
            <ac:spMk id="3" creationId="{D658DB7A-9D49-FA93-39D9-39DC3166E8FA}"/>
          </ac:spMkLst>
        </pc:spChg>
      </pc:sldChg>
      <pc:sldChg chg="addSp modSp mod ord">
        <pc:chgData name="bhuvanesh chellvam" userId="e5f88c755e053224" providerId="LiveId" clId="{97F5B573-051D-49C4-9B1A-D44FCF02C9A0}" dt="2023-05-04T09:23:21.684" v="386" actId="1076"/>
        <pc:sldMkLst>
          <pc:docMk/>
          <pc:sldMk cId="317953936" sldId="270"/>
        </pc:sldMkLst>
        <pc:spChg chg="add mod">
          <ac:chgData name="bhuvanesh chellvam" userId="e5f88c755e053224" providerId="LiveId" clId="{97F5B573-051D-49C4-9B1A-D44FCF02C9A0}" dt="2023-05-04T09:23:21.684" v="386" actId="1076"/>
          <ac:spMkLst>
            <pc:docMk/>
            <pc:sldMk cId="317953936" sldId="270"/>
            <ac:spMk id="2" creationId="{A0553B70-A569-6420-0379-80B4072AC22A}"/>
          </ac:spMkLst>
        </pc:spChg>
      </pc:sldChg>
      <pc:sldChg chg="addSp modSp mod ord">
        <pc:chgData name="bhuvanesh chellvam" userId="e5f88c755e053224" providerId="LiveId" clId="{97F5B573-051D-49C4-9B1A-D44FCF02C9A0}" dt="2023-05-04T09:22:03.791" v="374" actId="2710"/>
        <pc:sldMkLst>
          <pc:docMk/>
          <pc:sldMk cId="964412273" sldId="271"/>
        </pc:sldMkLst>
        <pc:spChg chg="add mod">
          <ac:chgData name="bhuvanesh chellvam" userId="e5f88c755e053224" providerId="LiveId" clId="{97F5B573-051D-49C4-9B1A-D44FCF02C9A0}" dt="2023-05-04T09:22:03.791" v="374" actId="2710"/>
          <ac:spMkLst>
            <pc:docMk/>
            <pc:sldMk cId="964412273" sldId="271"/>
            <ac:spMk id="2" creationId="{6413104E-FCED-7DA5-7D2B-80733664FC8C}"/>
          </ac:spMkLst>
        </pc:spChg>
      </pc:sldChg>
      <pc:sldChg chg="addSp modSp mod">
        <pc:chgData name="bhuvanesh chellvam" userId="e5f88c755e053224" providerId="LiveId" clId="{97F5B573-051D-49C4-9B1A-D44FCF02C9A0}" dt="2023-05-04T09:34:58.763" v="423" actId="12"/>
        <pc:sldMkLst>
          <pc:docMk/>
          <pc:sldMk cId="721591024" sldId="272"/>
        </pc:sldMkLst>
        <pc:spChg chg="add mod">
          <ac:chgData name="bhuvanesh chellvam" userId="e5f88c755e053224" providerId="LiveId" clId="{97F5B573-051D-49C4-9B1A-D44FCF02C9A0}" dt="2023-05-04T09:34:58.763" v="423" actId="12"/>
          <ac:spMkLst>
            <pc:docMk/>
            <pc:sldMk cId="721591024" sldId="272"/>
            <ac:spMk id="2" creationId="{A9530516-8D5E-CEB4-E5BC-329F04E76B71}"/>
          </ac:spMkLst>
        </pc:spChg>
      </pc:sldChg>
      <pc:sldChg chg="addSp delSp modSp del mod">
        <pc:chgData name="bhuvanesh chellvam" userId="e5f88c755e053224" providerId="LiveId" clId="{97F5B573-051D-49C4-9B1A-D44FCF02C9A0}" dt="2023-05-04T09:36:50.147" v="431" actId="2696"/>
        <pc:sldMkLst>
          <pc:docMk/>
          <pc:sldMk cId="1206441297" sldId="273"/>
        </pc:sldMkLst>
        <pc:spChg chg="add del mod">
          <ac:chgData name="bhuvanesh chellvam" userId="e5f88c755e053224" providerId="LiveId" clId="{97F5B573-051D-49C4-9B1A-D44FCF02C9A0}" dt="2023-05-04T09:36:39.805" v="430" actId="47"/>
          <ac:spMkLst>
            <pc:docMk/>
            <pc:sldMk cId="1206441297" sldId="273"/>
            <ac:spMk id="2" creationId="{072B4A3B-5485-2719-2A40-2266CC690467}"/>
          </ac:spMkLst>
        </pc:spChg>
        <pc:spChg chg="add del">
          <ac:chgData name="bhuvanesh chellvam" userId="e5f88c755e053224" providerId="LiveId" clId="{97F5B573-051D-49C4-9B1A-D44FCF02C9A0}" dt="2023-05-04T09:36:01.984" v="426"/>
          <ac:spMkLst>
            <pc:docMk/>
            <pc:sldMk cId="1206441297" sldId="273"/>
            <ac:spMk id="3" creationId="{B1406D72-68AB-D005-6F9E-B509EFEE9640}"/>
          </ac:spMkLst>
        </pc:spChg>
        <pc:spChg chg="add">
          <ac:chgData name="bhuvanesh chellvam" userId="e5f88c755e053224" providerId="LiveId" clId="{97F5B573-051D-49C4-9B1A-D44FCF02C9A0}" dt="2023-05-04T09:36:16.593" v="427"/>
          <ac:spMkLst>
            <pc:docMk/>
            <pc:sldMk cId="1206441297" sldId="273"/>
            <ac:spMk id="4" creationId="{56914C02-FAB5-56FF-67FD-5DE2037EE345}"/>
          </ac:spMkLst>
        </pc:spChg>
      </pc:sldChg>
      <pc:sldChg chg="addSp modSp mod">
        <pc:chgData name="bhuvanesh chellvam" userId="e5f88c755e053224" providerId="LiveId" clId="{97F5B573-051D-49C4-9B1A-D44FCF02C9A0}" dt="2023-05-04T09:38:42.430" v="444" actId="113"/>
        <pc:sldMkLst>
          <pc:docMk/>
          <pc:sldMk cId="1868494722" sldId="274"/>
        </pc:sldMkLst>
        <pc:spChg chg="add mod">
          <ac:chgData name="bhuvanesh chellvam" userId="e5f88c755e053224" providerId="LiveId" clId="{97F5B573-051D-49C4-9B1A-D44FCF02C9A0}" dt="2023-05-04T09:38:42.430" v="444" actId="113"/>
          <ac:spMkLst>
            <pc:docMk/>
            <pc:sldMk cId="1868494722" sldId="274"/>
            <ac:spMk id="2" creationId="{7299320B-D0C9-1312-47F2-D83186FC63CE}"/>
          </ac:spMkLst>
        </pc:spChg>
      </pc:sldChg>
      <pc:sldChg chg="addSp modSp mod">
        <pc:chgData name="bhuvanesh chellvam" userId="e5f88c755e053224" providerId="LiveId" clId="{97F5B573-051D-49C4-9B1A-D44FCF02C9A0}" dt="2023-05-04T09:44:51.301" v="482"/>
        <pc:sldMkLst>
          <pc:docMk/>
          <pc:sldMk cId="4093317736" sldId="275"/>
        </pc:sldMkLst>
        <pc:spChg chg="add mod">
          <ac:chgData name="bhuvanesh chellvam" userId="e5f88c755e053224" providerId="LiveId" clId="{97F5B573-051D-49C4-9B1A-D44FCF02C9A0}" dt="2023-05-04T09:41:46.089" v="462" actId="15"/>
          <ac:spMkLst>
            <pc:docMk/>
            <pc:sldMk cId="4093317736" sldId="275"/>
            <ac:spMk id="2" creationId="{2DC926E4-2121-91B6-274F-AEB1292601CA}"/>
          </ac:spMkLst>
        </pc:spChg>
        <pc:spChg chg="add mod">
          <ac:chgData name="bhuvanesh chellvam" userId="e5f88c755e053224" providerId="LiveId" clId="{97F5B573-051D-49C4-9B1A-D44FCF02C9A0}" dt="2023-05-04T09:44:51.301" v="482"/>
          <ac:spMkLst>
            <pc:docMk/>
            <pc:sldMk cId="4093317736" sldId="275"/>
            <ac:spMk id="4" creationId="{10A707E3-D806-4105-DB4C-0074A188713A}"/>
          </ac:spMkLst>
        </pc:spChg>
        <pc:picChg chg="add mod">
          <ac:chgData name="bhuvanesh chellvam" userId="e5f88c755e053224" providerId="LiveId" clId="{97F5B573-051D-49C4-9B1A-D44FCF02C9A0}" dt="2023-05-04T09:43:59.754" v="469" actId="1076"/>
          <ac:picMkLst>
            <pc:docMk/>
            <pc:sldMk cId="4093317736" sldId="275"/>
            <ac:picMk id="8194" creationId="{59F44FDB-F8C1-A15E-84A6-091DD5F5D1E5}"/>
          </ac:picMkLst>
        </pc:picChg>
      </pc:sldChg>
      <pc:sldChg chg="addSp modSp mod">
        <pc:chgData name="bhuvanesh chellvam" userId="e5f88c755e053224" providerId="LiveId" clId="{97F5B573-051D-49C4-9B1A-D44FCF02C9A0}" dt="2023-05-04T09:45:50.969" v="492" actId="1440"/>
        <pc:sldMkLst>
          <pc:docMk/>
          <pc:sldMk cId="2325389876" sldId="276"/>
        </pc:sldMkLst>
        <pc:spChg chg="add mod">
          <ac:chgData name="bhuvanesh chellvam" userId="e5f88c755e053224" providerId="LiveId" clId="{97F5B573-051D-49C4-9B1A-D44FCF02C9A0}" dt="2023-05-04T09:45:26.892" v="487" actId="2710"/>
          <ac:spMkLst>
            <pc:docMk/>
            <pc:sldMk cId="2325389876" sldId="276"/>
            <ac:spMk id="2" creationId="{D9B5B22A-C8CF-513C-3C08-545FC50624D6}"/>
          </ac:spMkLst>
        </pc:spChg>
        <pc:picChg chg="add mod">
          <ac:chgData name="bhuvanesh chellvam" userId="e5f88c755e053224" providerId="LiveId" clId="{97F5B573-051D-49C4-9B1A-D44FCF02C9A0}" dt="2023-05-04T09:45:50.969" v="492" actId="1440"/>
          <ac:picMkLst>
            <pc:docMk/>
            <pc:sldMk cId="2325389876" sldId="276"/>
            <ac:picMk id="9218" creationId="{01A11B4B-8C6B-E3E7-C8A9-4A96DC1F2AA3}"/>
          </ac:picMkLst>
        </pc:picChg>
      </pc:sldChg>
      <pc:sldChg chg="addSp modSp mod">
        <pc:chgData name="bhuvanesh chellvam" userId="e5f88c755e053224" providerId="LiveId" clId="{97F5B573-051D-49C4-9B1A-D44FCF02C9A0}" dt="2023-05-04T09:49:20.012" v="507" actId="113"/>
        <pc:sldMkLst>
          <pc:docMk/>
          <pc:sldMk cId="719212142" sldId="277"/>
        </pc:sldMkLst>
        <pc:spChg chg="add mod">
          <ac:chgData name="bhuvanesh chellvam" userId="e5f88c755e053224" providerId="LiveId" clId="{97F5B573-051D-49C4-9B1A-D44FCF02C9A0}" dt="2023-05-04T09:48:24.612" v="497" actId="113"/>
          <ac:spMkLst>
            <pc:docMk/>
            <pc:sldMk cId="719212142" sldId="277"/>
            <ac:spMk id="2" creationId="{6CFE6B14-9EDE-72EE-2F9C-492B296EA4C5}"/>
          </ac:spMkLst>
        </pc:spChg>
        <pc:spChg chg="add mod">
          <ac:chgData name="bhuvanesh chellvam" userId="e5f88c755e053224" providerId="LiveId" clId="{97F5B573-051D-49C4-9B1A-D44FCF02C9A0}" dt="2023-05-04T09:49:20.012" v="507" actId="113"/>
          <ac:spMkLst>
            <pc:docMk/>
            <pc:sldMk cId="719212142" sldId="277"/>
            <ac:spMk id="4" creationId="{75B65A85-0979-DC1D-589E-05AB33B49419}"/>
          </ac:spMkLst>
        </pc:spChg>
        <pc:picChg chg="add mod">
          <ac:chgData name="bhuvanesh chellvam" userId="e5f88c755e053224" providerId="LiveId" clId="{97F5B573-051D-49C4-9B1A-D44FCF02C9A0}" dt="2023-05-04T09:48:42.969" v="500" actId="1440"/>
          <ac:picMkLst>
            <pc:docMk/>
            <pc:sldMk cId="719212142" sldId="277"/>
            <ac:picMk id="10242" creationId="{66610625-EBD1-D2BF-9077-BE6B26F14A61}"/>
          </ac:picMkLst>
        </pc:picChg>
      </pc:sldChg>
      <pc:sldChg chg="addSp modSp mod">
        <pc:chgData name="bhuvanesh chellvam" userId="e5f88c755e053224" providerId="LiveId" clId="{97F5B573-051D-49C4-9B1A-D44FCF02C9A0}" dt="2023-05-04T09:57:26.943" v="551" actId="20577"/>
        <pc:sldMkLst>
          <pc:docMk/>
          <pc:sldMk cId="3146370602" sldId="278"/>
        </pc:sldMkLst>
        <pc:spChg chg="add mod">
          <ac:chgData name="bhuvanesh chellvam" userId="e5f88c755e053224" providerId="LiveId" clId="{97F5B573-051D-49C4-9B1A-D44FCF02C9A0}" dt="2023-05-04T09:57:26.943" v="551" actId="20577"/>
          <ac:spMkLst>
            <pc:docMk/>
            <pc:sldMk cId="3146370602" sldId="278"/>
            <ac:spMk id="2" creationId="{3D6D9E65-3299-D3CF-1DCA-20C03BCCE5ED}"/>
          </ac:spMkLst>
        </pc:spChg>
      </pc:sldChg>
      <pc:sldChg chg="addSp delSp modSp mod">
        <pc:chgData name="bhuvanesh chellvam" userId="e5f88c755e053224" providerId="LiveId" clId="{97F5B573-051D-49C4-9B1A-D44FCF02C9A0}" dt="2023-05-04T10:03:21.639" v="590" actId="255"/>
        <pc:sldMkLst>
          <pc:docMk/>
          <pc:sldMk cId="2606835237" sldId="279"/>
        </pc:sldMkLst>
        <pc:spChg chg="add mod">
          <ac:chgData name="bhuvanesh chellvam" userId="e5f88c755e053224" providerId="LiveId" clId="{97F5B573-051D-49C4-9B1A-D44FCF02C9A0}" dt="2023-05-04T10:03:21.639" v="590" actId="255"/>
          <ac:spMkLst>
            <pc:docMk/>
            <pc:sldMk cId="2606835237" sldId="279"/>
            <ac:spMk id="2" creationId="{1351F82B-79B0-FED0-B8FF-A52A142C5599}"/>
          </ac:spMkLst>
        </pc:spChg>
        <pc:spChg chg="add del">
          <ac:chgData name="bhuvanesh chellvam" userId="e5f88c755e053224" providerId="LiveId" clId="{97F5B573-051D-49C4-9B1A-D44FCF02C9A0}" dt="2023-05-04T09:57:45.027" v="554"/>
          <ac:spMkLst>
            <pc:docMk/>
            <pc:sldMk cId="2606835237" sldId="279"/>
            <ac:spMk id="3" creationId="{72B2796F-2FF7-3AFD-CECC-B29D7DCBB378}"/>
          </ac:spMkLst>
        </pc:spChg>
      </pc:sldChg>
      <pc:sldChg chg="addSp modSp mod">
        <pc:chgData name="bhuvanesh chellvam" userId="e5f88c755e053224" providerId="LiveId" clId="{97F5B573-051D-49C4-9B1A-D44FCF02C9A0}" dt="2023-05-04T10:02:35.015" v="586" actId="2711"/>
        <pc:sldMkLst>
          <pc:docMk/>
          <pc:sldMk cId="1281447301" sldId="280"/>
        </pc:sldMkLst>
        <pc:spChg chg="add mod">
          <ac:chgData name="bhuvanesh chellvam" userId="e5f88c755e053224" providerId="LiveId" clId="{97F5B573-051D-49C4-9B1A-D44FCF02C9A0}" dt="2023-05-04T10:02:35.015" v="586" actId="2711"/>
          <ac:spMkLst>
            <pc:docMk/>
            <pc:sldMk cId="1281447301" sldId="280"/>
            <ac:spMk id="2" creationId="{20297EB6-9B26-4308-C0CB-FDAC6D148607}"/>
          </ac:spMkLst>
        </pc:spChg>
      </pc:sldChg>
      <pc:sldChg chg="addSp modSp mod">
        <pc:chgData name="bhuvanesh chellvam" userId="e5f88c755e053224" providerId="LiveId" clId="{97F5B573-051D-49C4-9B1A-D44FCF02C9A0}" dt="2023-05-04T10:05:31.779" v="623" actId="113"/>
        <pc:sldMkLst>
          <pc:docMk/>
          <pc:sldMk cId="3673906210" sldId="281"/>
        </pc:sldMkLst>
        <pc:spChg chg="add mod">
          <ac:chgData name="bhuvanesh chellvam" userId="e5f88c755e053224" providerId="LiveId" clId="{97F5B573-051D-49C4-9B1A-D44FCF02C9A0}" dt="2023-05-04T10:05:31.779" v="623" actId="113"/>
          <ac:spMkLst>
            <pc:docMk/>
            <pc:sldMk cId="3673906210" sldId="281"/>
            <ac:spMk id="2" creationId="{0A8729AB-4909-2349-D85F-C108D96AD6D6}"/>
          </ac:spMkLst>
        </pc:spChg>
      </pc:sldChg>
      <pc:sldChg chg="addSp delSp modSp mod">
        <pc:chgData name="bhuvanesh chellvam" userId="e5f88c755e053224" providerId="LiveId" clId="{97F5B573-051D-49C4-9B1A-D44FCF02C9A0}" dt="2023-05-04T10:08:05.386" v="730" actId="2710"/>
        <pc:sldMkLst>
          <pc:docMk/>
          <pc:sldMk cId="206211739" sldId="282"/>
        </pc:sldMkLst>
        <pc:spChg chg="add mod">
          <ac:chgData name="bhuvanesh chellvam" userId="e5f88c755e053224" providerId="LiveId" clId="{97F5B573-051D-49C4-9B1A-D44FCF02C9A0}" dt="2023-05-04T10:08:05.386" v="730" actId="2710"/>
          <ac:spMkLst>
            <pc:docMk/>
            <pc:sldMk cId="206211739" sldId="282"/>
            <ac:spMk id="2" creationId="{7560264D-D3B4-B7A4-3503-6EFFB082A176}"/>
          </ac:spMkLst>
        </pc:spChg>
        <pc:spChg chg="add del">
          <ac:chgData name="bhuvanesh chellvam" userId="e5f88c755e053224" providerId="LiveId" clId="{97F5B573-051D-49C4-9B1A-D44FCF02C9A0}" dt="2023-05-04T10:06:23.236" v="626"/>
          <ac:spMkLst>
            <pc:docMk/>
            <pc:sldMk cId="206211739" sldId="282"/>
            <ac:spMk id="3" creationId="{8267CA46-CF1C-82C3-670B-A0130855325C}"/>
          </ac:spMkLst>
        </pc:spChg>
      </pc:sldChg>
      <pc:sldChg chg="addSp delSp modSp mod">
        <pc:chgData name="bhuvanesh chellvam" userId="e5f88c755e053224" providerId="LiveId" clId="{97F5B573-051D-49C4-9B1A-D44FCF02C9A0}" dt="2023-05-04T10:12:30.966" v="878" actId="15"/>
        <pc:sldMkLst>
          <pc:docMk/>
          <pc:sldMk cId="35914938" sldId="283"/>
        </pc:sldMkLst>
        <pc:spChg chg="add mod">
          <ac:chgData name="bhuvanesh chellvam" userId="e5f88c755e053224" providerId="LiveId" clId="{97F5B573-051D-49C4-9B1A-D44FCF02C9A0}" dt="2023-05-04T10:12:30.966" v="878" actId="15"/>
          <ac:spMkLst>
            <pc:docMk/>
            <pc:sldMk cId="35914938" sldId="283"/>
            <ac:spMk id="2" creationId="{95E15626-4C24-1B44-230A-7A255EECFA04}"/>
          </ac:spMkLst>
        </pc:spChg>
        <pc:spChg chg="add del">
          <ac:chgData name="bhuvanesh chellvam" userId="e5f88c755e053224" providerId="LiveId" clId="{97F5B573-051D-49C4-9B1A-D44FCF02C9A0}" dt="2023-05-04T10:12:10.783" v="875"/>
          <ac:spMkLst>
            <pc:docMk/>
            <pc:sldMk cId="35914938" sldId="283"/>
            <ac:spMk id="3" creationId="{002FAABD-8257-13DE-1D2F-C45B289F155F}"/>
          </ac:spMkLst>
        </pc:spChg>
      </pc:sldChg>
      <pc:sldChg chg="addSp modSp mod">
        <pc:chgData name="bhuvanesh chellvam" userId="e5f88c755e053224" providerId="LiveId" clId="{97F5B573-051D-49C4-9B1A-D44FCF02C9A0}" dt="2023-05-04T10:16:11.598" v="972" actId="15"/>
        <pc:sldMkLst>
          <pc:docMk/>
          <pc:sldMk cId="456306060" sldId="284"/>
        </pc:sldMkLst>
        <pc:spChg chg="add mod">
          <ac:chgData name="bhuvanesh chellvam" userId="e5f88c755e053224" providerId="LiveId" clId="{97F5B573-051D-49C4-9B1A-D44FCF02C9A0}" dt="2023-05-04T10:16:11.598" v="972" actId="15"/>
          <ac:spMkLst>
            <pc:docMk/>
            <pc:sldMk cId="456306060" sldId="284"/>
            <ac:spMk id="2" creationId="{F43BC846-88D0-FE95-6ED0-D2373CC80D7B}"/>
          </ac:spMkLst>
        </pc:spChg>
      </pc:sldChg>
      <pc:sldChg chg="addSp modSp mod">
        <pc:chgData name="bhuvanesh chellvam" userId="e5f88c755e053224" providerId="LiveId" clId="{97F5B573-051D-49C4-9B1A-D44FCF02C9A0}" dt="2023-05-04T10:17:06.886" v="982" actId="12"/>
        <pc:sldMkLst>
          <pc:docMk/>
          <pc:sldMk cId="3394972005" sldId="285"/>
        </pc:sldMkLst>
        <pc:spChg chg="add mod">
          <ac:chgData name="bhuvanesh chellvam" userId="e5f88c755e053224" providerId="LiveId" clId="{97F5B573-051D-49C4-9B1A-D44FCF02C9A0}" dt="2023-05-04T10:17:06.886" v="982" actId="12"/>
          <ac:spMkLst>
            <pc:docMk/>
            <pc:sldMk cId="3394972005" sldId="285"/>
            <ac:spMk id="2" creationId="{9EA744E7-152D-DA30-FE5F-7A25B8A6C6BA}"/>
          </ac:spMkLst>
        </pc:spChg>
      </pc:sldChg>
      <pc:sldChg chg="addSp modSp mod">
        <pc:chgData name="bhuvanesh chellvam" userId="e5f88c755e053224" providerId="LiveId" clId="{97F5B573-051D-49C4-9B1A-D44FCF02C9A0}" dt="2023-05-04T10:20:05.638" v="1010" actId="20577"/>
        <pc:sldMkLst>
          <pc:docMk/>
          <pc:sldMk cId="3280380521" sldId="286"/>
        </pc:sldMkLst>
        <pc:spChg chg="add mod">
          <ac:chgData name="bhuvanesh chellvam" userId="e5f88c755e053224" providerId="LiveId" clId="{97F5B573-051D-49C4-9B1A-D44FCF02C9A0}" dt="2023-05-04T10:20:05.638" v="1010" actId="20577"/>
          <ac:spMkLst>
            <pc:docMk/>
            <pc:sldMk cId="3280380521" sldId="286"/>
            <ac:spMk id="2" creationId="{2803D0C9-70EF-4755-DE2F-E4D7DA5C2D1C}"/>
          </ac:spMkLst>
        </pc:spChg>
      </pc:sldChg>
      <pc:sldChg chg="addSp modSp mod">
        <pc:chgData name="bhuvanesh chellvam" userId="e5f88c755e053224" providerId="LiveId" clId="{97F5B573-051D-49C4-9B1A-D44FCF02C9A0}" dt="2023-05-04T10:23:47.152" v="1054" actId="2711"/>
        <pc:sldMkLst>
          <pc:docMk/>
          <pc:sldMk cId="2409406158" sldId="287"/>
        </pc:sldMkLst>
        <pc:spChg chg="add mod">
          <ac:chgData name="bhuvanesh chellvam" userId="e5f88c755e053224" providerId="LiveId" clId="{97F5B573-051D-49C4-9B1A-D44FCF02C9A0}" dt="2023-05-04T10:23:47.152" v="1054" actId="2711"/>
          <ac:spMkLst>
            <pc:docMk/>
            <pc:sldMk cId="2409406158" sldId="287"/>
            <ac:spMk id="2" creationId="{EC4A6EC5-3B8E-60D2-8344-E85017CB2912}"/>
          </ac:spMkLst>
        </pc:spChg>
      </pc:sldChg>
      <pc:sldChg chg="addSp modSp mod">
        <pc:chgData name="bhuvanesh chellvam" userId="e5f88c755e053224" providerId="LiveId" clId="{97F5B573-051D-49C4-9B1A-D44FCF02C9A0}" dt="2023-05-04T10:26:16.767" v="1088" actId="2710"/>
        <pc:sldMkLst>
          <pc:docMk/>
          <pc:sldMk cId="182185219" sldId="288"/>
        </pc:sldMkLst>
        <pc:spChg chg="add mod">
          <ac:chgData name="bhuvanesh chellvam" userId="e5f88c755e053224" providerId="LiveId" clId="{97F5B573-051D-49C4-9B1A-D44FCF02C9A0}" dt="2023-05-04T10:26:16.767" v="1088" actId="2710"/>
          <ac:spMkLst>
            <pc:docMk/>
            <pc:sldMk cId="182185219" sldId="288"/>
            <ac:spMk id="2" creationId="{12208AE3-7BF5-641E-87A3-098FC29AB3D1}"/>
          </ac:spMkLst>
        </pc:spChg>
      </pc:sldChg>
      <pc:sldChg chg="addSp modSp mod">
        <pc:chgData name="bhuvanesh chellvam" userId="e5f88c755e053224" providerId="LiveId" clId="{97F5B573-051D-49C4-9B1A-D44FCF02C9A0}" dt="2023-05-04T10:27:21.330" v="1100" actId="1440"/>
        <pc:sldMkLst>
          <pc:docMk/>
          <pc:sldMk cId="2985293664" sldId="289"/>
        </pc:sldMkLst>
        <pc:spChg chg="add mod">
          <ac:chgData name="bhuvanesh chellvam" userId="e5f88c755e053224" providerId="LiveId" clId="{97F5B573-051D-49C4-9B1A-D44FCF02C9A0}" dt="2023-05-04T10:27:01.728" v="1096" actId="20577"/>
          <ac:spMkLst>
            <pc:docMk/>
            <pc:sldMk cId="2985293664" sldId="289"/>
            <ac:spMk id="2" creationId="{7120EB5F-FC3B-3D94-A613-0B913DE68351}"/>
          </ac:spMkLst>
        </pc:spChg>
        <pc:picChg chg="add mod">
          <ac:chgData name="bhuvanesh chellvam" userId="e5f88c755e053224" providerId="LiveId" clId="{97F5B573-051D-49C4-9B1A-D44FCF02C9A0}" dt="2023-05-04T10:27:21.330" v="1100" actId="1440"/>
          <ac:picMkLst>
            <pc:docMk/>
            <pc:sldMk cId="2985293664" sldId="289"/>
            <ac:picMk id="14338" creationId="{5DAE5AB8-76AF-A405-E3C2-A998AF736373}"/>
          </ac:picMkLst>
        </pc:picChg>
      </pc:sldChg>
      <pc:sldChg chg="addSp modSp mod">
        <pc:chgData name="bhuvanesh chellvam" userId="e5f88c755e053224" providerId="LiveId" clId="{97F5B573-051D-49C4-9B1A-D44FCF02C9A0}" dt="2023-05-04T10:30:16.562" v="1121" actId="113"/>
        <pc:sldMkLst>
          <pc:docMk/>
          <pc:sldMk cId="3122204233" sldId="290"/>
        </pc:sldMkLst>
        <pc:spChg chg="add mod">
          <ac:chgData name="bhuvanesh chellvam" userId="e5f88c755e053224" providerId="LiveId" clId="{97F5B573-051D-49C4-9B1A-D44FCF02C9A0}" dt="2023-05-04T10:29:08.795" v="1107" actId="20577"/>
          <ac:spMkLst>
            <pc:docMk/>
            <pc:sldMk cId="3122204233" sldId="290"/>
            <ac:spMk id="2" creationId="{98B6A9CC-8AD4-D664-93C5-ED0907C59A9F}"/>
          </ac:spMkLst>
        </pc:spChg>
        <pc:spChg chg="add mod">
          <ac:chgData name="bhuvanesh chellvam" userId="e5f88c755e053224" providerId="LiveId" clId="{97F5B573-051D-49C4-9B1A-D44FCF02C9A0}" dt="2023-05-04T10:30:16.562" v="1121" actId="113"/>
          <ac:spMkLst>
            <pc:docMk/>
            <pc:sldMk cId="3122204233" sldId="290"/>
            <ac:spMk id="4" creationId="{328898CA-B9A2-2AE8-74BA-3C275F49EAC0}"/>
          </ac:spMkLst>
        </pc:spChg>
        <pc:picChg chg="add mod">
          <ac:chgData name="bhuvanesh chellvam" userId="e5f88c755e053224" providerId="LiveId" clId="{97F5B573-051D-49C4-9B1A-D44FCF02C9A0}" dt="2023-05-04T10:29:35.423" v="1112" actId="1440"/>
          <ac:picMkLst>
            <pc:docMk/>
            <pc:sldMk cId="3122204233" sldId="290"/>
            <ac:picMk id="15362" creationId="{DC691FA5-5D4E-370C-C2C9-1C5B2AB16BF1}"/>
          </ac:picMkLst>
        </pc:picChg>
      </pc:sldChg>
      <pc:sldChg chg="addSp modSp mod">
        <pc:chgData name="bhuvanesh chellvam" userId="e5f88c755e053224" providerId="LiveId" clId="{97F5B573-051D-49C4-9B1A-D44FCF02C9A0}" dt="2023-05-04T10:31:31.787" v="1141" actId="1076"/>
        <pc:sldMkLst>
          <pc:docMk/>
          <pc:sldMk cId="4113743054" sldId="291"/>
        </pc:sldMkLst>
        <pc:spChg chg="add mod">
          <ac:chgData name="bhuvanesh chellvam" userId="e5f88c755e053224" providerId="LiveId" clId="{97F5B573-051D-49C4-9B1A-D44FCF02C9A0}" dt="2023-05-04T10:31:31.787" v="1141" actId="1076"/>
          <ac:spMkLst>
            <pc:docMk/>
            <pc:sldMk cId="4113743054" sldId="291"/>
            <ac:spMk id="2" creationId="{9FA9E4C9-D7EC-1DAF-803D-4095BD2F39B4}"/>
          </ac:spMkLst>
        </pc:spChg>
      </pc:sldChg>
      <pc:sldChg chg="del">
        <pc:chgData name="bhuvanesh chellvam" userId="e5f88c755e053224" providerId="LiveId" clId="{97F5B573-051D-49C4-9B1A-D44FCF02C9A0}" dt="2023-05-04T10:30:42.633" v="1128" actId="2696"/>
        <pc:sldMkLst>
          <pc:docMk/>
          <pc:sldMk cId="702043228" sldId="292"/>
        </pc:sldMkLst>
      </pc:sldChg>
      <pc:sldChg chg="del">
        <pc:chgData name="bhuvanesh chellvam" userId="e5f88c755e053224" providerId="LiveId" clId="{97F5B573-051D-49C4-9B1A-D44FCF02C9A0}" dt="2023-05-04T10:30:41.419" v="1127" actId="2696"/>
        <pc:sldMkLst>
          <pc:docMk/>
          <pc:sldMk cId="3583836682" sldId="293"/>
        </pc:sldMkLst>
      </pc:sldChg>
      <pc:sldChg chg="del">
        <pc:chgData name="bhuvanesh chellvam" userId="e5f88c755e053224" providerId="LiveId" clId="{97F5B573-051D-49C4-9B1A-D44FCF02C9A0}" dt="2023-05-04T10:30:40.452" v="1126" actId="2696"/>
        <pc:sldMkLst>
          <pc:docMk/>
          <pc:sldMk cId="4084297932" sldId="294"/>
        </pc:sldMkLst>
      </pc:sldChg>
      <pc:sldChg chg="del">
        <pc:chgData name="bhuvanesh chellvam" userId="e5f88c755e053224" providerId="LiveId" clId="{97F5B573-051D-49C4-9B1A-D44FCF02C9A0}" dt="2023-05-04T10:30:39.485" v="1125" actId="2696"/>
        <pc:sldMkLst>
          <pc:docMk/>
          <pc:sldMk cId="841480902" sldId="295"/>
        </pc:sldMkLst>
      </pc:sldChg>
      <pc:sldChg chg="del">
        <pc:chgData name="bhuvanesh chellvam" userId="e5f88c755e053224" providerId="LiveId" clId="{97F5B573-051D-49C4-9B1A-D44FCF02C9A0}" dt="2023-05-04T10:30:38.611" v="1124" actId="2696"/>
        <pc:sldMkLst>
          <pc:docMk/>
          <pc:sldMk cId="1438484418" sldId="296"/>
        </pc:sldMkLst>
      </pc:sldChg>
      <pc:sldChg chg="del">
        <pc:chgData name="bhuvanesh chellvam" userId="e5f88c755e053224" providerId="LiveId" clId="{97F5B573-051D-49C4-9B1A-D44FCF02C9A0}" dt="2023-05-04T10:30:37.820" v="1123" actId="2696"/>
        <pc:sldMkLst>
          <pc:docMk/>
          <pc:sldMk cId="1839540037" sldId="297"/>
        </pc:sldMkLst>
      </pc:sldChg>
      <pc:sldChg chg="del">
        <pc:chgData name="bhuvanesh chellvam" userId="e5f88c755e053224" providerId="LiveId" clId="{97F5B573-051D-49C4-9B1A-D44FCF02C9A0}" dt="2023-05-04T10:30:37.044" v="1122" actId="2696"/>
        <pc:sldMkLst>
          <pc:docMk/>
          <pc:sldMk cId="369273936" sldId="298"/>
        </pc:sldMkLst>
      </pc:sldChg>
    </pc:docChg>
  </pc:docChgLst>
  <pc:docChgLst>
    <pc:chgData name="RAKESH KC" userId="df5499a37cae8259" providerId="LiveId" clId="{7D53BC97-9BEC-4328-96A2-E5A2D433E917}"/>
    <pc:docChg chg="modSld modMainMaster">
      <pc:chgData name="RAKESH KC" userId="df5499a37cae8259" providerId="LiveId" clId="{7D53BC97-9BEC-4328-96A2-E5A2D433E917}" dt="2023-05-20T10:52:11.455" v="3"/>
      <pc:docMkLst>
        <pc:docMk/>
      </pc:docMkLst>
      <pc:sldChg chg="setBg">
        <pc:chgData name="RAKESH KC" userId="df5499a37cae8259" providerId="LiveId" clId="{7D53BC97-9BEC-4328-96A2-E5A2D433E917}" dt="2023-05-20T10:52:11.455" v="3"/>
        <pc:sldMkLst>
          <pc:docMk/>
          <pc:sldMk cId="3999732681" sldId="256"/>
        </pc:sldMkLst>
      </pc:sldChg>
      <pc:sldMasterChg chg="setBg modSldLayout">
        <pc:chgData name="RAKESH KC" userId="df5499a37cae8259" providerId="LiveId" clId="{7D53BC97-9BEC-4328-96A2-E5A2D433E917}" dt="2023-05-20T10:52:11.455" v="3"/>
        <pc:sldMasterMkLst>
          <pc:docMk/>
          <pc:sldMasterMk cId="3586291999" sldId="2147483648"/>
        </pc:sldMasterMkLst>
        <pc:sldLayoutChg chg="setBg">
          <pc:chgData name="RAKESH KC" userId="df5499a37cae8259" providerId="LiveId" clId="{7D53BC97-9BEC-4328-96A2-E5A2D433E917}" dt="2023-05-20T10:52:11.455" v="3"/>
          <pc:sldLayoutMkLst>
            <pc:docMk/>
            <pc:sldMasterMk cId="3586291999" sldId="2147483648"/>
            <pc:sldLayoutMk cId="4037164936" sldId="2147483649"/>
          </pc:sldLayoutMkLst>
        </pc:sldLayoutChg>
        <pc:sldLayoutChg chg="setBg">
          <pc:chgData name="RAKESH KC" userId="df5499a37cae8259" providerId="LiveId" clId="{7D53BC97-9BEC-4328-96A2-E5A2D433E917}" dt="2023-05-20T10:52:11.455" v="3"/>
          <pc:sldLayoutMkLst>
            <pc:docMk/>
            <pc:sldMasterMk cId="3586291999" sldId="2147483648"/>
            <pc:sldLayoutMk cId="873309885" sldId="2147483650"/>
          </pc:sldLayoutMkLst>
        </pc:sldLayoutChg>
        <pc:sldLayoutChg chg="setBg">
          <pc:chgData name="RAKESH KC" userId="df5499a37cae8259" providerId="LiveId" clId="{7D53BC97-9BEC-4328-96A2-E5A2D433E917}" dt="2023-05-20T10:52:11.455" v="3"/>
          <pc:sldLayoutMkLst>
            <pc:docMk/>
            <pc:sldMasterMk cId="3586291999" sldId="2147483648"/>
            <pc:sldLayoutMk cId="2828065302" sldId="2147483651"/>
          </pc:sldLayoutMkLst>
        </pc:sldLayoutChg>
        <pc:sldLayoutChg chg="setBg">
          <pc:chgData name="RAKESH KC" userId="df5499a37cae8259" providerId="LiveId" clId="{7D53BC97-9BEC-4328-96A2-E5A2D433E917}" dt="2023-05-20T10:52:11.455" v="3"/>
          <pc:sldLayoutMkLst>
            <pc:docMk/>
            <pc:sldMasterMk cId="3586291999" sldId="2147483648"/>
            <pc:sldLayoutMk cId="2892465122" sldId="2147483652"/>
          </pc:sldLayoutMkLst>
        </pc:sldLayoutChg>
        <pc:sldLayoutChg chg="setBg">
          <pc:chgData name="RAKESH KC" userId="df5499a37cae8259" providerId="LiveId" clId="{7D53BC97-9BEC-4328-96A2-E5A2D433E917}" dt="2023-05-20T10:52:11.455" v="3"/>
          <pc:sldLayoutMkLst>
            <pc:docMk/>
            <pc:sldMasterMk cId="3586291999" sldId="2147483648"/>
            <pc:sldLayoutMk cId="893428559" sldId="2147483653"/>
          </pc:sldLayoutMkLst>
        </pc:sldLayoutChg>
        <pc:sldLayoutChg chg="setBg">
          <pc:chgData name="RAKESH KC" userId="df5499a37cae8259" providerId="LiveId" clId="{7D53BC97-9BEC-4328-96A2-E5A2D433E917}" dt="2023-05-20T10:52:11.455" v="3"/>
          <pc:sldLayoutMkLst>
            <pc:docMk/>
            <pc:sldMasterMk cId="3586291999" sldId="2147483648"/>
            <pc:sldLayoutMk cId="967723327" sldId="2147483654"/>
          </pc:sldLayoutMkLst>
        </pc:sldLayoutChg>
        <pc:sldLayoutChg chg="setBg">
          <pc:chgData name="RAKESH KC" userId="df5499a37cae8259" providerId="LiveId" clId="{7D53BC97-9BEC-4328-96A2-E5A2D433E917}" dt="2023-05-20T10:52:11.455" v="3"/>
          <pc:sldLayoutMkLst>
            <pc:docMk/>
            <pc:sldMasterMk cId="3586291999" sldId="2147483648"/>
            <pc:sldLayoutMk cId="2404553453" sldId="2147483655"/>
          </pc:sldLayoutMkLst>
        </pc:sldLayoutChg>
        <pc:sldLayoutChg chg="setBg">
          <pc:chgData name="RAKESH KC" userId="df5499a37cae8259" providerId="LiveId" clId="{7D53BC97-9BEC-4328-96A2-E5A2D433E917}" dt="2023-05-20T10:52:11.455" v="3"/>
          <pc:sldLayoutMkLst>
            <pc:docMk/>
            <pc:sldMasterMk cId="3586291999" sldId="2147483648"/>
            <pc:sldLayoutMk cId="1288421003" sldId="2147483656"/>
          </pc:sldLayoutMkLst>
        </pc:sldLayoutChg>
        <pc:sldLayoutChg chg="setBg">
          <pc:chgData name="RAKESH KC" userId="df5499a37cae8259" providerId="LiveId" clId="{7D53BC97-9BEC-4328-96A2-E5A2D433E917}" dt="2023-05-20T10:52:11.455" v="3"/>
          <pc:sldLayoutMkLst>
            <pc:docMk/>
            <pc:sldMasterMk cId="3586291999" sldId="2147483648"/>
            <pc:sldLayoutMk cId="2937397177" sldId="2147483657"/>
          </pc:sldLayoutMkLst>
        </pc:sldLayoutChg>
        <pc:sldLayoutChg chg="setBg">
          <pc:chgData name="RAKESH KC" userId="df5499a37cae8259" providerId="LiveId" clId="{7D53BC97-9BEC-4328-96A2-E5A2D433E917}" dt="2023-05-20T10:52:11.455" v="3"/>
          <pc:sldLayoutMkLst>
            <pc:docMk/>
            <pc:sldMasterMk cId="3586291999" sldId="2147483648"/>
            <pc:sldLayoutMk cId="1851711041" sldId="2147483658"/>
          </pc:sldLayoutMkLst>
        </pc:sldLayoutChg>
        <pc:sldLayoutChg chg="setBg">
          <pc:chgData name="RAKESH KC" userId="df5499a37cae8259" providerId="LiveId" clId="{7D53BC97-9BEC-4328-96A2-E5A2D433E917}" dt="2023-05-20T10:52:11.455" v="3"/>
          <pc:sldLayoutMkLst>
            <pc:docMk/>
            <pc:sldMasterMk cId="3586291999" sldId="2147483648"/>
            <pc:sldLayoutMk cId="2375457698" sldId="214748365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9DDE2-CC80-3007-4B2B-5CA6ED9E46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CAB672E-1930-7E3E-E4B1-2A3EAD6934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8100DA1-0127-8C45-5B1E-14A8D7E67CBC}"/>
              </a:ext>
            </a:extLst>
          </p:cNvPr>
          <p:cNvSpPr>
            <a:spLocks noGrp="1"/>
          </p:cNvSpPr>
          <p:nvPr>
            <p:ph type="dt" sz="half" idx="10"/>
          </p:nvPr>
        </p:nvSpPr>
        <p:spPr/>
        <p:txBody>
          <a:bodyPr/>
          <a:lstStyle/>
          <a:p>
            <a:fld id="{354864A3-7F41-4895-8182-697733131AC4}" type="datetimeFigureOut">
              <a:rPr lang="en-IN" smtClean="0"/>
              <a:t>20-05-2023</a:t>
            </a:fld>
            <a:endParaRPr lang="en-IN" dirty="0"/>
          </a:p>
        </p:txBody>
      </p:sp>
      <p:sp>
        <p:nvSpPr>
          <p:cNvPr id="5" name="Footer Placeholder 4">
            <a:extLst>
              <a:ext uri="{FF2B5EF4-FFF2-40B4-BE49-F238E27FC236}">
                <a16:creationId xmlns:a16="http://schemas.microsoft.com/office/drawing/2014/main" id="{40E10616-B8DF-FFC1-5EC6-07BA9581618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470F677-AC1E-7129-85A1-F98EE7048087}"/>
              </a:ext>
            </a:extLst>
          </p:cNvPr>
          <p:cNvSpPr>
            <a:spLocks noGrp="1"/>
          </p:cNvSpPr>
          <p:nvPr>
            <p:ph type="sldNum" sz="quarter" idx="12"/>
          </p:nvPr>
        </p:nvSpPr>
        <p:spPr/>
        <p:txBody>
          <a:bodyPr/>
          <a:lstStyle/>
          <a:p>
            <a:fld id="{DD045EE6-F246-4D0B-86D4-531FB016373F}" type="slidenum">
              <a:rPr lang="en-IN" smtClean="0"/>
              <a:t>‹#›</a:t>
            </a:fld>
            <a:endParaRPr lang="en-IN" dirty="0"/>
          </a:p>
        </p:txBody>
      </p:sp>
    </p:spTree>
    <p:extLst>
      <p:ext uri="{BB962C8B-B14F-4D97-AF65-F5344CB8AC3E}">
        <p14:creationId xmlns:p14="http://schemas.microsoft.com/office/powerpoint/2010/main" val="4037164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711AA-943F-36F5-6DA1-CA7C31BF54E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C483CD0-0025-10DF-F183-EB401444A19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763211-0B0F-26B1-6E84-DC83DDEF45D6}"/>
              </a:ext>
            </a:extLst>
          </p:cNvPr>
          <p:cNvSpPr>
            <a:spLocks noGrp="1"/>
          </p:cNvSpPr>
          <p:nvPr>
            <p:ph type="dt" sz="half" idx="10"/>
          </p:nvPr>
        </p:nvSpPr>
        <p:spPr/>
        <p:txBody>
          <a:bodyPr/>
          <a:lstStyle/>
          <a:p>
            <a:fld id="{354864A3-7F41-4895-8182-697733131AC4}" type="datetimeFigureOut">
              <a:rPr lang="en-IN" smtClean="0"/>
              <a:t>20-05-2023</a:t>
            </a:fld>
            <a:endParaRPr lang="en-IN" dirty="0"/>
          </a:p>
        </p:txBody>
      </p:sp>
      <p:sp>
        <p:nvSpPr>
          <p:cNvPr id="5" name="Footer Placeholder 4">
            <a:extLst>
              <a:ext uri="{FF2B5EF4-FFF2-40B4-BE49-F238E27FC236}">
                <a16:creationId xmlns:a16="http://schemas.microsoft.com/office/drawing/2014/main" id="{50FB307D-48B6-D950-8DDA-2D560E959C09}"/>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D4FAC56-B6AE-1012-FB46-AFC333B718FA}"/>
              </a:ext>
            </a:extLst>
          </p:cNvPr>
          <p:cNvSpPr>
            <a:spLocks noGrp="1"/>
          </p:cNvSpPr>
          <p:nvPr>
            <p:ph type="sldNum" sz="quarter" idx="12"/>
          </p:nvPr>
        </p:nvSpPr>
        <p:spPr/>
        <p:txBody>
          <a:bodyPr/>
          <a:lstStyle/>
          <a:p>
            <a:fld id="{DD045EE6-F246-4D0B-86D4-531FB016373F}" type="slidenum">
              <a:rPr lang="en-IN" smtClean="0"/>
              <a:t>‹#›</a:t>
            </a:fld>
            <a:endParaRPr lang="en-IN" dirty="0"/>
          </a:p>
        </p:txBody>
      </p:sp>
    </p:spTree>
    <p:extLst>
      <p:ext uri="{BB962C8B-B14F-4D97-AF65-F5344CB8AC3E}">
        <p14:creationId xmlns:p14="http://schemas.microsoft.com/office/powerpoint/2010/main" val="1851711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12E14F-44E1-542D-7FA2-4A694B206C0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0F65A53-71CE-0F7A-C817-CA4726C939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223DA3-ECA2-EEB7-2E6A-72128338D113}"/>
              </a:ext>
            </a:extLst>
          </p:cNvPr>
          <p:cNvSpPr>
            <a:spLocks noGrp="1"/>
          </p:cNvSpPr>
          <p:nvPr>
            <p:ph type="dt" sz="half" idx="10"/>
          </p:nvPr>
        </p:nvSpPr>
        <p:spPr/>
        <p:txBody>
          <a:bodyPr/>
          <a:lstStyle/>
          <a:p>
            <a:fld id="{354864A3-7F41-4895-8182-697733131AC4}" type="datetimeFigureOut">
              <a:rPr lang="en-IN" smtClean="0"/>
              <a:t>20-05-2023</a:t>
            </a:fld>
            <a:endParaRPr lang="en-IN" dirty="0"/>
          </a:p>
        </p:txBody>
      </p:sp>
      <p:sp>
        <p:nvSpPr>
          <p:cNvPr id="5" name="Footer Placeholder 4">
            <a:extLst>
              <a:ext uri="{FF2B5EF4-FFF2-40B4-BE49-F238E27FC236}">
                <a16:creationId xmlns:a16="http://schemas.microsoft.com/office/drawing/2014/main" id="{07FB04AF-4CA3-D748-B6CF-87236920EB3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BEA3D7B2-190D-CD62-2641-90BE8E865D33}"/>
              </a:ext>
            </a:extLst>
          </p:cNvPr>
          <p:cNvSpPr>
            <a:spLocks noGrp="1"/>
          </p:cNvSpPr>
          <p:nvPr>
            <p:ph type="sldNum" sz="quarter" idx="12"/>
          </p:nvPr>
        </p:nvSpPr>
        <p:spPr/>
        <p:txBody>
          <a:bodyPr/>
          <a:lstStyle/>
          <a:p>
            <a:fld id="{DD045EE6-F246-4D0B-86D4-531FB016373F}" type="slidenum">
              <a:rPr lang="en-IN" smtClean="0"/>
              <a:t>‹#›</a:t>
            </a:fld>
            <a:endParaRPr lang="en-IN" dirty="0"/>
          </a:p>
        </p:txBody>
      </p:sp>
    </p:spTree>
    <p:extLst>
      <p:ext uri="{BB962C8B-B14F-4D97-AF65-F5344CB8AC3E}">
        <p14:creationId xmlns:p14="http://schemas.microsoft.com/office/powerpoint/2010/main" val="2375457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F48C1-D829-DA3A-CC22-9EA6D0FB3F1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E0593B1-1B84-C739-5B0B-6E08EF3E42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9FB3E0-B944-CDC7-1254-B4B87C8AD280}"/>
              </a:ext>
            </a:extLst>
          </p:cNvPr>
          <p:cNvSpPr>
            <a:spLocks noGrp="1"/>
          </p:cNvSpPr>
          <p:nvPr>
            <p:ph type="dt" sz="half" idx="10"/>
          </p:nvPr>
        </p:nvSpPr>
        <p:spPr/>
        <p:txBody>
          <a:bodyPr/>
          <a:lstStyle/>
          <a:p>
            <a:fld id="{354864A3-7F41-4895-8182-697733131AC4}" type="datetimeFigureOut">
              <a:rPr lang="en-IN" smtClean="0"/>
              <a:t>20-05-2023</a:t>
            </a:fld>
            <a:endParaRPr lang="en-IN" dirty="0"/>
          </a:p>
        </p:txBody>
      </p:sp>
      <p:sp>
        <p:nvSpPr>
          <p:cNvPr id="5" name="Footer Placeholder 4">
            <a:extLst>
              <a:ext uri="{FF2B5EF4-FFF2-40B4-BE49-F238E27FC236}">
                <a16:creationId xmlns:a16="http://schemas.microsoft.com/office/drawing/2014/main" id="{15DF0B64-D91F-0D6F-909D-8F2007C6E8A4}"/>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8AEA853-9738-1DB6-8BDC-710F1AF62DE1}"/>
              </a:ext>
            </a:extLst>
          </p:cNvPr>
          <p:cNvSpPr>
            <a:spLocks noGrp="1"/>
          </p:cNvSpPr>
          <p:nvPr>
            <p:ph type="sldNum" sz="quarter" idx="12"/>
          </p:nvPr>
        </p:nvSpPr>
        <p:spPr/>
        <p:txBody>
          <a:bodyPr/>
          <a:lstStyle/>
          <a:p>
            <a:fld id="{DD045EE6-F246-4D0B-86D4-531FB016373F}" type="slidenum">
              <a:rPr lang="en-IN" smtClean="0"/>
              <a:t>‹#›</a:t>
            </a:fld>
            <a:endParaRPr lang="en-IN" dirty="0"/>
          </a:p>
        </p:txBody>
      </p:sp>
    </p:spTree>
    <p:extLst>
      <p:ext uri="{BB962C8B-B14F-4D97-AF65-F5344CB8AC3E}">
        <p14:creationId xmlns:p14="http://schemas.microsoft.com/office/powerpoint/2010/main" val="873309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A1A06-2840-CECC-0CC3-FF891C4658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A2967F7-75F7-7844-04C0-16FD91DEA1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B09B2F-7426-BF4E-7EAD-CBC4337AA2B6}"/>
              </a:ext>
            </a:extLst>
          </p:cNvPr>
          <p:cNvSpPr>
            <a:spLocks noGrp="1"/>
          </p:cNvSpPr>
          <p:nvPr>
            <p:ph type="dt" sz="half" idx="10"/>
          </p:nvPr>
        </p:nvSpPr>
        <p:spPr/>
        <p:txBody>
          <a:bodyPr/>
          <a:lstStyle/>
          <a:p>
            <a:fld id="{354864A3-7F41-4895-8182-697733131AC4}" type="datetimeFigureOut">
              <a:rPr lang="en-IN" smtClean="0"/>
              <a:t>20-05-2023</a:t>
            </a:fld>
            <a:endParaRPr lang="en-IN" dirty="0"/>
          </a:p>
        </p:txBody>
      </p:sp>
      <p:sp>
        <p:nvSpPr>
          <p:cNvPr id="5" name="Footer Placeholder 4">
            <a:extLst>
              <a:ext uri="{FF2B5EF4-FFF2-40B4-BE49-F238E27FC236}">
                <a16:creationId xmlns:a16="http://schemas.microsoft.com/office/drawing/2014/main" id="{5DEDDB56-38F6-1D6F-4F48-894FE6639E8D}"/>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EA8D899D-75ED-9C82-6409-5F642DD965FF}"/>
              </a:ext>
            </a:extLst>
          </p:cNvPr>
          <p:cNvSpPr>
            <a:spLocks noGrp="1"/>
          </p:cNvSpPr>
          <p:nvPr>
            <p:ph type="sldNum" sz="quarter" idx="12"/>
          </p:nvPr>
        </p:nvSpPr>
        <p:spPr/>
        <p:txBody>
          <a:bodyPr/>
          <a:lstStyle/>
          <a:p>
            <a:fld id="{DD045EE6-F246-4D0B-86D4-531FB016373F}" type="slidenum">
              <a:rPr lang="en-IN" smtClean="0"/>
              <a:t>‹#›</a:t>
            </a:fld>
            <a:endParaRPr lang="en-IN" dirty="0"/>
          </a:p>
        </p:txBody>
      </p:sp>
    </p:spTree>
    <p:extLst>
      <p:ext uri="{BB962C8B-B14F-4D97-AF65-F5344CB8AC3E}">
        <p14:creationId xmlns:p14="http://schemas.microsoft.com/office/powerpoint/2010/main" val="2828065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4803A-D5F8-3D34-5044-EEDEAA58358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E0FBE1B-802D-0F32-F862-DEC8BDDB59D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733D7F0-EA8B-B0D6-7943-FCC34605C3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2C706D8-ACC1-4509-1816-80D1E5F94640}"/>
              </a:ext>
            </a:extLst>
          </p:cNvPr>
          <p:cNvSpPr>
            <a:spLocks noGrp="1"/>
          </p:cNvSpPr>
          <p:nvPr>
            <p:ph type="dt" sz="half" idx="10"/>
          </p:nvPr>
        </p:nvSpPr>
        <p:spPr/>
        <p:txBody>
          <a:bodyPr/>
          <a:lstStyle/>
          <a:p>
            <a:fld id="{354864A3-7F41-4895-8182-697733131AC4}" type="datetimeFigureOut">
              <a:rPr lang="en-IN" smtClean="0"/>
              <a:t>20-05-2023</a:t>
            </a:fld>
            <a:endParaRPr lang="en-IN" dirty="0"/>
          </a:p>
        </p:txBody>
      </p:sp>
      <p:sp>
        <p:nvSpPr>
          <p:cNvPr id="6" name="Footer Placeholder 5">
            <a:extLst>
              <a:ext uri="{FF2B5EF4-FFF2-40B4-BE49-F238E27FC236}">
                <a16:creationId xmlns:a16="http://schemas.microsoft.com/office/drawing/2014/main" id="{B2EE1BA4-4C89-03DA-8404-C758D18BA66F}"/>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C21EE388-61F4-6E6B-DFDD-8474C173E5E9}"/>
              </a:ext>
            </a:extLst>
          </p:cNvPr>
          <p:cNvSpPr>
            <a:spLocks noGrp="1"/>
          </p:cNvSpPr>
          <p:nvPr>
            <p:ph type="sldNum" sz="quarter" idx="12"/>
          </p:nvPr>
        </p:nvSpPr>
        <p:spPr/>
        <p:txBody>
          <a:bodyPr/>
          <a:lstStyle/>
          <a:p>
            <a:fld id="{DD045EE6-F246-4D0B-86D4-531FB016373F}" type="slidenum">
              <a:rPr lang="en-IN" smtClean="0"/>
              <a:t>‹#›</a:t>
            </a:fld>
            <a:endParaRPr lang="en-IN" dirty="0"/>
          </a:p>
        </p:txBody>
      </p:sp>
    </p:spTree>
    <p:extLst>
      <p:ext uri="{BB962C8B-B14F-4D97-AF65-F5344CB8AC3E}">
        <p14:creationId xmlns:p14="http://schemas.microsoft.com/office/powerpoint/2010/main" val="2892465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89B4E-ECC9-E1F7-C21E-BD507F75379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EE43798-47C4-4A7C-51B5-050404D11E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B1E07A-545D-011D-A695-26A3850D52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B4C155F-E625-0026-7825-838B56AA9D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F5DBA6-0220-0E8E-9609-FB525ED2EB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A8F0B1F-DD27-6819-318F-9A6543E370A5}"/>
              </a:ext>
            </a:extLst>
          </p:cNvPr>
          <p:cNvSpPr>
            <a:spLocks noGrp="1"/>
          </p:cNvSpPr>
          <p:nvPr>
            <p:ph type="dt" sz="half" idx="10"/>
          </p:nvPr>
        </p:nvSpPr>
        <p:spPr/>
        <p:txBody>
          <a:bodyPr/>
          <a:lstStyle/>
          <a:p>
            <a:fld id="{354864A3-7F41-4895-8182-697733131AC4}" type="datetimeFigureOut">
              <a:rPr lang="en-IN" smtClean="0"/>
              <a:t>20-05-2023</a:t>
            </a:fld>
            <a:endParaRPr lang="en-IN" dirty="0"/>
          </a:p>
        </p:txBody>
      </p:sp>
      <p:sp>
        <p:nvSpPr>
          <p:cNvPr id="8" name="Footer Placeholder 7">
            <a:extLst>
              <a:ext uri="{FF2B5EF4-FFF2-40B4-BE49-F238E27FC236}">
                <a16:creationId xmlns:a16="http://schemas.microsoft.com/office/drawing/2014/main" id="{73827DB7-C93F-D542-F9B6-6168D421FF91}"/>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37B239F3-ED5B-B071-CA0C-24CF69509DA3}"/>
              </a:ext>
            </a:extLst>
          </p:cNvPr>
          <p:cNvSpPr>
            <a:spLocks noGrp="1"/>
          </p:cNvSpPr>
          <p:nvPr>
            <p:ph type="sldNum" sz="quarter" idx="12"/>
          </p:nvPr>
        </p:nvSpPr>
        <p:spPr/>
        <p:txBody>
          <a:bodyPr/>
          <a:lstStyle/>
          <a:p>
            <a:fld id="{DD045EE6-F246-4D0B-86D4-531FB016373F}" type="slidenum">
              <a:rPr lang="en-IN" smtClean="0"/>
              <a:t>‹#›</a:t>
            </a:fld>
            <a:endParaRPr lang="en-IN" dirty="0"/>
          </a:p>
        </p:txBody>
      </p:sp>
    </p:spTree>
    <p:extLst>
      <p:ext uri="{BB962C8B-B14F-4D97-AF65-F5344CB8AC3E}">
        <p14:creationId xmlns:p14="http://schemas.microsoft.com/office/powerpoint/2010/main" val="893428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E6BC2-1F60-AB70-22C4-69825E566E6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9BBFDA6-C007-BE2C-A0AA-8D9740C2E93C}"/>
              </a:ext>
            </a:extLst>
          </p:cNvPr>
          <p:cNvSpPr>
            <a:spLocks noGrp="1"/>
          </p:cNvSpPr>
          <p:nvPr>
            <p:ph type="dt" sz="half" idx="10"/>
          </p:nvPr>
        </p:nvSpPr>
        <p:spPr/>
        <p:txBody>
          <a:bodyPr/>
          <a:lstStyle/>
          <a:p>
            <a:fld id="{354864A3-7F41-4895-8182-697733131AC4}" type="datetimeFigureOut">
              <a:rPr lang="en-IN" smtClean="0"/>
              <a:t>20-05-2023</a:t>
            </a:fld>
            <a:endParaRPr lang="en-IN" dirty="0"/>
          </a:p>
        </p:txBody>
      </p:sp>
      <p:sp>
        <p:nvSpPr>
          <p:cNvPr id="4" name="Footer Placeholder 3">
            <a:extLst>
              <a:ext uri="{FF2B5EF4-FFF2-40B4-BE49-F238E27FC236}">
                <a16:creationId xmlns:a16="http://schemas.microsoft.com/office/drawing/2014/main" id="{8ACDB50C-0FF7-C7B3-3EC0-73BED1FF54E6}"/>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88FA6FFA-58EA-8DA9-5E80-7B09BF6040F1}"/>
              </a:ext>
            </a:extLst>
          </p:cNvPr>
          <p:cNvSpPr>
            <a:spLocks noGrp="1"/>
          </p:cNvSpPr>
          <p:nvPr>
            <p:ph type="sldNum" sz="quarter" idx="12"/>
          </p:nvPr>
        </p:nvSpPr>
        <p:spPr/>
        <p:txBody>
          <a:bodyPr/>
          <a:lstStyle/>
          <a:p>
            <a:fld id="{DD045EE6-F246-4D0B-86D4-531FB016373F}" type="slidenum">
              <a:rPr lang="en-IN" smtClean="0"/>
              <a:t>‹#›</a:t>
            </a:fld>
            <a:endParaRPr lang="en-IN" dirty="0"/>
          </a:p>
        </p:txBody>
      </p:sp>
    </p:spTree>
    <p:extLst>
      <p:ext uri="{BB962C8B-B14F-4D97-AF65-F5344CB8AC3E}">
        <p14:creationId xmlns:p14="http://schemas.microsoft.com/office/powerpoint/2010/main" val="967723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508454-F150-09EC-9AE3-894CA2279E38}"/>
              </a:ext>
            </a:extLst>
          </p:cNvPr>
          <p:cNvSpPr>
            <a:spLocks noGrp="1"/>
          </p:cNvSpPr>
          <p:nvPr>
            <p:ph type="dt" sz="half" idx="10"/>
          </p:nvPr>
        </p:nvSpPr>
        <p:spPr/>
        <p:txBody>
          <a:bodyPr/>
          <a:lstStyle/>
          <a:p>
            <a:fld id="{354864A3-7F41-4895-8182-697733131AC4}" type="datetimeFigureOut">
              <a:rPr lang="en-IN" smtClean="0"/>
              <a:t>20-05-2023</a:t>
            </a:fld>
            <a:endParaRPr lang="en-IN" dirty="0"/>
          </a:p>
        </p:txBody>
      </p:sp>
      <p:sp>
        <p:nvSpPr>
          <p:cNvPr id="3" name="Footer Placeholder 2">
            <a:extLst>
              <a:ext uri="{FF2B5EF4-FFF2-40B4-BE49-F238E27FC236}">
                <a16:creationId xmlns:a16="http://schemas.microsoft.com/office/drawing/2014/main" id="{E2B441CF-93FE-28D1-8EFC-307AADB3B209}"/>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96EA50AE-04FF-B4E8-7274-3B2A96162720}"/>
              </a:ext>
            </a:extLst>
          </p:cNvPr>
          <p:cNvSpPr>
            <a:spLocks noGrp="1"/>
          </p:cNvSpPr>
          <p:nvPr>
            <p:ph type="sldNum" sz="quarter" idx="12"/>
          </p:nvPr>
        </p:nvSpPr>
        <p:spPr/>
        <p:txBody>
          <a:bodyPr/>
          <a:lstStyle/>
          <a:p>
            <a:fld id="{DD045EE6-F246-4D0B-86D4-531FB016373F}" type="slidenum">
              <a:rPr lang="en-IN" smtClean="0"/>
              <a:t>‹#›</a:t>
            </a:fld>
            <a:endParaRPr lang="en-IN" dirty="0"/>
          </a:p>
        </p:txBody>
      </p:sp>
    </p:spTree>
    <p:extLst>
      <p:ext uri="{BB962C8B-B14F-4D97-AF65-F5344CB8AC3E}">
        <p14:creationId xmlns:p14="http://schemas.microsoft.com/office/powerpoint/2010/main" val="2404553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E33FB-EB58-BD52-2236-6A68DA3FC5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38A0545-7C3D-7C3E-DAA9-8B9350E370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E804E6C-D0E9-8AA2-0339-395E719597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237CB5-5060-F954-E5F3-604CF9C70E8F}"/>
              </a:ext>
            </a:extLst>
          </p:cNvPr>
          <p:cNvSpPr>
            <a:spLocks noGrp="1"/>
          </p:cNvSpPr>
          <p:nvPr>
            <p:ph type="dt" sz="half" idx="10"/>
          </p:nvPr>
        </p:nvSpPr>
        <p:spPr/>
        <p:txBody>
          <a:bodyPr/>
          <a:lstStyle/>
          <a:p>
            <a:fld id="{354864A3-7F41-4895-8182-697733131AC4}" type="datetimeFigureOut">
              <a:rPr lang="en-IN" smtClean="0"/>
              <a:t>20-05-2023</a:t>
            </a:fld>
            <a:endParaRPr lang="en-IN" dirty="0"/>
          </a:p>
        </p:txBody>
      </p:sp>
      <p:sp>
        <p:nvSpPr>
          <p:cNvPr id="6" name="Footer Placeholder 5">
            <a:extLst>
              <a:ext uri="{FF2B5EF4-FFF2-40B4-BE49-F238E27FC236}">
                <a16:creationId xmlns:a16="http://schemas.microsoft.com/office/drawing/2014/main" id="{BE153741-8D5E-FD51-1E95-CBDC34F08D75}"/>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F59E7ABC-0EC6-F5CF-0EED-D52523B840F2}"/>
              </a:ext>
            </a:extLst>
          </p:cNvPr>
          <p:cNvSpPr>
            <a:spLocks noGrp="1"/>
          </p:cNvSpPr>
          <p:nvPr>
            <p:ph type="sldNum" sz="quarter" idx="12"/>
          </p:nvPr>
        </p:nvSpPr>
        <p:spPr/>
        <p:txBody>
          <a:bodyPr/>
          <a:lstStyle/>
          <a:p>
            <a:fld id="{DD045EE6-F246-4D0B-86D4-531FB016373F}" type="slidenum">
              <a:rPr lang="en-IN" smtClean="0"/>
              <a:t>‹#›</a:t>
            </a:fld>
            <a:endParaRPr lang="en-IN" dirty="0"/>
          </a:p>
        </p:txBody>
      </p:sp>
    </p:spTree>
    <p:extLst>
      <p:ext uri="{BB962C8B-B14F-4D97-AF65-F5344CB8AC3E}">
        <p14:creationId xmlns:p14="http://schemas.microsoft.com/office/powerpoint/2010/main" val="1288421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388FE-3073-DA34-1B31-0C663B2E15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771FF14-A035-CA87-87CD-7E7D94D819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52EF2B14-1968-1E66-3FF4-0688573F9F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E44935-B7A5-00DB-53BB-185A52E4747D}"/>
              </a:ext>
            </a:extLst>
          </p:cNvPr>
          <p:cNvSpPr>
            <a:spLocks noGrp="1"/>
          </p:cNvSpPr>
          <p:nvPr>
            <p:ph type="dt" sz="half" idx="10"/>
          </p:nvPr>
        </p:nvSpPr>
        <p:spPr/>
        <p:txBody>
          <a:bodyPr/>
          <a:lstStyle/>
          <a:p>
            <a:fld id="{354864A3-7F41-4895-8182-697733131AC4}" type="datetimeFigureOut">
              <a:rPr lang="en-IN" smtClean="0"/>
              <a:t>20-05-2023</a:t>
            </a:fld>
            <a:endParaRPr lang="en-IN" dirty="0"/>
          </a:p>
        </p:txBody>
      </p:sp>
      <p:sp>
        <p:nvSpPr>
          <p:cNvPr id="6" name="Footer Placeholder 5">
            <a:extLst>
              <a:ext uri="{FF2B5EF4-FFF2-40B4-BE49-F238E27FC236}">
                <a16:creationId xmlns:a16="http://schemas.microsoft.com/office/drawing/2014/main" id="{AC7D3895-B7DF-A074-45FC-F04E865C544D}"/>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CA3794AC-FF7D-BEEC-D3D8-8B03EC678FDF}"/>
              </a:ext>
            </a:extLst>
          </p:cNvPr>
          <p:cNvSpPr>
            <a:spLocks noGrp="1"/>
          </p:cNvSpPr>
          <p:nvPr>
            <p:ph type="sldNum" sz="quarter" idx="12"/>
          </p:nvPr>
        </p:nvSpPr>
        <p:spPr/>
        <p:txBody>
          <a:bodyPr/>
          <a:lstStyle/>
          <a:p>
            <a:fld id="{DD045EE6-F246-4D0B-86D4-531FB016373F}" type="slidenum">
              <a:rPr lang="en-IN" smtClean="0"/>
              <a:t>‹#›</a:t>
            </a:fld>
            <a:endParaRPr lang="en-IN" dirty="0"/>
          </a:p>
        </p:txBody>
      </p:sp>
    </p:spTree>
    <p:extLst>
      <p:ext uri="{BB962C8B-B14F-4D97-AF65-F5344CB8AC3E}">
        <p14:creationId xmlns:p14="http://schemas.microsoft.com/office/powerpoint/2010/main" val="2937397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37AE7D-930F-EDB2-7606-B84E1A9D73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07EB767-661B-B755-2539-146C3DA128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59F64D-B566-DB39-E3D0-9906B3860B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4864A3-7F41-4895-8182-697733131AC4}" type="datetimeFigureOut">
              <a:rPr lang="en-IN" smtClean="0"/>
              <a:t>20-05-2023</a:t>
            </a:fld>
            <a:endParaRPr lang="en-IN" dirty="0"/>
          </a:p>
        </p:txBody>
      </p:sp>
      <p:sp>
        <p:nvSpPr>
          <p:cNvPr id="5" name="Footer Placeholder 4">
            <a:extLst>
              <a:ext uri="{FF2B5EF4-FFF2-40B4-BE49-F238E27FC236}">
                <a16:creationId xmlns:a16="http://schemas.microsoft.com/office/drawing/2014/main" id="{95E7A653-3680-5DDB-7D18-9746F80BD6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90242756-2785-B9A9-36FE-836367157A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045EE6-F246-4D0B-86D4-531FB016373F}" type="slidenum">
              <a:rPr lang="en-IN" smtClean="0"/>
              <a:t>‹#›</a:t>
            </a:fld>
            <a:endParaRPr lang="en-IN" dirty="0"/>
          </a:p>
        </p:txBody>
      </p:sp>
    </p:spTree>
    <p:extLst>
      <p:ext uri="{BB962C8B-B14F-4D97-AF65-F5344CB8AC3E}">
        <p14:creationId xmlns:p14="http://schemas.microsoft.com/office/powerpoint/2010/main" val="35862919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hyperlink" Target="http://www.nltk.org/"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hyperlink" Target="https://archive.ics.uci.edu/ml/datasets/SMS+Spam+Collection"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hyperlink" Target="https://en.wikipedia.org/wiki/Bag-of-words_model#:~:text=The%20bag%2Dof%2Dwords%20model,word%20order%20but%20keeping%20multiplicity."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hyperlink" Target="https://scikit-learn.org/stable/modules/generated/sklearn.feature_extraction.text.CountVectorizer.html" TargetMode="Externa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hyperlink" Target="https://en.wikipedia.org/wiki/Tf%E2%80%93idf"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hyperlink" Target="https://scikit-learn.org/stable/modules/generated/sklearn.svm.LinearSVC.html" TargetMode="Externa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hyperlink" Target="https://en.wikipedia.org/wiki/F-score" TargetMode="External"/><Relationship Id="rId2" Type="http://schemas.openxmlformats.org/officeDocument/2006/relationships/hyperlink" Target="https://en.wikipedia.org/wiki/Precision_and_recall" TargetMode="External"/><Relationship Id="rId1" Type="http://schemas.openxmlformats.org/officeDocument/2006/relationships/slideLayout" Target="../slideLayouts/slideLayout7.xml"/><Relationship Id="rId4" Type="http://schemas.openxmlformats.org/officeDocument/2006/relationships/hyperlink" Target="https://en.wikipedia.org/wiki/Confusion_matrix" TargetMode="Externa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5303F14-1837-396F-A472-9F8F973FADE4}"/>
              </a:ext>
            </a:extLst>
          </p:cNvPr>
          <p:cNvSpPr txBox="1"/>
          <p:nvPr/>
        </p:nvSpPr>
        <p:spPr>
          <a:xfrm>
            <a:off x="2156059" y="2721114"/>
            <a:ext cx="7584707" cy="707886"/>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IN" sz="4000" b="1" dirty="0"/>
              <a:t>NATURAL LANGUAGE PROCESSING</a:t>
            </a:r>
          </a:p>
        </p:txBody>
      </p:sp>
    </p:spTree>
    <p:extLst>
      <p:ext uri="{BB962C8B-B14F-4D97-AF65-F5344CB8AC3E}">
        <p14:creationId xmlns:p14="http://schemas.microsoft.com/office/powerpoint/2010/main" val="39997326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480EDB-9C6A-F41B-5062-3CC946F2D4CF}"/>
              </a:ext>
            </a:extLst>
          </p:cNvPr>
          <p:cNvSpPr txBox="1"/>
          <p:nvPr/>
        </p:nvSpPr>
        <p:spPr>
          <a:xfrm>
            <a:off x="163629" y="192505"/>
            <a:ext cx="11771697" cy="4616648"/>
          </a:xfrm>
          <a:prstGeom prst="rect">
            <a:avLst/>
          </a:prstGeom>
          <a:noFill/>
        </p:spPr>
        <p:txBody>
          <a:bodyPr wrap="square" rtlCol="0">
            <a:spAutoFit/>
          </a:bodyPr>
          <a:lstStyle/>
          <a:p>
            <a:pPr>
              <a:lnSpc>
                <a:spcPct val="150000"/>
              </a:lnSpc>
            </a:pPr>
            <a:r>
              <a:rPr lang="en-US" sz="2400" b="1" i="0" dirty="0">
                <a:solidFill>
                  <a:srgbClr val="333333"/>
                </a:solidFill>
                <a:effectLst/>
              </a:rPr>
              <a:t>8. Information extraction:</a:t>
            </a:r>
            <a:endParaRPr lang="en-US" sz="2400" b="0" i="0" dirty="0">
              <a:solidFill>
                <a:srgbClr val="333333"/>
              </a:solidFill>
              <a:effectLst/>
            </a:endParaRPr>
          </a:p>
          <a:p>
            <a:pPr marL="285750" indent="-285750">
              <a:lnSpc>
                <a:spcPct val="250000"/>
              </a:lnSpc>
              <a:buFont typeface="Wingdings" panose="05000000000000000000" pitchFamily="2" charset="2"/>
              <a:buChar char="ü"/>
            </a:pPr>
            <a:r>
              <a:rPr lang="en-US" b="0" i="0" dirty="0">
                <a:solidFill>
                  <a:srgbClr val="333333"/>
                </a:solidFill>
                <a:effectLst/>
              </a:rPr>
              <a:t>Information extraction is one of the most important applications of NLP. </a:t>
            </a:r>
            <a:endParaRPr lang="en-US" dirty="0">
              <a:solidFill>
                <a:srgbClr val="333333"/>
              </a:solidFill>
            </a:endParaRPr>
          </a:p>
          <a:p>
            <a:pPr marL="285750" indent="-285750">
              <a:lnSpc>
                <a:spcPct val="250000"/>
              </a:lnSpc>
              <a:buFont typeface="Wingdings" panose="05000000000000000000" pitchFamily="2" charset="2"/>
              <a:buChar char="ü"/>
            </a:pPr>
            <a:r>
              <a:rPr lang="en-US" b="0" i="0" dirty="0">
                <a:solidFill>
                  <a:srgbClr val="333333"/>
                </a:solidFill>
                <a:effectLst/>
              </a:rPr>
              <a:t>It is used for extracting structured information from unstructured or semi-structured machine-readable documents.</a:t>
            </a:r>
          </a:p>
          <a:p>
            <a:pPr>
              <a:lnSpc>
                <a:spcPct val="250000"/>
              </a:lnSpc>
            </a:pPr>
            <a:r>
              <a:rPr lang="en-US" sz="2400" b="1" i="0" dirty="0">
                <a:solidFill>
                  <a:srgbClr val="333333"/>
                </a:solidFill>
                <a:effectLst/>
              </a:rPr>
              <a:t>9. Natural Language Understanding (NLU):</a:t>
            </a:r>
            <a:endParaRPr lang="en-US" sz="2400" b="0" i="0" dirty="0">
              <a:solidFill>
                <a:srgbClr val="333333"/>
              </a:solidFill>
              <a:effectLst/>
            </a:endParaRPr>
          </a:p>
          <a:p>
            <a:pPr marL="285750" indent="-285750">
              <a:lnSpc>
                <a:spcPct val="250000"/>
              </a:lnSpc>
              <a:buFont typeface="Wingdings" panose="05000000000000000000" pitchFamily="2" charset="2"/>
              <a:buChar char="ü"/>
            </a:pPr>
            <a:r>
              <a:rPr lang="en-US" b="0" i="0" dirty="0">
                <a:solidFill>
                  <a:srgbClr val="333333"/>
                </a:solidFill>
                <a:effectLst/>
              </a:rPr>
              <a:t>It converts a large set of text into more formal representations such as first-order logic structures that are easier for the computer programs to manipulate notations of the natural language processing.</a:t>
            </a:r>
          </a:p>
          <a:p>
            <a:endParaRPr lang="en-IN" dirty="0"/>
          </a:p>
        </p:txBody>
      </p:sp>
    </p:spTree>
    <p:extLst>
      <p:ext uri="{BB962C8B-B14F-4D97-AF65-F5344CB8AC3E}">
        <p14:creationId xmlns:p14="http://schemas.microsoft.com/office/powerpoint/2010/main" val="2169111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481221-5229-6815-5090-BA6970B91475}"/>
              </a:ext>
            </a:extLst>
          </p:cNvPr>
          <p:cNvSpPr txBox="1"/>
          <p:nvPr/>
        </p:nvSpPr>
        <p:spPr>
          <a:xfrm>
            <a:off x="192505" y="182880"/>
            <a:ext cx="11656194" cy="6555641"/>
          </a:xfrm>
          <a:prstGeom prst="rect">
            <a:avLst/>
          </a:prstGeom>
          <a:noFill/>
        </p:spPr>
        <p:txBody>
          <a:bodyPr wrap="square" rtlCol="0">
            <a:spAutoFit/>
          </a:bodyPr>
          <a:lstStyle/>
          <a:p>
            <a:pPr algn="just"/>
            <a:r>
              <a:rPr lang="en-US" sz="2400" b="1" i="0" dirty="0">
                <a:effectLst/>
              </a:rPr>
              <a:t>How to build an NLP pipeline:</a:t>
            </a:r>
          </a:p>
          <a:p>
            <a:pPr algn="just"/>
            <a:r>
              <a:rPr lang="en-US" b="0" i="0" dirty="0">
                <a:solidFill>
                  <a:srgbClr val="333333"/>
                </a:solidFill>
                <a:effectLst/>
              </a:rPr>
              <a:t>There are the following steps to build an NLP pipeline </a:t>
            </a:r>
          </a:p>
          <a:p>
            <a:pPr algn="just"/>
            <a:endParaRPr lang="en-US" b="0" i="0" dirty="0">
              <a:solidFill>
                <a:srgbClr val="333333"/>
              </a:solidFill>
              <a:effectLst/>
            </a:endParaRPr>
          </a:p>
          <a:p>
            <a:pPr algn="just"/>
            <a:r>
              <a:rPr lang="en-US" b="1" i="0" dirty="0">
                <a:solidFill>
                  <a:srgbClr val="333333"/>
                </a:solidFill>
                <a:effectLst/>
              </a:rPr>
              <a:t>Step1: Sentence Segmentation</a:t>
            </a:r>
            <a:endParaRPr lang="en-US" b="0" i="0" dirty="0">
              <a:solidFill>
                <a:srgbClr val="333333"/>
              </a:solidFill>
              <a:effectLst/>
            </a:endParaRPr>
          </a:p>
          <a:p>
            <a:pPr algn="just"/>
            <a:r>
              <a:rPr lang="en-US" b="0" i="0" dirty="0">
                <a:solidFill>
                  <a:srgbClr val="333333"/>
                </a:solidFill>
                <a:effectLst/>
              </a:rPr>
              <a:t>Sentence Segment is the first step for building the NLP pipeline. It breaks the paragraph into separate sentences.</a:t>
            </a:r>
          </a:p>
          <a:p>
            <a:pPr algn="just"/>
            <a:endParaRPr lang="en-US" b="0" i="0" dirty="0">
              <a:solidFill>
                <a:srgbClr val="333333"/>
              </a:solidFill>
              <a:effectLst/>
            </a:endParaRPr>
          </a:p>
          <a:p>
            <a:pPr algn="just"/>
            <a:r>
              <a:rPr lang="en-US" b="1" i="0" dirty="0">
                <a:solidFill>
                  <a:srgbClr val="333333"/>
                </a:solidFill>
                <a:effectLst/>
              </a:rPr>
              <a:t>Example:</a:t>
            </a:r>
            <a:r>
              <a:rPr lang="en-US" b="0" i="0" dirty="0">
                <a:solidFill>
                  <a:srgbClr val="333333"/>
                </a:solidFill>
                <a:effectLst/>
              </a:rPr>
              <a:t> Consider the following paragraph -</a:t>
            </a:r>
          </a:p>
          <a:p>
            <a:pPr algn="just"/>
            <a:r>
              <a:rPr lang="en-US" b="1" i="0" dirty="0">
                <a:solidFill>
                  <a:srgbClr val="333333"/>
                </a:solidFill>
                <a:effectLst/>
              </a:rPr>
              <a:t>Independence Day is one of the important festivals for every Indian citizen. It is celebrated on the 15th of August each year ever since India got independence from the British rule. The day celebrates independence in the true sense.</a:t>
            </a:r>
            <a:endParaRPr lang="en-US" b="0" i="0" dirty="0">
              <a:solidFill>
                <a:srgbClr val="333333"/>
              </a:solidFill>
              <a:effectLst/>
            </a:endParaRPr>
          </a:p>
          <a:p>
            <a:pPr algn="just"/>
            <a:r>
              <a:rPr lang="en-US" b="1" i="0" dirty="0">
                <a:solidFill>
                  <a:srgbClr val="333333"/>
                </a:solidFill>
                <a:effectLst/>
              </a:rPr>
              <a:t>Sentence Segment produces the following result:</a:t>
            </a:r>
          </a:p>
          <a:p>
            <a:pPr algn="just"/>
            <a:endParaRPr lang="en-US" b="0" i="0" dirty="0">
              <a:solidFill>
                <a:srgbClr val="333333"/>
              </a:solidFill>
              <a:effectLst/>
            </a:endParaRPr>
          </a:p>
          <a:p>
            <a:pPr marL="742950" lvl="1" indent="-285750" algn="just">
              <a:buFont typeface="Wingdings" panose="05000000000000000000" pitchFamily="2" charset="2"/>
              <a:buChar char="ü"/>
            </a:pPr>
            <a:r>
              <a:rPr lang="en-US" b="0" i="0" dirty="0">
                <a:solidFill>
                  <a:srgbClr val="000000"/>
                </a:solidFill>
                <a:effectLst/>
              </a:rPr>
              <a:t>"Independence Day is one of the important festivals for every Indian citizen."</a:t>
            </a:r>
          </a:p>
          <a:p>
            <a:pPr marL="742950" lvl="1" indent="-285750" algn="just">
              <a:buFont typeface="Wingdings" panose="05000000000000000000" pitchFamily="2" charset="2"/>
              <a:buChar char="ü"/>
            </a:pPr>
            <a:r>
              <a:rPr lang="en-US" b="0" i="0" dirty="0">
                <a:solidFill>
                  <a:srgbClr val="000000"/>
                </a:solidFill>
                <a:effectLst/>
              </a:rPr>
              <a:t>"It is celebrated on the 15th of August each year ever since India got independence from the British rule."</a:t>
            </a:r>
          </a:p>
          <a:p>
            <a:pPr marL="742950" lvl="1" indent="-285750" algn="just">
              <a:buFont typeface="Wingdings" panose="05000000000000000000" pitchFamily="2" charset="2"/>
              <a:buChar char="ü"/>
            </a:pPr>
            <a:r>
              <a:rPr lang="en-US" b="0" i="0" dirty="0">
                <a:solidFill>
                  <a:srgbClr val="000000"/>
                </a:solidFill>
                <a:effectLst/>
              </a:rPr>
              <a:t>"This day celebrates independence in the true sense.“</a:t>
            </a:r>
          </a:p>
          <a:p>
            <a:pPr lvl="1" algn="just"/>
            <a:endParaRPr lang="en-US" b="0" i="0" dirty="0">
              <a:solidFill>
                <a:srgbClr val="000000"/>
              </a:solidFill>
              <a:effectLst/>
            </a:endParaRPr>
          </a:p>
          <a:p>
            <a:pPr algn="just"/>
            <a:r>
              <a:rPr lang="en-US" b="1" i="0" dirty="0">
                <a:solidFill>
                  <a:srgbClr val="333333"/>
                </a:solidFill>
                <a:effectLst/>
              </a:rPr>
              <a:t>Step2: Word Tokenization</a:t>
            </a:r>
            <a:endParaRPr lang="en-US" b="0" i="0" dirty="0">
              <a:solidFill>
                <a:srgbClr val="333333"/>
              </a:solidFill>
              <a:effectLst/>
            </a:endParaRPr>
          </a:p>
          <a:p>
            <a:r>
              <a:rPr lang="en-US" b="0" i="0" dirty="0">
                <a:solidFill>
                  <a:srgbClr val="333333"/>
                </a:solidFill>
                <a:effectLst/>
              </a:rPr>
              <a:t>Word Tokenizer is used to break the sentence into separate words or tokens.</a:t>
            </a:r>
          </a:p>
          <a:p>
            <a:endParaRPr lang="en-US" b="0" i="0" dirty="0">
              <a:solidFill>
                <a:srgbClr val="333333"/>
              </a:solidFill>
              <a:effectLst/>
            </a:endParaRPr>
          </a:p>
          <a:p>
            <a:r>
              <a:rPr lang="en-US" b="1" i="0" dirty="0">
                <a:solidFill>
                  <a:srgbClr val="333333"/>
                </a:solidFill>
                <a:effectLst/>
              </a:rPr>
              <a:t>Example:</a:t>
            </a:r>
            <a:endParaRPr lang="en-US" b="0" i="0" dirty="0">
              <a:solidFill>
                <a:srgbClr val="333333"/>
              </a:solidFill>
              <a:effectLst/>
            </a:endParaRPr>
          </a:p>
          <a:p>
            <a:r>
              <a:rPr lang="en-US" b="0" i="0" dirty="0">
                <a:solidFill>
                  <a:srgbClr val="333333"/>
                </a:solidFill>
                <a:effectLst/>
              </a:rPr>
              <a:t>Company offers Corporate Training, Summer Training, Online Training, and Winter Training.</a:t>
            </a:r>
          </a:p>
          <a:p>
            <a:r>
              <a:rPr lang="en-US" b="0" i="0" dirty="0">
                <a:solidFill>
                  <a:srgbClr val="333333"/>
                </a:solidFill>
                <a:effectLst/>
              </a:rPr>
              <a:t>Word Tokenizer generates the following result:</a:t>
            </a:r>
          </a:p>
          <a:p>
            <a:r>
              <a:rPr lang="en-US" b="0" i="0" dirty="0">
                <a:solidFill>
                  <a:srgbClr val="333333"/>
                </a:solidFill>
                <a:effectLst/>
              </a:rPr>
              <a:t>“Company", "offers", "Corporate", "Training", "Summer", "Training", "Online", "Training", "and", "Winter", "Training", "."</a:t>
            </a:r>
          </a:p>
          <a:p>
            <a:endParaRPr lang="en-IN" dirty="0"/>
          </a:p>
        </p:txBody>
      </p:sp>
    </p:spTree>
    <p:extLst>
      <p:ext uri="{BB962C8B-B14F-4D97-AF65-F5344CB8AC3E}">
        <p14:creationId xmlns:p14="http://schemas.microsoft.com/office/powerpoint/2010/main" val="1283772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0D7585-33EF-0188-1089-83317BCFC63C}"/>
              </a:ext>
            </a:extLst>
          </p:cNvPr>
          <p:cNvSpPr txBox="1"/>
          <p:nvPr/>
        </p:nvSpPr>
        <p:spPr>
          <a:xfrm>
            <a:off x="134754" y="163629"/>
            <a:ext cx="11810198" cy="6463308"/>
          </a:xfrm>
          <a:prstGeom prst="rect">
            <a:avLst/>
          </a:prstGeom>
          <a:noFill/>
        </p:spPr>
        <p:txBody>
          <a:bodyPr wrap="square" rtlCol="0">
            <a:spAutoFit/>
          </a:bodyPr>
          <a:lstStyle/>
          <a:p>
            <a:pPr algn="just">
              <a:lnSpc>
                <a:spcPct val="150000"/>
              </a:lnSpc>
            </a:pPr>
            <a:r>
              <a:rPr lang="en-US" b="1" i="0" dirty="0">
                <a:solidFill>
                  <a:srgbClr val="333333"/>
                </a:solidFill>
                <a:effectLst/>
              </a:rPr>
              <a:t>Step3: Stemming</a:t>
            </a:r>
            <a:endParaRPr lang="en-US" b="0" i="0" dirty="0">
              <a:solidFill>
                <a:srgbClr val="333333"/>
              </a:solidFill>
              <a:effectLst/>
            </a:endParaRPr>
          </a:p>
          <a:p>
            <a:pPr algn="just"/>
            <a:r>
              <a:rPr lang="en-US" b="0" i="0" dirty="0">
                <a:solidFill>
                  <a:srgbClr val="333333"/>
                </a:solidFill>
                <a:effectLst/>
              </a:rPr>
              <a:t>Stemming is used to normalize words into its base form or root form. For example, celebrates, celebrated and celebrating, all these words are originated with a single root word "celebrate." The big problem with stemming is that sometimes it produces the root word which may not have any meaning.</a:t>
            </a:r>
          </a:p>
          <a:p>
            <a:pPr algn="just"/>
            <a:endParaRPr lang="en-US" b="0" i="0" dirty="0">
              <a:solidFill>
                <a:srgbClr val="333333"/>
              </a:solidFill>
              <a:effectLst/>
            </a:endParaRPr>
          </a:p>
          <a:p>
            <a:pPr algn="just"/>
            <a:r>
              <a:rPr lang="en-US" b="1" i="0" dirty="0">
                <a:solidFill>
                  <a:srgbClr val="333333"/>
                </a:solidFill>
                <a:effectLst/>
              </a:rPr>
              <a:t>For Example,</a:t>
            </a:r>
            <a:r>
              <a:rPr lang="en-US" b="0" i="0" dirty="0">
                <a:solidFill>
                  <a:srgbClr val="333333"/>
                </a:solidFill>
                <a:effectLst/>
              </a:rPr>
              <a:t> intelligence, intelligent, and intelligently, all these words are originated with a single root word "</a:t>
            </a:r>
            <a:r>
              <a:rPr lang="en-US" b="0" i="0" dirty="0" err="1">
                <a:solidFill>
                  <a:srgbClr val="333333"/>
                </a:solidFill>
                <a:effectLst/>
              </a:rPr>
              <a:t>intelligen</a:t>
            </a:r>
            <a:r>
              <a:rPr lang="en-US" b="0" i="0" dirty="0">
                <a:solidFill>
                  <a:srgbClr val="333333"/>
                </a:solidFill>
                <a:effectLst/>
              </a:rPr>
              <a:t>." In English, the word "</a:t>
            </a:r>
            <a:r>
              <a:rPr lang="en-US" b="0" i="0" dirty="0" err="1">
                <a:solidFill>
                  <a:srgbClr val="333333"/>
                </a:solidFill>
                <a:effectLst/>
              </a:rPr>
              <a:t>intelligen</a:t>
            </a:r>
            <a:r>
              <a:rPr lang="en-US" b="0" i="0" dirty="0">
                <a:solidFill>
                  <a:srgbClr val="333333"/>
                </a:solidFill>
                <a:effectLst/>
              </a:rPr>
              <a:t>" do not have any meaning.</a:t>
            </a:r>
          </a:p>
          <a:p>
            <a:pPr algn="just"/>
            <a:endParaRPr lang="en-US" b="0" i="0" dirty="0">
              <a:solidFill>
                <a:srgbClr val="333333"/>
              </a:solidFill>
              <a:effectLst/>
            </a:endParaRPr>
          </a:p>
          <a:p>
            <a:pPr algn="just"/>
            <a:r>
              <a:rPr lang="en-US" b="1" i="0" dirty="0">
                <a:solidFill>
                  <a:srgbClr val="333333"/>
                </a:solidFill>
                <a:effectLst/>
              </a:rPr>
              <a:t>Step 4: Lemmatization</a:t>
            </a:r>
            <a:endParaRPr lang="en-US" b="0" i="0" dirty="0">
              <a:solidFill>
                <a:srgbClr val="333333"/>
              </a:solidFill>
              <a:effectLst/>
            </a:endParaRPr>
          </a:p>
          <a:p>
            <a:pPr algn="just"/>
            <a:r>
              <a:rPr lang="en-US" b="0" i="0" dirty="0">
                <a:solidFill>
                  <a:srgbClr val="333333"/>
                </a:solidFill>
                <a:effectLst/>
              </a:rPr>
              <a:t>Lemmatization is quite similar to the </a:t>
            </a:r>
            <a:r>
              <a:rPr lang="en-US" b="0" i="0" dirty="0" err="1">
                <a:solidFill>
                  <a:srgbClr val="333333"/>
                </a:solidFill>
                <a:effectLst/>
              </a:rPr>
              <a:t>Stamming</a:t>
            </a:r>
            <a:r>
              <a:rPr lang="en-US" b="0" i="0" dirty="0">
                <a:solidFill>
                  <a:srgbClr val="333333"/>
                </a:solidFill>
                <a:effectLst/>
              </a:rPr>
              <a:t>. It is used to group different inflected forms of the word, called Lemma. The main difference between Stemming and lemmatization is that it produces the root word, which has a meaning.</a:t>
            </a:r>
          </a:p>
          <a:p>
            <a:pPr algn="just"/>
            <a:endParaRPr lang="en-US" b="0" i="0" dirty="0">
              <a:solidFill>
                <a:srgbClr val="333333"/>
              </a:solidFill>
              <a:effectLst/>
            </a:endParaRPr>
          </a:p>
          <a:p>
            <a:pPr algn="just"/>
            <a:r>
              <a:rPr lang="en-US" b="1" i="0" dirty="0">
                <a:solidFill>
                  <a:srgbClr val="333333"/>
                </a:solidFill>
                <a:effectLst/>
              </a:rPr>
              <a:t>For example:</a:t>
            </a:r>
            <a:r>
              <a:rPr lang="en-US" b="0" i="0" dirty="0">
                <a:solidFill>
                  <a:srgbClr val="333333"/>
                </a:solidFill>
                <a:effectLst/>
              </a:rPr>
              <a:t> In lemmatization, the words intelligence, intelligent, and intelligently has a root word intelligent, which has a meaning.</a:t>
            </a:r>
          </a:p>
          <a:p>
            <a:pPr algn="just"/>
            <a:endParaRPr lang="en-US" b="0" i="0" dirty="0">
              <a:solidFill>
                <a:srgbClr val="333333"/>
              </a:solidFill>
              <a:effectLst/>
            </a:endParaRPr>
          </a:p>
          <a:p>
            <a:pPr algn="just">
              <a:lnSpc>
                <a:spcPct val="150000"/>
              </a:lnSpc>
            </a:pPr>
            <a:r>
              <a:rPr lang="en-US" b="1" i="0" dirty="0">
                <a:solidFill>
                  <a:srgbClr val="333333"/>
                </a:solidFill>
                <a:effectLst/>
              </a:rPr>
              <a:t>Step 5: Identifying Stop Words</a:t>
            </a:r>
            <a:endParaRPr lang="en-US" b="0" i="0" dirty="0">
              <a:solidFill>
                <a:srgbClr val="333333"/>
              </a:solidFill>
              <a:effectLst/>
            </a:endParaRPr>
          </a:p>
          <a:p>
            <a:pPr algn="just"/>
            <a:r>
              <a:rPr lang="en-US" b="0" i="0" dirty="0">
                <a:solidFill>
                  <a:srgbClr val="333333"/>
                </a:solidFill>
                <a:effectLst/>
              </a:rPr>
              <a:t>In English, there are a lot of words that appear very frequently like "is", "and", "the", and "a". NLP pipelines will flag these words as stop words. </a:t>
            </a:r>
            <a:r>
              <a:rPr lang="en-US" b="1" i="0" dirty="0">
                <a:solidFill>
                  <a:srgbClr val="333333"/>
                </a:solidFill>
                <a:effectLst/>
              </a:rPr>
              <a:t>Stop words</a:t>
            </a:r>
            <a:r>
              <a:rPr lang="en-US" b="0" i="0" dirty="0">
                <a:solidFill>
                  <a:srgbClr val="333333"/>
                </a:solidFill>
                <a:effectLst/>
              </a:rPr>
              <a:t> might be filtered out before doing any statistical analysis.</a:t>
            </a:r>
          </a:p>
          <a:p>
            <a:pPr algn="just"/>
            <a:endParaRPr lang="en-US" b="1" i="0" dirty="0">
              <a:solidFill>
                <a:srgbClr val="333333"/>
              </a:solidFill>
              <a:effectLst/>
            </a:endParaRPr>
          </a:p>
          <a:p>
            <a:pPr algn="just"/>
            <a:r>
              <a:rPr lang="en-US" b="1" i="0" dirty="0">
                <a:solidFill>
                  <a:srgbClr val="333333"/>
                </a:solidFill>
                <a:effectLst/>
              </a:rPr>
              <a:t>Example:</a:t>
            </a:r>
            <a:r>
              <a:rPr lang="en-US" b="0" i="0" dirty="0">
                <a:solidFill>
                  <a:srgbClr val="333333"/>
                </a:solidFill>
                <a:effectLst/>
              </a:rPr>
              <a:t> He </a:t>
            </a:r>
            <a:r>
              <a:rPr lang="en-US" b="1" i="0" dirty="0">
                <a:solidFill>
                  <a:srgbClr val="333333"/>
                </a:solidFill>
                <a:effectLst/>
              </a:rPr>
              <a:t>is a</a:t>
            </a:r>
            <a:r>
              <a:rPr lang="en-US" b="0" i="0" dirty="0">
                <a:solidFill>
                  <a:srgbClr val="333333"/>
                </a:solidFill>
                <a:effectLst/>
              </a:rPr>
              <a:t> good boy.</a:t>
            </a:r>
          </a:p>
          <a:p>
            <a:pPr algn="just"/>
            <a:r>
              <a:rPr lang="en-US" b="0" i="0" dirty="0">
                <a:solidFill>
                  <a:srgbClr val="333333"/>
                </a:solidFill>
                <a:effectLst/>
              </a:rPr>
              <a:t>Note: When you are building a rock band search engine, then you do not ignore the word "The."</a:t>
            </a:r>
          </a:p>
          <a:p>
            <a:endParaRPr lang="en-IN" dirty="0"/>
          </a:p>
        </p:txBody>
      </p:sp>
    </p:spTree>
    <p:extLst>
      <p:ext uri="{BB962C8B-B14F-4D97-AF65-F5344CB8AC3E}">
        <p14:creationId xmlns:p14="http://schemas.microsoft.com/office/powerpoint/2010/main" val="2565951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DB23E6-FD3F-0821-6028-54174A7349AF}"/>
              </a:ext>
            </a:extLst>
          </p:cNvPr>
          <p:cNvSpPr txBox="1"/>
          <p:nvPr/>
        </p:nvSpPr>
        <p:spPr>
          <a:xfrm>
            <a:off x="144379" y="259882"/>
            <a:ext cx="11829448" cy="6281848"/>
          </a:xfrm>
          <a:prstGeom prst="rect">
            <a:avLst/>
          </a:prstGeom>
          <a:noFill/>
        </p:spPr>
        <p:txBody>
          <a:bodyPr wrap="square" rtlCol="0">
            <a:spAutoFit/>
          </a:bodyPr>
          <a:lstStyle/>
          <a:p>
            <a:pPr>
              <a:lnSpc>
                <a:spcPct val="150000"/>
              </a:lnSpc>
            </a:pPr>
            <a:r>
              <a:rPr lang="en-US" b="1" i="0" dirty="0">
                <a:solidFill>
                  <a:srgbClr val="333333"/>
                </a:solidFill>
                <a:effectLst/>
              </a:rPr>
              <a:t>Step 6: Dependency Parsing</a:t>
            </a:r>
            <a:endParaRPr lang="en-US" b="0" i="0" dirty="0">
              <a:solidFill>
                <a:srgbClr val="333333"/>
              </a:solidFill>
              <a:effectLst/>
            </a:endParaRPr>
          </a:p>
          <a:p>
            <a:pPr>
              <a:lnSpc>
                <a:spcPct val="150000"/>
              </a:lnSpc>
            </a:pPr>
            <a:r>
              <a:rPr lang="en-US" b="0" i="0" dirty="0">
                <a:solidFill>
                  <a:srgbClr val="333333"/>
                </a:solidFill>
                <a:effectLst/>
              </a:rPr>
              <a:t>Dependency Parsing is used to find that how all the words in the sentence are related to each other.</a:t>
            </a:r>
          </a:p>
          <a:p>
            <a:pPr>
              <a:lnSpc>
                <a:spcPct val="150000"/>
              </a:lnSpc>
            </a:pPr>
            <a:r>
              <a:rPr lang="en-US" b="1" i="0" dirty="0">
                <a:solidFill>
                  <a:srgbClr val="333333"/>
                </a:solidFill>
                <a:effectLst/>
              </a:rPr>
              <a:t>Step 7: POS tags</a:t>
            </a:r>
            <a:endParaRPr lang="en-US" b="0" i="0" dirty="0">
              <a:solidFill>
                <a:srgbClr val="333333"/>
              </a:solidFill>
              <a:effectLst/>
            </a:endParaRPr>
          </a:p>
          <a:p>
            <a:pPr>
              <a:lnSpc>
                <a:spcPct val="150000"/>
              </a:lnSpc>
            </a:pPr>
            <a:r>
              <a:rPr lang="en-US" b="0" i="0" dirty="0">
                <a:solidFill>
                  <a:srgbClr val="333333"/>
                </a:solidFill>
                <a:effectLst/>
              </a:rPr>
              <a:t>POS stands for parts of speech, which includes Noun, verb, adverb, and Adjective. It indicates that how a word functions with its meaning as well as grammatically within the sentences. A word has one or more parts of speech based on the context in which it is used.</a:t>
            </a:r>
          </a:p>
          <a:p>
            <a:pPr>
              <a:lnSpc>
                <a:spcPct val="150000"/>
              </a:lnSpc>
            </a:pPr>
            <a:r>
              <a:rPr lang="en-US" b="1" i="0" dirty="0">
                <a:solidFill>
                  <a:srgbClr val="333333"/>
                </a:solidFill>
                <a:effectLst/>
              </a:rPr>
              <a:t>Example: "Google"</a:t>
            </a:r>
            <a:r>
              <a:rPr lang="en-US" b="0" i="0" dirty="0">
                <a:solidFill>
                  <a:srgbClr val="333333"/>
                </a:solidFill>
                <a:effectLst/>
              </a:rPr>
              <a:t> something on the Internet.</a:t>
            </a:r>
          </a:p>
          <a:p>
            <a:pPr>
              <a:lnSpc>
                <a:spcPct val="150000"/>
              </a:lnSpc>
            </a:pPr>
            <a:r>
              <a:rPr lang="en-US" b="0" i="0" dirty="0">
                <a:solidFill>
                  <a:srgbClr val="333333"/>
                </a:solidFill>
                <a:effectLst/>
              </a:rPr>
              <a:t>In the above example, Google is used as a verb, although it is a proper noun.</a:t>
            </a:r>
          </a:p>
          <a:p>
            <a:pPr>
              <a:lnSpc>
                <a:spcPct val="150000"/>
              </a:lnSpc>
            </a:pPr>
            <a:r>
              <a:rPr lang="en-US" b="1" i="0" dirty="0">
                <a:solidFill>
                  <a:srgbClr val="333333"/>
                </a:solidFill>
                <a:effectLst/>
              </a:rPr>
              <a:t>Step 8: Named Entity Recognition (NER)</a:t>
            </a:r>
            <a:endParaRPr lang="en-US" b="0" i="0" dirty="0">
              <a:solidFill>
                <a:srgbClr val="333333"/>
              </a:solidFill>
              <a:effectLst/>
            </a:endParaRPr>
          </a:p>
          <a:p>
            <a:pPr>
              <a:lnSpc>
                <a:spcPct val="150000"/>
              </a:lnSpc>
            </a:pPr>
            <a:r>
              <a:rPr lang="en-US" b="0" i="0" dirty="0">
                <a:solidFill>
                  <a:srgbClr val="333333"/>
                </a:solidFill>
                <a:effectLst/>
              </a:rPr>
              <a:t>Named Entity Recognition (NER) is the process of detecting the named entity such as person name, movie name, organization name, or location.</a:t>
            </a:r>
          </a:p>
          <a:p>
            <a:pPr>
              <a:lnSpc>
                <a:spcPct val="150000"/>
              </a:lnSpc>
            </a:pPr>
            <a:r>
              <a:rPr lang="en-US" b="1" i="0" dirty="0">
                <a:solidFill>
                  <a:srgbClr val="333333"/>
                </a:solidFill>
                <a:effectLst/>
              </a:rPr>
              <a:t>Example: Steve Jobs</a:t>
            </a:r>
            <a:r>
              <a:rPr lang="en-US" b="0" i="0" dirty="0">
                <a:solidFill>
                  <a:srgbClr val="333333"/>
                </a:solidFill>
                <a:effectLst/>
              </a:rPr>
              <a:t> introduced iPhone at the Macworld Conference in San Francisco, California.</a:t>
            </a:r>
          </a:p>
          <a:p>
            <a:pPr>
              <a:lnSpc>
                <a:spcPct val="150000"/>
              </a:lnSpc>
            </a:pPr>
            <a:r>
              <a:rPr lang="en-US" b="1" i="0" dirty="0">
                <a:solidFill>
                  <a:srgbClr val="333333"/>
                </a:solidFill>
                <a:effectLst/>
              </a:rPr>
              <a:t>Step 9: Chunking</a:t>
            </a:r>
            <a:endParaRPr lang="en-US" b="0" i="0" dirty="0">
              <a:solidFill>
                <a:srgbClr val="333333"/>
              </a:solidFill>
              <a:effectLst/>
            </a:endParaRPr>
          </a:p>
          <a:p>
            <a:pPr>
              <a:lnSpc>
                <a:spcPct val="150000"/>
              </a:lnSpc>
            </a:pPr>
            <a:r>
              <a:rPr lang="en-US" b="0" i="0" dirty="0">
                <a:solidFill>
                  <a:srgbClr val="333333"/>
                </a:solidFill>
                <a:effectLst/>
              </a:rPr>
              <a:t>Chunking is used to collect the individual piece of information and grouping them into bigger pieces of sentences.</a:t>
            </a:r>
          </a:p>
          <a:p>
            <a:pPr>
              <a:lnSpc>
                <a:spcPct val="150000"/>
              </a:lnSpc>
            </a:pPr>
            <a:endParaRPr lang="en-IN" dirty="0"/>
          </a:p>
        </p:txBody>
      </p:sp>
    </p:spTree>
    <p:extLst>
      <p:ext uri="{BB962C8B-B14F-4D97-AF65-F5344CB8AC3E}">
        <p14:creationId xmlns:p14="http://schemas.microsoft.com/office/powerpoint/2010/main" val="3739706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58DB7A-9D49-FA93-39D9-39DC3166E8FA}"/>
              </a:ext>
            </a:extLst>
          </p:cNvPr>
          <p:cNvSpPr txBox="1"/>
          <p:nvPr/>
        </p:nvSpPr>
        <p:spPr>
          <a:xfrm>
            <a:off x="231006" y="182880"/>
            <a:ext cx="11733196" cy="5724644"/>
          </a:xfrm>
          <a:prstGeom prst="rect">
            <a:avLst/>
          </a:prstGeom>
          <a:noFill/>
        </p:spPr>
        <p:txBody>
          <a:bodyPr wrap="square" rtlCol="0">
            <a:spAutoFit/>
          </a:bodyPr>
          <a:lstStyle/>
          <a:p>
            <a:pPr algn="just"/>
            <a:r>
              <a:rPr lang="en-US" sz="2400" b="1" i="0" dirty="0">
                <a:effectLst/>
              </a:rPr>
              <a:t>NLP Libraries :</a:t>
            </a:r>
          </a:p>
          <a:p>
            <a:pPr marL="285750" indent="-285750">
              <a:lnSpc>
                <a:spcPct val="200000"/>
              </a:lnSpc>
              <a:buFont typeface="Wingdings" panose="05000000000000000000" pitchFamily="2" charset="2"/>
              <a:buChar char="ü"/>
            </a:pPr>
            <a:r>
              <a:rPr lang="en-US" b="1" i="0" dirty="0">
                <a:solidFill>
                  <a:srgbClr val="333333"/>
                </a:solidFill>
                <a:effectLst/>
              </a:rPr>
              <a:t>Scikit-learn:</a:t>
            </a:r>
            <a:r>
              <a:rPr lang="en-US" b="0" i="0" dirty="0">
                <a:solidFill>
                  <a:srgbClr val="333333"/>
                </a:solidFill>
                <a:effectLst/>
              </a:rPr>
              <a:t> It provides a wide range of algorithms for building machine learning models in Python.</a:t>
            </a:r>
          </a:p>
          <a:p>
            <a:pPr marL="285750" indent="-285750">
              <a:lnSpc>
                <a:spcPct val="200000"/>
              </a:lnSpc>
              <a:buFont typeface="Wingdings" panose="05000000000000000000" pitchFamily="2" charset="2"/>
              <a:buChar char="ü"/>
            </a:pPr>
            <a:r>
              <a:rPr lang="en-US" b="1" i="0" dirty="0">
                <a:solidFill>
                  <a:srgbClr val="333333"/>
                </a:solidFill>
                <a:effectLst/>
              </a:rPr>
              <a:t>Natural language Toolkit (NLTK):</a:t>
            </a:r>
            <a:r>
              <a:rPr lang="en-US" b="0" i="0" dirty="0">
                <a:solidFill>
                  <a:srgbClr val="333333"/>
                </a:solidFill>
                <a:effectLst/>
              </a:rPr>
              <a:t> NLTK is a complete toolkit for all NLP techniques.</a:t>
            </a:r>
          </a:p>
          <a:p>
            <a:pPr marL="285750" indent="-285750">
              <a:lnSpc>
                <a:spcPct val="200000"/>
              </a:lnSpc>
              <a:buFont typeface="Wingdings" panose="05000000000000000000" pitchFamily="2" charset="2"/>
              <a:buChar char="ü"/>
            </a:pPr>
            <a:r>
              <a:rPr lang="en-US" b="1" i="0" dirty="0">
                <a:solidFill>
                  <a:srgbClr val="333333"/>
                </a:solidFill>
                <a:effectLst/>
              </a:rPr>
              <a:t>Pattern:</a:t>
            </a:r>
            <a:r>
              <a:rPr lang="en-US" b="0" i="0" dirty="0">
                <a:solidFill>
                  <a:srgbClr val="333333"/>
                </a:solidFill>
                <a:effectLst/>
              </a:rPr>
              <a:t> It is a web mining module for NLP and machine learning.</a:t>
            </a:r>
          </a:p>
          <a:p>
            <a:pPr marL="285750" indent="-285750">
              <a:lnSpc>
                <a:spcPct val="200000"/>
              </a:lnSpc>
              <a:buFont typeface="Wingdings" panose="05000000000000000000" pitchFamily="2" charset="2"/>
              <a:buChar char="ü"/>
            </a:pPr>
            <a:r>
              <a:rPr lang="en-US" b="1" i="0" dirty="0" err="1">
                <a:solidFill>
                  <a:srgbClr val="333333"/>
                </a:solidFill>
                <a:effectLst/>
              </a:rPr>
              <a:t>TextBlob</a:t>
            </a:r>
            <a:r>
              <a:rPr lang="en-US" b="1" i="0" dirty="0">
                <a:solidFill>
                  <a:srgbClr val="333333"/>
                </a:solidFill>
                <a:effectLst/>
              </a:rPr>
              <a:t>:</a:t>
            </a:r>
            <a:r>
              <a:rPr lang="en-US" b="0" i="0" dirty="0">
                <a:solidFill>
                  <a:srgbClr val="333333"/>
                </a:solidFill>
                <a:effectLst/>
              </a:rPr>
              <a:t> It provides an easy interface to learn basic NLP tasks like sentiment analysis, noun phrase extraction, or pos-tagging.</a:t>
            </a:r>
          </a:p>
          <a:p>
            <a:pPr marL="285750" indent="-285750">
              <a:lnSpc>
                <a:spcPct val="200000"/>
              </a:lnSpc>
              <a:buFont typeface="Wingdings" panose="05000000000000000000" pitchFamily="2" charset="2"/>
              <a:buChar char="ü"/>
            </a:pPr>
            <a:r>
              <a:rPr lang="en-US" b="1" i="0" dirty="0" err="1">
                <a:solidFill>
                  <a:srgbClr val="333333"/>
                </a:solidFill>
                <a:effectLst/>
              </a:rPr>
              <a:t>Quepy</a:t>
            </a:r>
            <a:r>
              <a:rPr lang="en-US" b="1" i="0" dirty="0">
                <a:solidFill>
                  <a:srgbClr val="333333"/>
                </a:solidFill>
                <a:effectLst/>
              </a:rPr>
              <a:t>:</a:t>
            </a:r>
            <a:r>
              <a:rPr lang="en-US" b="0" i="0" dirty="0">
                <a:solidFill>
                  <a:srgbClr val="333333"/>
                </a:solidFill>
                <a:effectLst/>
              </a:rPr>
              <a:t> </a:t>
            </a:r>
            <a:r>
              <a:rPr lang="en-US" b="0" i="0" dirty="0" err="1">
                <a:solidFill>
                  <a:srgbClr val="333333"/>
                </a:solidFill>
                <a:effectLst/>
              </a:rPr>
              <a:t>Quepy</a:t>
            </a:r>
            <a:r>
              <a:rPr lang="en-US" b="0" i="0" dirty="0">
                <a:solidFill>
                  <a:srgbClr val="333333"/>
                </a:solidFill>
                <a:effectLst/>
              </a:rPr>
              <a:t> is used to transform natural language questions into queries in a database query language.</a:t>
            </a:r>
          </a:p>
          <a:p>
            <a:pPr marL="285750" indent="-285750">
              <a:lnSpc>
                <a:spcPct val="200000"/>
              </a:lnSpc>
              <a:buFont typeface="Wingdings" panose="05000000000000000000" pitchFamily="2" charset="2"/>
              <a:buChar char="ü"/>
            </a:pPr>
            <a:r>
              <a:rPr lang="en-US" b="1" i="0" dirty="0" err="1">
                <a:solidFill>
                  <a:srgbClr val="333333"/>
                </a:solidFill>
                <a:effectLst/>
              </a:rPr>
              <a:t>SpaCy</a:t>
            </a:r>
            <a:r>
              <a:rPr lang="en-US" b="1" i="0" dirty="0">
                <a:solidFill>
                  <a:srgbClr val="333333"/>
                </a:solidFill>
                <a:effectLst/>
              </a:rPr>
              <a:t>:</a:t>
            </a:r>
            <a:r>
              <a:rPr lang="en-US" b="0" i="0" dirty="0">
                <a:solidFill>
                  <a:srgbClr val="333333"/>
                </a:solidFill>
                <a:effectLst/>
              </a:rPr>
              <a:t> </a:t>
            </a:r>
            <a:r>
              <a:rPr lang="en-US" b="0" i="0" dirty="0" err="1">
                <a:solidFill>
                  <a:srgbClr val="333333"/>
                </a:solidFill>
                <a:effectLst/>
              </a:rPr>
              <a:t>SpaCy</a:t>
            </a:r>
            <a:r>
              <a:rPr lang="en-US" b="0" i="0" dirty="0">
                <a:solidFill>
                  <a:srgbClr val="333333"/>
                </a:solidFill>
                <a:effectLst/>
              </a:rPr>
              <a:t> is an open-source NLP library which is used for Data Extraction, Data Analysis, Sentiment Analysis, and Text Summarization.</a:t>
            </a:r>
          </a:p>
          <a:p>
            <a:pPr marL="285750" indent="-285750">
              <a:lnSpc>
                <a:spcPct val="200000"/>
              </a:lnSpc>
              <a:buFont typeface="Wingdings" panose="05000000000000000000" pitchFamily="2" charset="2"/>
              <a:buChar char="ü"/>
            </a:pPr>
            <a:r>
              <a:rPr lang="en-US" b="1" i="0" dirty="0" err="1">
                <a:solidFill>
                  <a:srgbClr val="333333"/>
                </a:solidFill>
                <a:effectLst/>
              </a:rPr>
              <a:t>Gensim</a:t>
            </a:r>
            <a:r>
              <a:rPr lang="en-US" b="1" i="0" dirty="0">
                <a:solidFill>
                  <a:srgbClr val="333333"/>
                </a:solidFill>
                <a:effectLst/>
              </a:rPr>
              <a:t>:</a:t>
            </a:r>
            <a:r>
              <a:rPr lang="en-US" b="0" i="0" dirty="0">
                <a:solidFill>
                  <a:srgbClr val="333333"/>
                </a:solidFill>
                <a:effectLst/>
              </a:rPr>
              <a:t> </a:t>
            </a:r>
            <a:r>
              <a:rPr lang="en-US" b="0" i="0" dirty="0" err="1">
                <a:solidFill>
                  <a:srgbClr val="333333"/>
                </a:solidFill>
                <a:effectLst/>
              </a:rPr>
              <a:t>Gensim</a:t>
            </a:r>
            <a:r>
              <a:rPr lang="en-US" b="0" i="0" dirty="0">
                <a:solidFill>
                  <a:srgbClr val="333333"/>
                </a:solidFill>
                <a:effectLst/>
              </a:rPr>
              <a:t> works with large datasets and processes data streams.</a:t>
            </a:r>
          </a:p>
          <a:p>
            <a:endParaRPr lang="en-IN" dirty="0"/>
          </a:p>
        </p:txBody>
      </p:sp>
    </p:spTree>
    <p:extLst>
      <p:ext uri="{BB962C8B-B14F-4D97-AF65-F5344CB8AC3E}">
        <p14:creationId xmlns:p14="http://schemas.microsoft.com/office/powerpoint/2010/main" val="33470134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553B70-A569-6420-0379-80B4072AC22A}"/>
              </a:ext>
            </a:extLst>
          </p:cNvPr>
          <p:cNvSpPr txBox="1"/>
          <p:nvPr/>
        </p:nvSpPr>
        <p:spPr>
          <a:xfrm>
            <a:off x="683394" y="2705956"/>
            <a:ext cx="11887199" cy="2062103"/>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sz="3200" b="1" i="0" dirty="0">
                <a:solidFill>
                  <a:srgbClr val="292929"/>
                </a:solidFill>
                <a:effectLst/>
                <a:latin typeface="sohne"/>
              </a:rPr>
              <a:t>How to identify Spam using Natural Language Processing (NLP)?</a:t>
            </a:r>
          </a:p>
          <a:p>
            <a:endParaRPr lang="en-IN" sz="3200" dirty="0"/>
          </a:p>
          <a:p>
            <a:endParaRPr lang="en-IN" sz="3200" dirty="0"/>
          </a:p>
          <a:p>
            <a:endParaRPr lang="en-IN" sz="3200" dirty="0"/>
          </a:p>
        </p:txBody>
      </p:sp>
    </p:spTree>
    <p:extLst>
      <p:ext uri="{BB962C8B-B14F-4D97-AF65-F5344CB8AC3E}">
        <p14:creationId xmlns:p14="http://schemas.microsoft.com/office/powerpoint/2010/main" val="3179539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13104E-FCED-7DA5-7D2B-80733664FC8C}"/>
              </a:ext>
            </a:extLst>
          </p:cNvPr>
          <p:cNvSpPr txBox="1"/>
          <p:nvPr/>
        </p:nvSpPr>
        <p:spPr>
          <a:xfrm>
            <a:off x="125128" y="125128"/>
            <a:ext cx="11858325" cy="5689378"/>
          </a:xfrm>
          <a:prstGeom prst="rect">
            <a:avLst/>
          </a:prstGeom>
          <a:noFill/>
        </p:spPr>
        <p:txBody>
          <a:bodyPr wrap="square" rtlCol="0">
            <a:spAutoFit/>
          </a:bodyPr>
          <a:lstStyle/>
          <a:p>
            <a:r>
              <a:rPr lang="en-US" sz="2800" b="1" i="0" dirty="0">
                <a:effectLst/>
              </a:rPr>
              <a:t>Email Spam Detection using Natural Language Processing with Python</a:t>
            </a:r>
          </a:p>
          <a:p>
            <a:endParaRPr lang="en-IN" sz="2800" b="1" dirty="0"/>
          </a:p>
          <a:p>
            <a:pPr marL="285750" indent="-285750">
              <a:lnSpc>
                <a:spcPct val="250000"/>
              </a:lnSpc>
              <a:buFont typeface="Wingdings" panose="05000000000000000000" pitchFamily="2" charset="2"/>
              <a:buChar char="ü"/>
            </a:pPr>
            <a:r>
              <a:rPr lang="en-US" b="0" i="0" dirty="0">
                <a:solidFill>
                  <a:srgbClr val="292929"/>
                </a:solidFill>
                <a:effectLst/>
              </a:rPr>
              <a:t>Humans master millions of words, but computationally speaking: how can we manipulate large amounts of text using programming techniques?</a:t>
            </a:r>
          </a:p>
          <a:p>
            <a:pPr marL="285750" indent="-285750">
              <a:lnSpc>
                <a:spcPct val="250000"/>
              </a:lnSpc>
              <a:buFont typeface="Wingdings" panose="05000000000000000000" pitchFamily="2" charset="2"/>
              <a:buChar char="ü"/>
            </a:pPr>
            <a:endParaRPr lang="en-US" dirty="0">
              <a:solidFill>
                <a:srgbClr val="292929"/>
              </a:solidFill>
            </a:endParaRPr>
          </a:p>
          <a:p>
            <a:pPr marL="285750" indent="-285750">
              <a:lnSpc>
                <a:spcPct val="250000"/>
              </a:lnSpc>
              <a:buFont typeface="Wingdings" panose="05000000000000000000" pitchFamily="2" charset="2"/>
              <a:buChar char="ü"/>
            </a:pPr>
            <a:r>
              <a:rPr lang="en-US" b="0" i="0" dirty="0">
                <a:solidFill>
                  <a:srgbClr val="292929"/>
                </a:solidFill>
                <a:effectLst/>
              </a:rPr>
              <a:t>This will focus on how computer systems can analyze and interpret texts, using the Natural Language Processing (NLP). For that, you should install Natural Language Toolkit, you can do it from </a:t>
            </a:r>
            <a:r>
              <a:rPr lang="en-US" b="0" i="0" u="sng" dirty="0">
                <a:effectLst/>
                <a:hlinkClick r:id="rId2"/>
              </a:rPr>
              <a:t>http://nltk.org</a:t>
            </a:r>
            <a:r>
              <a:rPr lang="en-US" b="0" i="0" dirty="0">
                <a:solidFill>
                  <a:srgbClr val="292929"/>
                </a:solidFill>
                <a:effectLst/>
              </a:rPr>
              <a:t>. Instructions are available on the cited website along with details of associated packages that need to be installed as well, including Python itself, which is also freely available.</a:t>
            </a:r>
            <a:endParaRPr lang="en-IN" b="1" dirty="0"/>
          </a:p>
        </p:txBody>
      </p:sp>
    </p:spTree>
    <p:extLst>
      <p:ext uri="{BB962C8B-B14F-4D97-AF65-F5344CB8AC3E}">
        <p14:creationId xmlns:p14="http://schemas.microsoft.com/office/powerpoint/2010/main" val="964412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530516-8D5E-CEB4-E5BC-329F04E76B71}"/>
              </a:ext>
            </a:extLst>
          </p:cNvPr>
          <p:cNvSpPr txBox="1"/>
          <p:nvPr/>
        </p:nvSpPr>
        <p:spPr>
          <a:xfrm>
            <a:off x="154004" y="144379"/>
            <a:ext cx="11829449" cy="5586145"/>
          </a:xfrm>
          <a:prstGeom prst="rect">
            <a:avLst/>
          </a:prstGeom>
          <a:noFill/>
        </p:spPr>
        <p:txBody>
          <a:bodyPr wrap="square" rtlCol="0">
            <a:spAutoFit/>
          </a:bodyPr>
          <a:lstStyle/>
          <a:p>
            <a:pPr algn="l"/>
            <a:r>
              <a:rPr lang="en-US" sz="2400" b="1" i="0" dirty="0">
                <a:solidFill>
                  <a:srgbClr val="292929"/>
                </a:solidFill>
                <a:effectLst/>
              </a:rPr>
              <a:t>LANGUAGE PROCCESS IN PYTHON:</a:t>
            </a:r>
          </a:p>
          <a:p>
            <a:pPr marL="285750" indent="-285750" algn="l">
              <a:lnSpc>
                <a:spcPct val="250000"/>
              </a:lnSpc>
              <a:buFont typeface="Wingdings" panose="05000000000000000000" pitchFamily="2" charset="2"/>
              <a:buChar char="ü"/>
            </a:pPr>
            <a:r>
              <a:rPr lang="en-US" b="0" i="0" dirty="0">
                <a:solidFill>
                  <a:srgbClr val="292929"/>
                </a:solidFill>
                <a:effectLst/>
              </a:rPr>
              <a:t>The purpose of this case study is to show you how to detect spam in SMS.</a:t>
            </a:r>
          </a:p>
          <a:p>
            <a:pPr marL="285750" indent="-285750" algn="l">
              <a:lnSpc>
                <a:spcPct val="250000"/>
              </a:lnSpc>
              <a:buFont typeface="Wingdings" panose="05000000000000000000" pitchFamily="2" charset="2"/>
              <a:buChar char="ü"/>
            </a:pPr>
            <a:r>
              <a:rPr lang="en-US" b="0" i="0" dirty="0">
                <a:solidFill>
                  <a:srgbClr val="292929"/>
                </a:solidFill>
                <a:effectLst/>
              </a:rPr>
              <a:t>For that, we use a dataset from the </a:t>
            </a:r>
            <a:r>
              <a:rPr lang="en-US" b="1" i="0" u="sng" dirty="0">
                <a:solidFill>
                  <a:srgbClr val="292929"/>
                </a:solidFill>
                <a:effectLst/>
                <a:hlinkClick r:id="rId2"/>
              </a:rPr>
              <a:t>UCI datasets</a:t>
            </a:r>
            <a:r>
              <a:rPr lang="en-US" b="0" i="0" dirty="0">
                <a:solidFill>
                  <a:srgbClr val="292929"/>
                </a:solidFill>
                <a:effectLst/>
              </a:rPr>
              <a:t>, which is a public set that contain SMS labelled messages that have been collected for mobile phone spam research. It has one collection composed by 5.574 SMS phone messages in English, tagged according being legitimate (ham) or spam.</a:t>
            </a:r>
          </a:p>
          <a:p>
            <a:pPr marL="285750" indent="-285750" algn="l">
              <a:lnSpc>
                <a:spcPct val="250000"/>
              </a:lnSpc>
              <a:buFont typeface="Wingdings" panose="05000000000000000000" pitchFamily="2" charset="2"/>
              <a:buChar char="ü"/>
            </a:pPr>
            <a:r>
              <a:rPr lang="en-US" b="0" i="0" dirty="0">
                <a:solidFill>
                  <a:srgbClr val="292929"/>
                </a:solidFill>
                <a:effectLst/>
              </a:rPr>
              <a:t>Therefore, we will train a model to learn to automatically discriminate between ham / spam. Then we will use “test data” to test the model. Finally to evaluate if our model is efficient, we will calculate Accuracy, Classification report and Confusion Matrix.</a:t>
            </a:r>
          </a:p>
          <a:p>
            <a:endParaRPr lang="en-IN" dirty="0"/>
          </a:p>
        </p:txBody>
      </p:sp>
    </p:spTree>
    <p:extLst>
      <p:ext uri="{BB962C8B-B14F-4D97-AF65-F5344CB8AC3E}">
        <p14:creationId xmlns:p14="http://schemas.microsoft.com/office/powerpoint/2010/main" val="7215910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99320B-D0C9-1312-47F2-D83186FC63CE}"/>
              </a:ext>
            </a:extLst>
          </p:cNvPr>
          <p:cNvSpPr txBox="1"/>
          <p:nvPr/>
        </p:nvSpPr>
        <p:spPr>
          <a:xfrm>
            <a:off x="202131" y="192505"/>
            <a:ext cx="11848698" cy="6555641"/>
          </a:xfrm>
          <a:prstGeom prst="rect">
            <a:avLst/>
          </a:prstGeom>
          <a:noFill/>
        </p:spPr>
        <p:txBody>
          <a:bodyPr wrap="square" rtlCol="0">
            <a:spAutoFit/>
          </a:bodyPr>
          <a:lstStyle/>
          <a:p>
            <a:r>
              <a:rPr lang="en-IN" sz="2400" b="1" i="0" dirty="0">
                <a:solidFill>
                  <a:srgbClr val="292929"/>
                </a:solidFill>
                <a:effectLst/>
              </a:rPr>
              <a:t>Exploratory Data Analysis:</a:t>
            </a:r>
          </a:p>
          <a:p>
            <a:r>
              <a:rPr lang="en-IN" dirty="0"/>
              <a:t># Import library</a:t>
            </a:r>
          </a:p>
          <a:p>
            <a:endParaRPr lang="en-IN" dirty="0"/>
          </a:p>
          <a:p>
            <a:r>
              <a:rPr lang="en-IN" dirty="0"/>
              <a:t>import pandas as pd</a:t>
            </a:r>
          </a:p>
          <a:p>
            <a:r>
              <a:rPr lang="en-IN" dirty="0"/>
              <a:t>import </a:t>
            </a:r>
            <a:r>
              <a:rPr lang="en-IN" dirty="0" err="1"/>
              <a:t>numpy</a:t>
            </a:r>
            <a:r>
              <a:rPr lang="en-IN" dirty="0"/>
              <a:t> as np</a:t>
            </a:r>
          </a:p>
          <a:p>
            <a:r>
              <a:rPr lang="en-IN" dirty="0"/>
              <a:t>import string</a:t>
            </a:r>
          </a:p>
          <a:p>
            <a:r>
              <a:rPr lang="en-IN" dirty="0"/>
              <a:t>import seaborn as </a:t>
            </a:r>
            <a:r>
              <a:rPr lang="en-IN" dirty="0" err="1"/>
              <a:t>sns</a:t>
            </a:r>
            <a:endParaRPr lang="en-IN" dirty="0"/>
          </a:p>
          <a:p>
            <a:r>
              <a:rPr lang="en-IN" dirty="0"/>
              <a:t>import </a:t>
            </a:r>
            <a:r>
              <a:rPr lang="en-IN" dirty="0" err="1"/>
              <a:t>matplotlib.pyplot</a:t>
            </a:r>
            <a:r>
              <a:rPr lang="en-IN" dirty="0"/>
              <a:t> as </a:t>
            </a:r>
            <a:r>
              <a:rPr lang="en-IN" dirty="0" err="1"/>
              <a:t>plt</a:t>
            </a:r>
            <a:endParaRPr lang="en-IN" dirty="0"/>
          </a:p>
          <a:p>
            <a:r>
              <a:rPr lang="en-IN" dirty="0"/>
              <a:t>from </a:t>
            </a:r>
            <a:r>
              <a:rPr lang="en-IN" dirty="0" err="1"/>
              <a:t>nltk.corpus</a:t>
            </a:r>
            <a:r>
              <a:rPr lang="en-IN" dirty="0"/>
              <a:t> import </a:t>
            </a:r>
            <a:r>
              <a:rPr lang="en-IN" dirty="0" err="1"/>
              <a:t>stopwords</a:t>
            </a:r>
            <a:endParaRPr lang="en-IN" dirty="0"/>
          </a:p>
          <a:p>
            <a:r>
              <a:rPr lang="en-IN" dirty="0"/>
              <a:t>from </a:t>
            </a:r>
            <a:r>
              <a:rPr lang="en-IN" dirty="0" err="1"/>
              <a:t>sklearn.feature_extraction.text</a:t>
            </a:r>
            <a:r>
              <a:rPr lang="en-IN" dirty="0"/>
              <a:t> import </a:t>
            </a:r>
            <a:r>
              <a:rPr lang="en-IN" dirty="0" err="1"/>
              <a:t>CountVectorizer</a:t>
            </a:r>
            <a:endParaRPr lang="en-IN" dirty="0"/>
          </a:p>
          <a:p>
            <a:r>
              <a:rPr lang="en-IN" dirty="0"/>
              <a:t>from </a:t>
            </a:r>
            <a:r>
              <a:rPr lang="en-IN" dirty="0" err="1"/>
              <a:t>sklearn.feature_extraction.text</a:t>
            </a:r>
            <a:r>
              <a:rPr lang="en-IN" dirty="0"/>
              <a:t> import </a:t>
            </a:r>
            <a:r>
              <a:rPr lang="en-IN" dirty="0" err="1"/>
              <a:t>TfidfTransformer</a:t>
            </a:r>
            <a:endParaRPr lang="en-IN" dirty="0"/>
          </a:p>
          <a:p>
            <a:r>
              <a:rPr lang="en-IN" dirty="0"/>
              <a:t>from </a:t>
            </a:r>
            <a:r>
              <a:rPr lang="en-IN" dirty="0" err="1"/>
              <a:t>sklearn.model_selection</a:t>
            </a:r>
            <a:r>
              <a:rPr lang="en-IN" dirty="0"/>
              <a:t> import </a:t>
            </a:r>
            <a:r>
              <a:rPr lang="en-IN" dirty="0" err="1"/>
              <a:t>train_test_split</a:t>
            </a:r>
            <a:endParaRPr lang="en-IN" dirty="0"/>
          </a:p>
          <a:p>
            <a:r>
              <a:rPr lang="en-IN" dirty="0"/>
              <a:t>from </a:t>
            </a:r>
            <a:r>
              <a:rPr lang="en-IN" dirty="0" err="1"/>
              <a:t>sklearn.svm</a:t>
            </a:r>
            <a:r>
              <a:rPr lang="en-IN" dirty="0"/>
              <a:t> import SVC</a:t>
            </a:r>
          </a:p>
          <a:p>
            <a:r>
              <a:rPr lang="en-IN" dirty="0"/>
              <a:t>from collections import Counter</a:t>
            </a:r>
          </a:p>
          <a:p>
            <a:r>
              <a:rPr lang="en-IN" dirty="0"/>
              <a:t>from </a:t>
            </a:r>
            <a:r>
              <a:rPr lang="en-IN" dirty="0" err="1"/>
              <a:t>sklearn.metrics</a:t>
            </a:r>
            <a:r>
              <a:rPr lang="en-IN" dirty="0"/>
              <a:t> import </a:t>
            </a:r>
            <a:r>
              <a:rPr lang="en-IN" dirty="0" err="1"/>
              <a:t>classification_report,confusion_matrix</a:t>
            </a:r>
            <a:endParaRPr lang="en-IN" dirty="0"/>
          </a:p>
          <a:p>
            <a:r>
              <a:rPr lang="en-IN" dirty="0"/>
              <a:t>from </a:t>
            </a:r>
            <a:r>
              <a:rPr lang="en-IN" dirty="0" err="1"/>
              <a:t>sklearn.model_selection</a:t>
            </a:r>
            <a:r>
              <a:rPr lang="en-IN" dirty="0"/>
              <a:t> import </a:t>
            </a:r>
            <a:r>
              <a:rPr lang="en-IN" dirty="0" err="1"/>
              <a:t>GridSearchCV</a:t>
            </a:r>
            <a:endParaRPr lang="en-IN" dirty="0"/>
          </a:p>
          <a:p>
            <a:r>
              <a:rPr lang="en-IN" dirty="0"/>
              <a:t>%matplotlib inline</a:t>
            </a:r>
          </a:p>
          <a:p>
            <a:endParaRPr lang="en-IN" dirty="0"/>
          </a:p>
          <a:p>
            <a:r>
              <a:rPr lang="en-IN" dirty="0"/>
              <a:t># Load data</a:t>
            </a:r>
          </a:p>
          <a:p>
            <a:r>
              <a:rPr lang="en-IN" b="1" dirty="0"/>
              <a:t>data = </a:t>
            </a:r>
            <a:r>
              <a:rPr lang="en-IN" b="1" dirty="0" err="1"/>
              <a:t>pd.read_excel</a:t>
            </a:r>
            <a:r>
              <a:rPr lang="en-IN" b="1" dirty="0"/>
              <a:t>('data.xlsx')</a:t>
            </a:r>
          </a:p>
          <a:p>
            <a:endParaRPr lang="en-IN" dirty="0"/>
          </a:p>
          <a:p>
            <a:r>
              <a:rPr lang="en-IN" dirty="0"/>
              <a:t># Rename names columns </a:t>
            </a:r>
          </a:p>
          <a:p>
            <a:r>
              <a:rPr lang="en-IN" b="1" dirty="0" err="1"/>
              <a:t>data.columns</a:t>
            </a:r>
            <a:r>
              <a:rPr lang="en-IN" b="1" dirty="0"/>
              <a:t> = ['label', 'messages']</a:t>
            </a:r>
          </a:p>
        </p:txBody>
      </p:sp>
    </p:spTree>
    <p:extLst>
      <p:ext uri="{BB962C8B-B14F-4D97-AF65-F5344CB8AC3E}">
        <p14:creationId xmlns:p14="http://schemas.microsoft.com/office/powerpoint/2010/main" val="18684947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C926E4-2121-91B6-274F-AEB1292601CA}"/>
              </a:ext>
            </a:extLst>
          </p:cNvPr>
          <p:cNvSpPr txBox="1"/>
          <p:nvPr/>
        </p:nvSpPr>
        <p:spPr>
          <a:xfrm>
            <a:off x="105878" y="163629"/>
            <a:ext cx="11887200" cy="1846659"/>
          </a:xfrm>
          <a:prstGeom prst="rect">
            <a:avLst/>
          </a:prstGeom>
          <a:noFill/>
        </p:spPr>
        <p:txBody>
          <a:bodyPr wrap="square" rtlCol="0">
            <a:spAutoFit/>
          </a:bodyPr>
          <a:lstStyle/>
          <a:p>
            <a:r>
              <a:rPr lang="en-US" sz="2400" b="1" i="0" dirty="0">
                <a:solidFill>
                  <a:srgbClr val="292929"/>
                </a:solidFill>
                <a:effectLst/>
              </a:rPr>
              <a:t>Let’s see a description of our data:</a:t>
            </a:r>
          </a:p>
          <a:p>
            <a:endParaRPr lang="en-US" sz="2400" b="1" dirty="0">
              <a:solidFill>
                <a:srgbClr val="292929"/>
              </a:solidFill>
            </a:endParaRPr>
          </a:p>
          <a:p>
            <a:pPr lvl="2"/>
            <a:r>
              <a:rPr lang="en-IN" b="0" i="0" dirty="0" err="1">
                <a:solidFill>
                  <a:srgbClr val="292929"/>
                </a:solidFill>
                <a:effectLst/>
              </a:rPr>
              <a:t>data.describe</a:t>
            </a:r>
            <a:r>
              <a:rPr lang="en-IN" b="0" i="0" dirty="0">
                <a:solidFill>
                  <a:srgbClr val="292929"/>
                </a:solidFill>
                <a:effectLst/>
              </a:rPr>
              <a:t>()</a:t>
            </a:r>
            <a:endParaRPr lang="en-US" b="1" i="0" dirty="0">
              <a:solidFill>
                <a:srgbClr val="292929"/>
              </a:solidFill>
              <a:effectLst/>
            </a:endParaRPr>
          </a:p>
          <a:p>
            <a:endParaRPr lang="en-US" sz="2400" b="1" dirty="0">
              <a:solidFill>
                <a:srgbClr val="292929"/>
              </a:solidFill>
              <a:latin typeface="source-code-pro"/>
            </a:endParaRPr>
          </a:p>
          <a:p>
            <a:endParaRPr lang="en-IN" sz="2400" b="1" dirty="0"/>
          </a:p>
        </p:txBody>
      </p:sp>
      <p:pic>
        <p:nvPicPr>
          <p:cNvPr id="8194" name="Picture 2">
            <a:extLst>
              <a:ext uri="{FF2B5EF4-FFF2-40B4-BE49-F238E27FC236}">
                <a16:creationId xmlns:a16="http://schemas.microsoft.com/office/drawing/2014/main" id="{59F44FDB-F8C1-A15E-84A6-091DD5F5D1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0974" y="1845445"/>
            <a:ext cx="4687502" cy="300226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0A707E3-D806-4105-DB4C-0074A188713A}"/>
              </a:ext>
            </a:extLst>
          </p:cNvPr>
          <p:cNvSpPr txBox="1"/>
          <p:nvPr/>
        </p:nvSpPr>
        <p:spPr>
          <a:xfrm>
            <a:off x="394636" y="5266433"/>
            <a:ext cx="11598442" cy="646331"/>
          </a:xfrm>
          <a:prstGeom prst="rect">
            <a:avLst/>
          </a:prstGeom>
          <a:noFill/>
        </p:spPr>
        <p:txBody>
          <a:bodyPr wrap="square">
            <a:spAutoFit/>
          </a:bodyPr>
          <a:lstStyle/>
          <a:p>
            <a:r>
              <a:rPr lang="en-US" b="1" i="0" dirty="0">
                <a:solidFill>
                  <a:srgbClr val="292929"/>
                </a:solidFill>
                <a:effectLst/>
              </a:rPr>
              <a:t>Note : </a:t>
            </a:r>
            <a:r>
              <a:rPr lang="en-US" dirty="0">
                <a:effectLst>
                  <a:outerShdw blurRad="38100" dist="38100" dir="2700000" algn="tl">
                    <a:srgbClr val="000000">
                      <a:alpha val="43137"/>
                    </a:srgbClr>
                  </a:outerShdw>
                </a:effectLst>
              </a:rPr>
              <a:t>T</a:t>
            </a:r>
            <a:r>
              <a:rPr lang="en-US" b="0" i="0" dirty="0">
                <a:effectLst>
                  <a:outerShdw blurRad="38100" dist="38100" dir="2700000" algn="tl">
                    <a:srgbClr val="000000">
                      <a:alpha val="43137"/>
                    </a:srgbClr>
                  </a:outerShdw>
                </a:effectLst>
              </a:rPr>
              <a:t>hat our data contains a collection of 5574 SMS and also we have only 2 label: ham and spam. Now, we create a column called ‘length’ to know how long the text messages are and then plot it against the label</a:t>
            </a:r>
            <a:endParaRPr lang="en-IN"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93317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4969A8-3B58-97BB-B98D-647774ED4409}"/>
              </a:ext>
            </a:extLst>
          </p:cNvPr>
          <p:cNvSpPr txBox="1"/>
          <p:nvPr/>
        </p:nvSpPr>
        <p:spPr>
          <a:xfrm>
            <a:off x="163629" y="173255"/>
            <a:ext cx="11800573" cy="2585323"/>
          </a:xfrm>
          <a:prstGeom prst="rect">
            <a:avLst/>
          </a:prstGeom>
          <a:noFill/>
        </p:spPr>
        <p:txBody>
          <a:bodyPr wrap="square" rtlCol="0">
            <a:spAutoFit/>
          </a:bodyPr>
          <a:lstStyle/>
          <a:p>
            <a:pPr>
              <a:lnSpc>
                <a:spcPct val="150000"/>
              </a:lnSpc>
            </a:pPr>
            <a:r>
              <a:rPr lang="en-US" sz="2400" b="1" i="0" dirty="0">
                <a:effectLst/>
              </a:rPr>
              <a:t>What is NLP?</a:t>
            </a:r>
          </a:p>
          <a:p>
            <a:pPr marL="285750" indent="-285750">
              <a:lnSpc>
                <a:spcPct val="150000"/>
              </a:lnSpc>
              <a:buFont typeface="Wingdings" panose="05000000000000000000" pitchFamily="2" charset="2"/>
              <a:buChar char="ü"/>
            </a:pPr>
            <a:r>
              <a:rPr lang="en-US" b="0" i="0" dirty="0">
                <a:solidFill>
                  <a:srgbClr val="333333"/>
                </a:solidFill>
                <a:effectLst/>
              </a:rPr>
              <a:t>NLP stands for </a:t>
            </a:r>
            <a:r>
              <a:rPr lang="en-US" b="1" i="0" dirty="0">
                <a:solidFill>
                  <a:srgbClr val="333333"/>
                </a:solidFill>
                <a:effectLst/>
              </a:rPr>
              <a:t>Natural Language Processing</a:t>
            </a:r>
            <a:r>
              <a:rPr lang="en-US" b="0" i="0" dirty="0">
                <a:solidFill>
                  <a:srgbClr val="333333"/>
                </a:solidFill>
                <a:effectLst/>
              </a:rPr>
              <a:t>, which is a part of </a:t>
            </a:r>
            <a:r>
              <a:rPr lang="en-US" b="1" i="0" dirty="0">
                <a:solidFill>
                  <a:srgbClr val="333333"/>
                </a:solidFill>
                <a:effectLst/>
              </a:rPr>
              <a:t>Computer Science, Human language,</a:t>
            </a:r>
            <a:r>
              <a:rPr lang="en-US" b="0" i="0" dirty="0">
                <a:solidFill>
                  <a:srgbClr val="333333"/>
                </a:solidFill>
                <a:effectLst/>
              </a:rPr>
              <a:t> and </a:t>
            </a:r>
            <a:r>
              <a:rPr lang="en-US" b="1" i="0" dirty="0">
                <a:solidFill>
                  <a:srgbClr val="333333"/>
                </a:solidFill>
                <a:effectLst/>
              </a:rPr>
              <a:t>Artificial Intelligence</a:t>
            </a:r>
            <a:r>
              <a:rPr lang="en-US" b="0" i="0" dirty="0">
                <a:solidFill>
                  <a:srgbClr val="333333"/>
                </a:solidFill>
                <a:effectLst/>
              </a:rPr>
              <a:t>. It is the technology that is used by machines to understand, </a:t>
            </a:r>
            <a:r>
              <a:rPr lang="en-US" b="0" i="0" dirty="0" err="1">
                <a:solidFill>
                  <a:srgbClr val="333333"/>
                </a:solidFill>
                <a:effectLst/>
              </a:rPr>
              <a:t>analyse</a:t>
            </a:r>
            <a:r>
              <a:rPr lang="en-US" b="0" i="0" dirty="0">
                <a:solidFill>
                  <a:srgbClr val="333333"/>
                </a:solidFill>
                <a:effectLst/>
              </a:rPr>
              <a:t>, manipulate, and interpret human's languages. It helps developers to organize knowledge for performing tasks such as </a:t>
            </a:r>
            <a:r>
              <a:rPr lang="en-US" b="1" i="0" dirty="0">
                <a:solidFill>
                  <a:srgbClr val="333333"/>
                </a:solidFill>
                <a:effectLst/>
              </a:rPr>
              <a:t>translation, automatic summarization, Named Entity Recognition (NER), speech recognition, relationship extraction,</a:t>
            </a:r>
            <a:r>
              <a:rPr lang="en-US" b="0" i="0" dirty="0">
                <a:solidFill>
                  <a:srgbClr val="333333"/>
                </a:solidFill>
                <a:effectLst/>
              </a:rPr>
              <a:t> and </a:t>
            </a:r>
            <a:r>
              <a:rPr lang="en-US" b="1" i="0" dirty="0">
                <a:solidFill>
                  <a:srgbClr val="333333"/>
                </a:solidFill>
                <a:effectLst/>
              </a:rPr>
              <a:t>topic segmentation</a:t>
            </a:r>
            <a:r>
              <a:rPr lang="en-US" b="0" i="0" dirty="0">
                <a:solidFill>
                  <a:srgbClr val="333333"/>
                </a:solidFill>
                <a:effectLst/>
              </a:rPr>
              <a:t>.</a:t>
            </a:r>
          </a:p>
          <a:p>
            <a:endParaRPr lang="en-IN" dirty="0"/>
          </a:p>
        </p:txBody>
      </p:sp>
      <p:pic>
        <p:nvPicPr>
          <p:cNvPr id="1026" name="Picture 2" descr="What is NLP">
            <a:extLst>
              <a:ext uri="{FF2B5EF4-FFF2-40B4-BE49-F238E27FC236}">
                <a16:creationId xmlns:a16="http://schemas.microsoft.com/office/drawing/2014/main" id="{58582C7B-E042-DADB-DA58-0E4D0A4A9B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4100" y="2839753"/>
            <a:ext cx="3923799" cy="347652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51827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B5B22A-C8CF-513C-3C08-545FC50624D6}"/>
              </a:ext>
            </a:extLst>
          </p:cNvPr>
          <p:cNvSpPr txBox="1"/>
          <p:nvPr/>
        </p:nvSpPr>
        <p:spPr>
          <a:xfrm>
            <a:off x="231006" y="202131"/>
            <a:ext cx="11742821" cy="880369"/>
          </a:xfrm>
          <a:prstGeom prst="rect">
            <a:avLst/>
          </a:prstGeom>
          <a:noFill/>
        </p:spPr>
        <p:txBody>
          <a:bodyPr wrap="square" rtlCol="0">
            <a:spAutoFit/>
          </a:bodyPr>
          <a:lstStyle/>
          <a:p>
            <a:pPr>
              <a:lnSpc>
                <a:spcPct val="150000"/>
              </a:lnSpc>
            </a:pPr>
            <a:r>
              <a:rPr lang="en-US" b="1" i="0" dirty="0">
                <a:solidFill>
                  <a:srgbClr val="292929"/>
                </a:solidFill>
                <a:effectLst/>
              </a:rPr>
              <a:t>data["length"] = data["messages"].apply(</a:t>
            </a:r>
            <a:r>
              <a:rPr lang="en-US" b="1" i="0" dirty="0" err="1">
                <a:solidFill>
                  <a:srgbClr val="292929"/>
                </a:solidFill>
                <a:effectLst/>
              </a:rPr>
              <a:t>len</a:t>
            </a:r>
            <a:r>
              <a:rPr lang="en-US" b="1" i="0" dirty="0">
                <a:solidFill>
                  <a:srgbClr val="292929"/>
                </a:solidFill>
                <a:effectLst/>
              </a:rPr>
              <a:t>)</a:t>
            </a:r>
            <a:br>
              <a:rPr lang="en-US" b="1" dirty="0"/>
            </a:br>
            <a:r>
              <a:rPr lang="en-US" b="1" i="0" dirty="0" err="1">
                <a:solidFill>
                  <a:srgbClr val="292929"/>
                </a:solidFill>
                <a:effectLst/>
              </a:rPr>
              <a:t>data.sort_values</a:t>
            </a:r>
            <a:r>
              <a:rPr lang="en-US" b="1" i="0" dirty="0">
                <a:solidFill>
                  <a:srgbClr val="292929"/>
                </a:solidFill>
                <a:effectLst/>
              </a:rPr>
              <a:t>(by='length', ascending=False).head(10)</a:t>
            </a:r>
            <a:endParaRPr lang="en-IN" b="1" dirty="0"/>
          </a:p>
        </p:txBody>
      </p:sp>
      <p:pic>
        <p:nvPicPr>
          <p:cNvPr id="9218" name="Picture 2">
            <a:extLst>
              <a:ext uri="{FF2B5EF4-FFF2-40B4-BE49-F238E27FC236}">
                <a16:creationId xmlns:a16="http://schemas.microsoft.com/office/drawing/2014/main" id="{01A11B4B-8C6B-E3E7-C8A9-4A96DC1F2A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7787" y="1766235"/>
            <a:ext cx="6956425" cy="451906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53898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FE6B14-9EDE-72EE-2F9C-492B296EA4C5}"/>
              </a:ext>
            </a:extLst>
          </p:cNvPr>
          <p:cNvSpPr txBox="1"/>
          <p:nvPr/>
        </p:nvSpPr>
        <p:spPr>
          <a:xfrm>
            <a:off x="173255" y="134754"/>
            <a:ext cx="11781322" cy="461665"/>
          </a:xfrm>
          <a:prstGeom prst="rect">
            <a:avLst/>
          </a:prstGeom>
          <a:noFill/>
        </p:spPr>
        <p:txBody>
          <a:bodyPr wrap="square" rtlCol="0">
            <a:spAutoFit/>
          </a:bodyPr>
          <a:lstStyle/>
          <a:p>
            <a:r>
              <a:rPr lang="en-US" sz="2400" b="1" i="0" dirty="0" err="1">
                <a:solidFill>
                  <a:srgbClr val="292929"/>
                </a:solidFill>
                <a:effectLst/>
              </a:rPr>
              <a:t>data.hist</a:t>
            </a:r>
            <a:r>
              <a:rPr lang="en-US" sz="2400" b="1" i="0" dirty="0">
                <a:solidFill>
                  <a:srgbClr val="292929"/>
                </a:solidFill>
                <a:effectLst/>
              </a:rPr>
              <a:t>(column = 'length', by ='label',</a:t>
            </a:r>
            <a:r>
              <a:rPr lang="en-US" sz="2400" b="1" i="0" dirty="0" err="1">
                <a:solidFill>
                  <a:srgbClr val="292929"/>
                </a:solidFill>
                <a:effectLst/>
              </a:rPr>
              <a:t>figsize</a:t>
            </a:r>
            <a:r>
              <a:rPr lang="en-US" sz="2400" b="1" i="0" dirty="0">
                <a:solidFill>
                  <a:srgbClr val="292929"/>
                </a:solidFill>
                <a:effectLst/>
              </a:rPr>
              <a:t>=(12,4), bins = 5)</a:t>
            </a:r>
            <a:endParaRPr lang="en-IN" sz="2400" b="1" dirty="0"/>
          </a:p>
        </p:txBody>
      </p:sp>
      <p:pic>
        <p:nvPicPr>
          <p:cNvPr id="10242" name="Picture 2">
            <a:extLst>
              <a:ext uri="{FF2B5EF4-FFF2-40B4-BE49-F238E27FC236}">
                <a16:creationId xmlns:a16="http://schemas.microsoft.com/office/drawing/2014/main" id="{66610625-EBD1-D2BF-9077-BE6B26F14A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744" y="1676400"/>
            <a:ext cx="10001250" cy="35052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5B65A85-0979-DC1D-589E-05AB33B49419}"/>
              </a:ext>
            </a:extLst>
          </p:cNvPr>
          <p:cNvSpPr txBox="1"/>
          <p:nvPr/>
        </p:nvSpPr>
        <p:spPr>
          <a:xfrm>
            <a:off x="587142" y="5892249"/>
            <a:ext cx="11694694" cy="369332"/>
          </a:xfrm>
          <a:prstGeom prst="rect">
            <a:avLst/>
          </a:prstGeom>
          <a:noFill/>
        </p:spPr>
        <p:txBody>
          <a:bodyPr wrap="square">
            <a:spAutoFit/>
          </a:bodyPr>
          <a:lstStyle/>
          <a:p>
            <a:r>
              <a:rPr lang="en-US" b="1" i="0" dirty="0">
                <a:solidFill>
                  <a:srgbClr val="292929"/>
                </a:solidFill>
                <a:effectLst/>
              </a:rPr>
              <a:t>Note that through the histogram, we have been able to discover that spam messages tend to have more characters</a:t>
            </a:r>
            <a:endParaRPr lang="en-IN" b="1" dirty="0"/>
          </a:p>
        </p:txBody>
      </p:sp>
    </p:spTree>
    <p:extLst>
      <p:ext uri="{BB962C8B-B14F-4D97-AF65-F5344CB8AC3E}">
        <p14:creationId xmlns:p14="http://schemas.microsoft.com/office/powerpoint/2010/main" val="7192121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6D9E65-3299-D3CF-1DCA-20C03BCCE5ED}"/>
              </a:ext>
            </a:extLst>
          </p:cNvPr>
          <p:cNvSpPr txBox="1"/>
          <p:nvPr/>
        </p:nvSpPr>
        <p:spPr>
          <a:xfrm>
            <a:off x="86627" y="115503"/>
            <a:ext cx="11906451" cy="6694140"/>
          </a:xfrm>
          <a:prstGeom prst="rect">
            <a:avLst/>
          </a:prstGeom>
          <a:noFill/>
        </p:spPr>
        <p:txBody>
          <a:bodyPr wrap="square" rtlCol="0">
            <a:spAutoFit/>
          </a:bodyPr>
          <a:lstStyle/>
          <a:p>
            <a:pPr algn="l"/>
            <a:r>
              <a:rPr lang="en-US" sz="2400" b="1" i="0" dirty="0">
                <a:solidFill>
                  <a:srgbClr val="292929"/>
                </a:solidFill>
                <a:effectLst/>
              </a:rPr>
              <a:t>INTERPRETATION : </a:t>
            </a:r>
          </a:p>
          <a:p>
            <a:pPr algn="l"/>
            <a:endParaRPr lang="en-US" dirty="0">
              <a:solidFill>
                <a:srgbClr val="292929"/>
              </a:solidFill>
            </a:endParaRPr>
          </a:p>
          <a:p>
            <a:pPr algn="l"/>
            <a:endParaRPr lang="en-US" b="0" i="0" dirty="0">
              <a:solidFill>
                <a:srgbClr val="292929"/>
              </a:solidFill>
              <a:effectLst/>
            </a:endParaRPr>
          </a:p>
          <a:p>
            <a:pPr marL="285750" indent="-285750" algn="l">
              <a:lnSpc>
                <a:spcPct val="150000"/>
              </a:lnSpc>
              <a:buFont typeface="Wingdings" panose="05000000000000000000" pitchFamily="2" charset="2"/>
              <a:buChar char="ü"/>
            </a:pPr>
            <a:r>
              <a:rPr lang="en-US" b="0" i="0" dirty="0">
                <a:solidFill>
                  <a:srgbClr val="292929"/>
                </a:solidFill>
                <a:effectLst/>
              </a:rPr>
              <a:t>Most likely, most of the data you have come across is numeric or categorical, but what happens when it is of type string (text format)?</a:t>
            </a:r>
          </a:p>
          <a:p>
            <a:pPr marL="285750" indent="-285750" algn="l">
              <a:lnSpc>
                <a:spcPct val="150000"/>
              </a:lnSpc>
              <a:buFont typeface="Wingdings" panose="05000000000000000000" pitchFamily="2" charset="2"/>
              <a:buChar char="ü"/>
            </a:pPr>
            <a:r>
              <a:rPr lang="en-US" b="0" i="0" dirty="0">
                <a:solidFill>
                  <a:srgbClr val="292929"/>
                </a:solidFill>
                <a:effectLst/>
              </a:rPr>
              <a:t>As you may have noticed, our data is of type string. Therefore, we should transform it into a numeric vector to be able to perform the classification task. To do this, we use</a:t>
            </a:r>
            <a:r>
              <a:rPr lang="en-US" b="1" i="0" u="sng" dirty="0">
                <a:solidFill>
                  <a:srgbClr val="0563C1"/>
                </a:solidFill>
                <a:effectLst/>
                <a:hlinkClick r:id="rId2">
                  <a:extLst>
                    <a:ext uri="{A12FA001-AC4F-418D-AE19-62706E023703}">
                      <ahyp:hlinkClr xmlns:ahyp="http://schemas.microsoft.com/office/drawing/2018/hyperlinkcolor" val="tx"/>
                    </a:ext>
                  </a:extLst>
                </a:hlinkClick>
              </a:rPr>
              <a:t> </a:t>
            </a:r>
            <a:r>
              <a:rPr lang="en-US" b="1" i="0" u="sng" dirty="0">
                <a:effectLst/>
                <a:hlinkClick r:id="rId2">
                  <a:extLst>
                    <a:ext uri="{A12FA001-AC4F-418D-AE19-62706E023703}">
                      <ahyp:hlinkClr xmlns:ahyp="http://schemas.microsoft.com/office/drawing/2018/hyperlinkcolor" val="tx"/>
                    </a:ext>
                  </a:extLst>
                </a:hlinkClick>
              </a:rPr>
              <a:t>bag-of-words</a:t>
            </a:r>
            <a:r>
              <a:rPr lang="en-US" b="1" i="0" u="sng" dirty="0">
                <a:solidFill>
                  <a:srgbClr val="0563C1"/>
                </a:solidFill>
                <a:effectLst/>
                <a:hlinkClick r:id="rId2">
                  <a:extLst>
                    <a:ext uri="{A12FA001-AC4F-418D-AE19-62706E023703}">
                      <ahyp:hlinkClr xmlns:ahyp="http://schemas.microsoft.com/office/drawing/2018/hyperlinkcolor" val="tx"/>
                    </a:ext>
                  </a:extLst>
                </a:hlinkClick>
              </a:rPr>
              <a:t> </a:t>
            </a:r>
            <a:r>
              <a:rPr lang="en-US" b="0" i="0" dirty="0">
                <a:solidFill>
                  <a:srgbClr val="292929"/>
                </a:solidFill>
                <a:effectLst/>
              </a:rPr>
              <a:t>where each unique word in a text will be represented by a number. However, before doing this transformation, we should remove all punctuations and then common words like </a:t>
            </a:r>
          </a:p>
          <a:p>
            <a:pPr marL="285750" indent="-285750" algn="l">
              <a:lnSpc>
                <a:spcPct val="150000"/>
              </a:lnSpc>
              <a:buFont typeface="Wingdings" panose="05000000000000000000" pitchFamily="2" charset="2"/>
              <a:buChar char="ü"/>
            </a:pPr>
            <a:endParaRPr lang="en-US" dirty="0">
              <a:solidFill>
                <a:srgbClr val="292929"/>
              </a:solidFill>
            </a:endParaRPr>
          </a:p>
          <a:p>
            <a:pPr marL="285750" indent="-285750" algn="l">
              <a:lnSpc>
                <a:spcPct val="150000"/>
              </a:lnSpc>
              <a:buFont typeface="Wingdings" panose="05000000000000000000" pitchFamily="2" charset="2"/>
              <a:buChar char="ü"/>
            </a:pPr>
            <a:r>
              <a:rPr lang="en-US" b="0" i="0" dirty="0">
                <a:solidFill>
                  <a:srgbClr val="292929"/>
                </a:solidFill>
                <a:effectLst/>
              </a:rPr>
              <a:t>[‘I’, ‘my’, ‘myself’, ‘we’, ‘our’, ‘our’ , ‘ourselves’, ‘you’, ‘are’ …]. This process is called </a:t>
            </a:r>
            <a:r>
              <a:rPr lang="en-US" b="1" i="0" dirty="0">
                <a:solidFill>
                  <a:srgbClr val="292929"/>
                </a:solidFill>
                <a:effectLst/>
              </a:rPr>
              <a:t>tokenization</a:t>
            </a:r>
            <a:r>
              <a:rPr lang="en-US" b="0" i="0" dirty="0">
                <a:solidFill>
                  <a:srgbClr val="292929"/>
                </a:solidFill>
                <a:effectLst/>
              </a:rPr>
              <a:t>. </a:t>
            </a:r>
          </a:p>
          <a:p>
            <a:pPr algn="l">
              <a:lnSpc>
                <a:spcPct val="150000"/>
              </a:lnSpc>
            </a:pPr>
            <a:endParaRPr lang="en-US" b="0" i="0" dirty="0">
              <a:solidFill>
                <a:srgbClr val="292929"/>
              </a:solidFill>
              <a:effectLst/>
            </a:endParaRPr>
          </a:p>
          <a:p>
            <a:pPr marL="285750" indent="-285750" algn="l">
              <a:lnSpc>
                <a:spcPct val="150000"/>
              </a:lnSpc>
              <a:buFont typeface="Wingdings" panose="05000000000000000000" pitchFamily="2" charset="2"/>
              <a:buChar char="ü"/>
            </a:pPr>
            <a:r>
              <a:rPr lang="en-US" b="0" i="0" dirty="0">
                <a:solidFill>
                  <a:srgbClr val="292929"/>
                </a:solidFill>
                <a:effectLst/>
              </a:rPr>
              <a:t>After this process, we convert our string sequence into number sequences.</a:t>
            </a:r>
          </a:p>
          <a:p>
            <a:pPr marL="285750" indent="-285750" algn="l">
              <a:lnSpc>
                <a:spcPct val="150000"/>
              </a:lnSpc>
              <a:buFont typeface="Wingdings" panose="05000000000000000000" pitchFamily="2" charset="2"/>
              <a:buChar char="ü"/>
            </a:pPr>
            <a:endParaRPr lang="en-US" b="0" i="0" dirty="0">
              <a:solidFill>
                <a:srgbClr val="292929"/>
              </a:solidFill>
              <a:effectLst/>
            </a:endParaRPr>
          </a:p>
          <a:p>
            <a:pPr>
              <a:lnSpc>
                <a:spcPct val="150000"/>
              </a:lnSpc>
              <a:buFont typeface="+mj-lt"/>
              <a:buAutoNum type="arabicPeriod"/>
            </a:pPr>
            <a:r>
              <a:rPr lang="en-US" b="1" i="0" dirty="0">
                <a:solidFill>
                  <a:srgbClr val="292929"/>
                </a:solidFill>
                <a:effectLst/>
              </a:rPr>
              <a:t>Remove all punctuation: </a:t>
            </a:r>
            <a:r>
              <a:rPr lang="en-US" b="0" i="0" dirty="0">
                <a:solidFill>
                  <a:srgbClr val="292929"/>
                </a:solidFill>
                <a:effectLst/>
              </a:rPr>
              <a:t>Suppose we have the following sentence:</a:t>
            </a:r>
            <a:br>
              <a:rPr lang="en-US" b="0" i="0" dirty="0">
                <a:solidFill>
                  <a:srgbClr val="292929"/>
                </a:solidFill>
                <a:effectLst/>
              </a:rPr>
            </a:br>
            <a:r>
              <a:rPr lang="en-US" b="1" i="0" dirty="0">
                <a:solidFill>
                  <a:srgbClr val="292929"/>
                </a:solidFill>
                <a:effectLst/>
              </a:rPr>
              <a:t>**********Hi everyone!!! it is a pleasure to meet you.**********</a:t>
            </a:r>
            <a:endParaRPr lang="en-US" b="0" i="0" dirty="0">
              <a:solidFill>
                <a:srgbClr val="292929"/>
              </a:solidFill>
              <a:effectLst/>
            </a:endParaRPr>
          </a:p>
          <a:p>
            <a:pPr>
              <a:lnSpc>
                <a:spcPct val="150000"/>
              </a:lnSpc>
            </a:pPr>
            <a:r>
              <a:rPr lang="en-US" b="0" i="0" dirty="0">
                <a:solidFill>
                  <a:srgbClr val="292929"/>
                </a:solidFill>
                <a:effectLst/>
              </a:rPr>
              <a:t>and we want to remove</a:t>
            </a:r>
            <a:r>
              <a:rPr lang="en-US" b="1" i="0" dirty="0">
                <a:solidFill>
                  <a:srgbClr val="292929"/>
                </a:solidFill>
                <a:effectLst/>
              </a:rPr>
              <a:t> !!!</a:t>
            </a:r>
            <a:endParaRPr lang="en-US" b="0" i="0" dirty="0">
              <a:solidFill>
                <a:srgbClr val="292929"/>
              </a:solidFill>
              <a:effectLst/>
            </a:endParaRPr>
          </a:p>
          <a:p>
            <a:endParaRPr lang="en-IN" dirty="0"/>
          </a:p>
        </p:txBody>
      </p:sp>
    </p:spTree>
    <p:extLst>
      <p:ext uri="{BB962C8B-B14F-4D97-AF65-F5344CB8AC3E}">
        <p14:creationId xmlns:p14="http://schemas.microsoft.com/office/powerpoint/2010/main" val="31463706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51F82B-79B0-FED0-B8FF-A52A142C5599}"/>
              </a:ext>
            </a:extLst>
          </p:cNvPr>
          <p:cNvSpPr txBox="1"/>
          <p:nvPr/>
        </p:nvSpPr>
        <p:spPr>
          <a:xfrm>
            <a:off x="304800" y="233119"/>
            <a:ext cx="11579192" cy="5786199"/>
          </a:xfrm>
          <a:prstGeom prst="rect">
            <a:avLst/>
          </a:prstGeom>
          <a:noFill/>
        </p:spPr>
        <p:txBody>
          <a:bodyPr wrap="square" rtlCol="0">
            <a:spAutoFit/>
          </a:bodyPr>
          <a:lstStyle/>
          <a:p>
            <a:r>
              <a:rPr lang="en-US" sz="2400" b="1" i="0" dirty="0">
                <a:solidFill>
                  <a:srgbClr val="292929"/>
                </a:solidFill>
                <a:effectLst/>
              </a:rPr>
              <a:t>1. First, we load the import string library and do the following:</a:t>
            </a:r>
          </a:p>
          <a:p>
            <a:endParaRPr lang="en-US" b="1" dirty="0">
              <a:solidFill>
                <a:srgbClr val="292929"/>
              </a:solidFill>
            </a:endParaRPr>
          </a:p>
          <a:p>
            <a:r>
              <a:rPr lang="en-US" dirty="0"/>
              <a:t>message = "Hi everyone!!! it is a pleasure to meet you."</a:t>
            </a:r>
          </a:p>
          <a:p>
            <a:endParaRPr lang="en-US" dirty="0"/>
          </a:p>
          <a:p>
            <a:r>
              <a:rPr lang="en-US" dirty="0" err="1"/>
              <a:t>message_not_punc</a:t>
            </a:r>
            <a:r>
              <a:rPr lang="en-US" dirty="0"/>
              <a:t> = []</a:t>
            </a:r>
          </a:p>
          <a:p>
            <a:endParaRPr lang="en-US" dirty="0"/>
          </a:p>
          <a:p>
            <a:r>
              <a:rPr lang="en-US" dirty="0"/>
              <a:t>for punctuation in message:</a:t>
            </a:r>
          </a:p>
          <a:p>
            <a:r>
              <a:rPr lang="en-US" dirty="0"/>
              <a:t>    if punctuation not in </a:t>
            </a:r>
            <a:r>
              <a:rPr lang="en-US" dirty="0" err="1"/>
              <a:t>string.punctuation</a:t>
            </a:r>
            <a:r>
              <a:rPr lang="en-US" dirty="0"/>
              <a:t>:</a:t>
            </a:r>
          </a:p>
          <a:p>
            <a:r>
              <a:rPr lang="en-US" dirty="0"/>
              <a:t>           </a:t>
            </a:r>
            <a:r>
              <a:rPr lang="en-US" dirty="0" err="1"/>
              <a:t>message_not_punc.append</a:t>
            </a:r>
            <a:r>
              <a:rPr lang="en-US" dirty="0"/>
              <a:t>(punctuation)</a:t>
            </a:r>
          </a:p>
          <a:p>
            <a:r>
              <a:rPr lang="en-US" dirty="0"/>
              <a:t>            </a:t>
            </a:r>
          </a:p>
          <a:p>
            <a:r>
              <a:rPr lang="en-US" dirty="0"/>
              <a:t># Join the characters again to form the string.</a:t>
            </a:r>
          </a:p>
          <a:p>
            <a:pPr>
              <a:lnSpc>
                <a:spcPct val="150000"/>
              </a:lnSpc>
            </a:pPr>
            <a:r>
              <a:rPr lang="en-US" dirty="0" err="1"/>
              <a:t>message_not_punc</a:t>
            </a:r>
            <a:r>
              <a:rPr lang="en-US" dirty="0"/>
              <a:t> = ''.join(</a:t>
            </a:r>
            <a:r>
              <a:rPr lang="en-US" dirty="0" err="1"/>
              <a:t>message_not_punc</a:t>
            </a:r>
            <a:r>
              <a:rPr lang="en-US" dirty="0"/>
              <a:t>)</a:t>
            </a:r>
          </a:p>
          <a:p>
            <a:pPr>
              <a:lnSpc>
                <a:spcPct val="150000"/>
              </a:lnSpc>
            </a:pPr>
            <a:r>
              <a:rPr lang="en-US" dirty="0"/>
              <a:t>print(</a:t>
            </a:r>
            <a:r>
              <a:rPr lang="en-US" dirty="0" err="1"/>
              <a:t>message_not_punc</a:t>
            </a:r>
            <a:r>
              <a:rPr lang="en-US" dirty="0"/>
              <a:t>)</a:t>
            </a:r>
          </a:p>
          <a:p>
            <a:endParaRPr lang="en-US" dirty="0"/>
          </a:p>
          <a:p>
            <a:endParaRPr lang="en-US" dirty="0"/>
          </a:p>
          <a:p>
            <a:endParaRPr lang="en-US" dirty="0"/>
          </a:p>
          <a:p>
            <a:r>
              <a:rPr lang="en-US" sz="2000" b="1" dirty="0"/>
              <a:t>Output:</a:t>
            </a:r>
          </a:p>
          <a:p>
            <a:endParaRPr lang="en-US" sz="2000" dirty="0"/>
          </a:p>
          <a:p>
            <a:r>
              <a:rPr lang="en-US" dirty="0"/>
              <a:t>&gt;&gt;&gt; Hi everyone it is a pleasure to meet you</a:t>
            </a:r>
            <a:endParaRPr lang="en-IN" dirty="0"/>
          </a:p>
        </p:txBody>
      </p:sp>
    </p:spTree>
    <p:extLst>
      <p:ext uri="{BB962C8B-B14F-4D97-AF65-F5344CB8AC3E}">
        <p14:creationId xmlns:p14="http://schemas.microsoft.com/office/powerpoint/2010/main" val="26068352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297EB6-9B26-4308-C0CB-FDAC6D148607}"/>
              </a:ext>
            </a:extLst>
          </p:cNvPr>
          <p:cNvSpPr txBox="1"/>
          <p:nvPr/>
        </p:nvSpPr>
        <p:spPr>
          <a:xfrm>
            <a:off x="154004" y="134754"/>
            <a:ext cx="11771697" cy="6555641"/>
          </a:xfrm>
          <a:prstGeom prst="rect">
            <a:avLst/>
          </a:prstGeom>
          <a:noFill/>
        </p:spPr>
        <p:txBody>
          <a:bodyPr wrap="square" rtlCol="0">
            <a:spAutoFit/>
          </a:bodyPr>
          <a:lstStyle/>
          <a:p>
            <a:pPr algn="l"/>
            <a:r>
              <a:rPr lang="en-US" sz="2400" b="1" i="0" dirty="0">
                <a:solidFill>
                  <a:srgbClr val="292929"/>
                </a:solidFill>
                <a:effectLst/>
              </a:rPr>
              <a:t>2. Remove common words:</a:t>
            </a:r>
          </a:p>
          <a:p>
            <a:pPr marL="285750" indent="-285750" algn="l">
              <a:lnSpc>
                <a:spcPct val="150000"/>
              </a:lnSpc>
              <a:buFont typeface="Wingdings" panose="05000000000000000000" pitchFamily="2" charset="2"/>
              <a:buChar char="ü"/>
            </a:pPr>
            <a:r>
              <a:rPr lang="en-US" b="0" i="0" dirty="0">
                <a:solidFill>
                  <a:srgbClr val="292929"/>
                </a:solidFill>
                <a:effectLst/>
              </a:rPr>
              <a:t>To do that, we use the library </a:t>
            </a:r>
            <a:r>
              <a:rPr lang="en-US" b="0" i="0" dirty="0" err="1">
                <a:solidFill>
                  <a:srgbClr val="292929"/>
                </a:solidFill>
                <a:effectLst/>
              </a:rPr>
              <a:t>nltk</a:t>
            </a:r>
            <a:r>
              <a:rPr lang="en-US" b="0" i="0" dirty="0">
                <a:solidFill>
                  <a:srgbClr val="292929"/>
                </a:solidFill>
                <a:effectLst/>
              </a:rPr>
              <a:t>, </a:t>
            </a:r>
            <a:r>
              <a:rPr lang="en-US" b="0" i="0" dirty="0" err="1">
                <a:solidFill>
                  <a:srgbClr val="292929"/>
                </a:solidFill>
                <a:effectLst/>
              </a:rPr>
              <a:t>i.e</a:t>
            </a:r>
            <a:r>
              <a:rPr lang="en-US" b="0" i="0" dirty="0">
                <a:solidFill>
                  <a:srgbClr val="292929"/>
                </a:solidFill>
                <a:effectLst/>
              </a:rPr>
              <a:t>, </a:t>
            </a:r>
            <a:r>
              <a:rPr lang="en-US" b="1" i="0" dirty="0">
                <a:solidFill>
                  <a:srgbClr val="292929"/>
                </a:solidFill>
                <a:effectLst/>
              </a:rPr>
              <a:t>from </a:t>
            </a:r>
            <a:r>
              <a:rPr lang="en-US" b="1" i="0" dirty="0" err="1">
                <a:solidFill>
                  <a:srgbClr val="292929"/>
                </a:solidFill>
                <a:effectLst/>
              </a:rPr>
              <a:t>nltk.corpus</a:t>
            </a:r>
            <a:r>
              <a:rPr lang="en-US" b="1" i="0" dirty="0">
                <a:solidFill>
                  <a:srgbClr val="292929"/>
                </a:solidFill>
                <a:effectLst/>
              </a:rPr>
              <a:t> import </a:t>
            </a:r>
            <a:r>
              <a:rPr lang="en-US" b="1" i="0" dirty="0" err="1">
                <a:solidFill>
                  <a:srgbClr val="292929"/>
                </a:solidFill>
                <a:effectLst/>
              </a:rPr>
              <a:t>stopwords</a:t>
            </a:r>
            <a:endParaRPr lang="en-US" b="0" i="0" dirty="0">
              <a:solidFill>
                <a:srgbClr val="292929"/>
              </a:solidFill>
              <a:effectLst/>
            </a:endParaRPr>
          </a:p>
          <a:p>
            <a:pPr marL="285750" indent="-285750" algn="l">
              <a:lnSpc>
                <a:spcPct val="150000"/>
              </a:lnSpc>
              <a:buFont typeface="Wingdings" panose="05000000000000000000" pitchFamily="2" charset="2"/>
              <a:buChar char="ü"/>
            </a:pPr>
            <a:r>
              <a:rPr lang="en-US" b="0" i="0" dirty="0">
                <a:solidFill>
                  <a:srgbClr val="292929"/>
                </a:solidFill>
                <a:effectLst/>
              </a:rPr>
              <a:t>Is important to know that </a:t>
            </a:r>
            <a:r>
              <a:rPr lang="en-US" b="1" i="0" dirty="0" err="1">
                <a:solidFill>
                  <a:srgbClr val="292929"/>
                </a:solidFill>
                <a:effectLst/>
              </a:rPr>
              <a:t>stopwords</a:t>
            </a:r>
            <a:r>
              <a:rPr lang="en-US" b="0" i="0" dirty="0">
                <a:solidFill>
                  <a:srgbClr val="292929"/>
                </a:solidFill>
                <a:effectLst/>
              </a:rPr>
              <a:t> have 23 languages supported by it (this number must be up to date). In this case, we use English language:</a:t>
            </a:r>
          </a:p>
          <a:p>
            <a:pPr marL="285750" indent="-285750" algn="l">
              <a:lnSpc>
                <a:spcPct val="150000"/>
              </a:lnSpc>
              <a:buFont typeface="Wingdings" panose="05000000000000000000" pitchFamily="2" charset="2"/>
              <a:buChar char="ü"/>
            </a:pPr>
            <a:endParaRPr lang="en-US" dirty="0">
              <a:solidFill>
                <a:srgbClr val="292929"/>
              </a:solidFill>
            </a:endParaRPr>
          </a:p>
          <a:p>
            <a:pPr algn="l"/>
            <a:r>
              <a:rPr lang="en-US" b="1" i="0" dirty="0">
                <a:solidFill>
                  <a:srgbClr val="292929"/>
                </a:solidFill>
                <a:effectLst/>
              </a:rPr>
              <a:t>from </a:t>
            </a:r>
            <a:r>
              <a:rPr lang="en-US" b="1" i="0" dirty="0" err="1">
                <a:solidFill>
                  <a:srgbClr val="292929"/>
                </a:solidFill>
                <a:effectLst/>
              </a:rPr>
              <a:t>nltk.corpus</a:t>
            </a:r>
            <a:r>
              <a:rPr lang="en-US" b="1" i="0" dirty="0">
                <a:solidFill>
                  <a:srgbClr val="292929"/>
                </a:solidFill>
                <a:effectLst/>
              </a:rPr>
              <a:t> import </a:t>
            </a:r>
            <a:r>
              <a:rPr lang="en-US" b="1" i="0" dirty="0" err="1">
                <a:solidFill>
                  <a:srgbClr val="292929"/>
                </a:solidFill>
                <a:effectLst/>
              </a:rPr>
              <a:t>stopwords</a:t>
            </a:r>
            <a:endParaRPr lang="en-US" b="1" i="0" dirty="0">
              <a:solidFill>
                <a:srgbClr val="292929"/>
              </a:solidFill>
              <a:effectLst/>
            </a:endParaRPr>
          </a:p>
          <a:p>
            <a:pPr algn="l"/>
            <a:r>
              <a:rPr lang="en-US" b="0" i="0" dirty="0">
                <a:solidFill>
                  <a:srgbClr val="292929"/>
                </a:solidFill>
                <a:effectLst/>
              </a:rPr>
              <a:t># Remove any </a:t>
            </a:r>
            <a:r>
              <a:rPr lang="en-US" b="0" i="0" dirty="0" err="1">
                <a:solidFill>
                  <a:srgbClr val="292929"/>
                </a:solidFill>
                <a:effectLst/>
              </a:rPr>
              <a:t>stopwords</a:t>
            </a:r>
            <a:r>
              <a:rPr lang="en-US" b="0" i="0" dirty="0">
                <a:solidFill>
                  <a:srgbClr val="292929"/>
                </a:solidFill>
                <a:effectLst/>
              </a:rPr>
              <a:t> for </a:t>
            </a:r>
            <a:r>
              <a:rPr lang="en-US" b="0" i="0" dirty="0" err="1">
                <a:solidFill>
                  <a:srgbClr val="292929"/>
                </a:solidFill>
                <a:effectLst/>
              </a:rPr>
              <a:t>remove_punc</a:t>
            </a:r>
            <a:r>
              <a:rPr lang="en-US" b="0" i="0" dirty="0">
                <a:solidFill>
                  <a:srgbClr val="292929"/>
                </a:solidFill>
                <a:effectLst/>
              </a:rPr>
              <a:t>, but first we should to transform this into the list.</a:t>
            </a:r>
          </a:p>
          <a:p>
            <a:pPr algn="l"/>
            <a:r>
              <a:rPr lang="en-US" b="0" i="0" dirty="0" err="1">
                <a:solidFill>
                  <a:srgbClr val="292929"/>
                </a:solidFill>
                <a:effectLst/>
              </a:rPr>
              <a:t>message_clean</a:t>
            </a:r>
            <a:r>
              <a:rPr lang="en-US" b="0" i="0" dirty="0">
                <a:solidFill>
                  <a:srgbClr val="292929"/>
                </a:solidFill>
                <a:effectLst/>
              </a:rPr>
              <a:t> = list(</a:t>
            </a:r>
            <a:r>
              <a:rPr lang="en-US" b="0" i="0" dirty="0" err="1">
                <a:solidFill>
                  <a:srgbClr val="292929"/>
                </a:solidFill>
                <a:effectLst/>
              </a:rPr>
              <a:t>message_not_punc.split</a:t>
            </a:r>
            <a:r>
              <a:rPr lang="en-US" b="0" i="0" dirty="0">
                <a:solidFill>
                  <a:srgbClr val="292929"/>
                </a:solidFill>
                <a:effectLst/>
              </a:rPr>
              <a:t>(" "))</a:t>
            </a:r>
          </a:p>
          <a:p>
            <a:pPr algn="l"/>
            <a:endParaRPr lang="en-US" b="0" i="0" dirty="0">
              <a:solidFill>
                <a:srgbClr val="292929"/>
              </a:solidFill>
              <a:effectLst/>
            </a:endParaRPr>
          </a:p>
          <a:p>
            <a:pPr algn="l"/>
            <a:r>
              <a:rPr lang="en-US" b="0" i="0" dirty="0">
                <a:solidFill>
                  <a:srgbClr val="292929"/>
                </a:solidFill>
                <a:effectLst/>
              </a:rPr>
              <a:t># Remove any </a:t>
            </a:r>
            <a:r>
              <a:rPr lang="en-US" b="0" i="0" dirty="0" err="1">
                <a:solidFill>
                  <a:srgbClr val="292929"/>
                </a:solidFill>
                <a:effectLst/>
              </a:rPr>
              <a:t>stopwords</a:t>
            </a:r>
            <a:endParaRPr lang="en-US" b="0" i="0" dirty="0">
              <a:solidFill>
                <a:srgbClr val="292929"/>
              </a:solidFill>
              <a:effectLst/>
            </a:endParaRPr>
          </a:p>
          <a:p>
            <a:pPr algn="l"/>
            <a:r>
              <a:rPr lang="en-US" b="0" i="0" dirty="0" err="1">
                <a:solidFill>
                  <a:srgbClr val="292929"/>
                </a:solidFill>
                <a:effectLst/>
              </a:rPr>
              <a:t>i</a:t>
            </a:r>
            <a:r>
              <a:rPr lang="en-US" b="0" i="0" dirty="0">
                <a:solidFill>
                  <a:srgbClr val="292929"/>
                </a:solidFill>
                <a:effectLst/>
              </a:rPr>
              <a:t> = 0</a:t>
            </a:r>
          </a:p>
          <a:p>
            <a:pPr algn="l"/>
            <a:r>
              <a:rPr lang="en-US" b="0" i="0" dirty="0">
                <a:solidFill>
                  <a:srgbClr val="292929"/>
                </a:solidFill>
                <a:effectLst/>
              </a:rPr>
              <a:t>while </a:t>
            </a:r>
            <a:r>
              <a:rPr lang="en-US" b="0" i="0" dirty="0" err="1">
                <a:solidFill>
                  <a:srgbClr val="292929"/>
                </a:solidFill>
                <a:effectLst/>
              </a:rPr>
              <a:t>i</a:t>
            </a:r>
            <a:r>
              <a:rPr lang="en-US" b="0" i="0" dirty="0">
                <a:solidFill>
                  <a:srgbClr val="292929"/>
                </a:solidFill>
                <a:effectLst/>
              </a:rPr>
              <a:t> &lt;= </a:t>
            </a:r>
            <a:r>
              <a:rPr lang="en-US" b="0" i="0" dirty="0" err="1">
                <a:solidFill>
                  <a:srgbClr val="292929"/>
                </a:solidFill>
                <a:effectLst/>
              </a:rPr>
              <a:t>len</a:t>
            </a:r>
            <a:r>
              <a:rPr lang="en-US" b="0" i="0" dirty="0">
                <a:solidFill>
                  <a:srgbClr val="292929"/>
                </a:solidFill>
                <a:effectLst/>
              </a:rPr>
              <a:t>(</a:t>
            </a:r>
            <a:r>
              <a:rPr lang="en-US" b="0" i="0" dirty="0" err="1">
                <a:solidFill>
                  <a:srgbClr val="292929"/>
                </a:solidFill>
                <a:effectLst/>
              </a:rPr>
              <a:t>message_clean</a:t>
            </a:r>
            <a:r>
              <a:rPr lang="en-US" b="0" i="0" dirty="0">
                <a:solidFill>
                  <a:srgbClr val="292929"/>
                </a:solidFill>
                <a:effectLst/>
              </a:rPr>
              <a:t>):</a:t>
            </a:r>
          </a:p>
          <a:p>
            <a:pPr algn="l"/>
            <a:r>
              <a:rPr lang="en-US" b="0" i="0" dirty="0">
                <a:solidFill>
                  <a:srgbClr val="292929"/>
                </a:solidFill>
                <a:effectLst/>
              </a:rPr>
              <a:t> for mess in </a:t>
            </a:r>
            <a:r>
              <a:rPr lang="en-US" b="0" i="0" dirty="0" err="1">
                <a:solidFill>
                  <a:srgbClr val="292929"/>
                </a:solidFill>
                <a:effectLst/>
              </a:rPr>
              <a:t>message_clean</a:t>
            </a:r>
            <a:r>
              <a:rPr lang="en-US" b="0" i="0" dirty="0">
                <a:solidFill>
                  <a:srgbClr val="292929"/>
                </a:solidFill>
                <a:effectLst/>
              </a:rPr>
              <a:t>:</a:t>
            </a:r>
          </a:p>
          <a:p>
            <a:pPr algn="l"/>
            <a:r>
              <a:rPr lang="en-US" b="0" i="0" dirty="0">
                <a:solidFill>
                  <a:srgbClr val="292929"/>
                </a:solidFill>
                <a:effectLst/>
              </a:rPr>
              <a:t>     if </a:t>
            </a:r>
            <a:r>
              <a:rPr lang="en-US" b="0" i="0" dirty="0" err="1">
                <a:solidFill>
                  <a:srgbClr val="292929"/>
                </a:solidFill>
                <a:effectLst/>
              </a:rPr>
              <a:t>mess.lower</a:t>
            </a:r>
            <a:r>
              <a:rPr lang="en-US" b="0" i="0" dirty="0">
                <a:solidFill>
                  <a:srgbClr val="292929"/>
                </a:solidFill>
                <a:effectLst/>
              </a:rPr>
              <a:t>() in </a:t>
            </a:r>
            <a:r>
              <a:rPr lang="en-US" b="0" i="0" dirty="0" err="1">
                <a:solidFill>
                  <a:srgbClr val="292929"/>
                </a:solidFill>
                <a:effectLst/>
              </a:rPr>
              <a:t>stopwords.words</a:t>
            </a:r>
            <a:r>
              <a:rPr lang="en-US" b="0" i="0" dirty="0">
                <a:solidFill>
                  <a:srgbClr val="292929"/>
                </a:solidFill>
                <a:effectLst/>
              </a:rPr>
              <a:t>(‘</a:t>
            </a:r>
            <a:r>
              <a:rPr lang="en-US" b="0" i="0" dirty="0" err="1">
                <a:solidFill>
                  <a:srgbClr val="292929"/>
                </a:solidFill>
                <a:effectLst/>
              </a:rPr>
              <a:t>english</a:t>
            </a:r>
            <a:r>
              <a:rPr lang="en-US" b="0" i="0" dirty="0">
                <a:solidFill>
                  <a:srgbClr val="292929"/>
                </a:solidFill>
                <a:effectLst/>
              </a:rPr>
              <a:t>’):</a:t>
            </a:r>
          </a:p>
          <a:p>
            <a:pPr algn="l"/>
            <a:r>
              <a:rPr lang="en-US" b="0" i="0" dirty="0">
                <a:solidFill>
                  <a:srgbClr val="292929"/>
                </a:solidFill>
                <a:effectLst/>
              </a:rPr>
              <a:t>                  </a:t>
            </a:r>
            <a:r>
              <a:rPr lang="en-US" b="0" i="0" dirty="0" err="1">
                <a:solidFill>
                  <a:srgbClr val="292929"/>
                </a:solidFill>
                <a:effectLst/>
              </a:rPr>
              <a:t>message_clean.remove</a:t>
            </a:r>
            <a:r>
              <a:rPr lang="en-US" b="0" i="0" dirty="0">
                <a:solidFill>
                  <a:srgbClr val="292929"/>
                </a:solidFill>
                <a:effectLst/>
              </a:rPr>
              <a:t>(mess)</a:t>
            </a:r>
          </a:p>
          <a:p>
            <a:pPr algn="l"/>
            <a:r>
              <a:rPr lang="en-US" b="0" i="0" dirty="0">
                <a:solidFill>
                  <a:srgbClr val="292929"/>
                </a:solidFill>
                <a:effectLst/>
              </a:rPr>
              <a:t> </a:t>
            </a:r>
          </a:p>
          <a:p>
            <a:pPr algn="l"/>
            <a:r>
              <a:rPr lang="en-US" b="0" i="0" dirty="0">
                <a:solidFill>
                  <a:srgbClr val="292929"/>
                </a:solidFill>
                <a:effectLst/>
              </a:rPr>
              <a:t> </a:t>
            </a:r>
            <a:r>
              <a:rPr lang="en-US" b="0" i="0" dirty="0" err="1">
                <a:solidFill>
                  <a:srgbClr val="292929"/>
                </a:solidFill>
                <a:effectLst/>
              </a:rPr>
              <a:t>i</a:t>
            </a:r>
            <a:r>
              <a:rPr lang="en-US" b="0" i="0" dirty="0">
                <a:solidFill>
                  <a:srgbClr val="292929"/>
                </a:solidFill>
                <a:effectLst/>
              </a:rPr>
              <a:t> =</a:t>
            </a:r>
            <a:r>
              <a:rPr lang="en-US" b="0" i="0" dirty="0" err="1">
                <a:solidFill>
                  <a:srgbClr val="292929"/>
                </a:solidFill>
                <a:effectLst/>
              </a:rPr>
              <a:t>i</a:t>
            </a:r>
            <a:r>
              <a:rPr lang="en-US" b="0" i="0" dirty="0">
                <a:solidFill>
                  <a:srgbClr val="292929"/>
                </a:solidFill>
                <a:effectLst/>
              </a:rPr>
              <a:t> +1</a:t>
            </a:r>
          </a:p>
          <a:p>
            <a:pPr algn="l"/>
            <a:r>
              <a:rPr lang="en-US" b="0" i="0" dirty="0">
                <a:solidFill>
                  <a:srgbClr val="292929"/>
                </a:solidFill>
                <a:effectLst/>
              </a:rPr>
              <a:t> </a:t>
            </a:r>
          </a:p>
          <a:p>
            <a:pPr algn="l"/>
            <a:r>
              <a:rPr lang="en-US" b="1" i="0" dirty="0">
                <a:solidFill>
                  <a:srgbClr val="292929"/>
                </a:solidFill>
                <a:effectLst/>
              </a:rPr>
              <a:t>print(</a:t>
            </a:r>
            <a:r>
              <a:rPr lang="en-US" b="1" i="0" dirty="0" err="1">
                <a:solidFill>
                  <a:srgbClr val="292929"/>
                </a:solidFill>
                <a:effectLst/>
              </a:rPr>
              <a:t>message_clean</a:t>
            </a:r>
            <a:r>
              <a:rPr lang="en-US" b="1" i="0" dirty="0">
                <a:solidFill>
                  <a:srgbClr val="292929"/>
                </a:solidFill>
                <a:effectLst/>
              </a:rPr>
              <a:t>)</a:t>
            </a:r>
          </a:p>
          <a:p>
            <a:pPr algn="l"/>
            <a:r>
              <a:rPr lang="en-US" b="0" i="0" dirty="0">
                <a:solidFill>
                  <a:srgbClr val="292929"/>
                </a:solidFill>
                <a:effectLst/>
              </a:rPr>
              <a:t>&gt;&gt;&gt; ['Hi', 'everyone', 'pleasure', 'meet']</a:t>
            </a:r>
          </a:p>
          <a:p>
            <a:endParaRPr lang="en-IN" dirty="0"/>
          </a:p>
        </p:txBody>
      </p:sp>
    </p:spTree>
    <p:extLst>
      <p:ext uri="{BB962C8B-B14F-4D97-AF65-F5344CB8AC3E}">
        <p14:creationId xmlns:p14="http://schemas.microsoft.com/office/powerpoint/2010/main" val="12814473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8729AB-4909-2349-D85F-C108D96AD6D6}"/>
              </a:ext>
            </a:extLst>
          </p:cNvPr>
          <p:cNvSpPr txBox="1"/>
          <p:nvPr/>
        </p:nvSpPr>
        <p:spPr>
          <a:xfrm>
            <a:off x="96253" y="125128"/>
            <a:ext cx="11925701" cy="5816977"/>
          </a:xfrm>
          <a:prstGeom prst="rect">
            <a:avLst/>
          </a:prstGeom>
          <a:noFill/>
        </p:spPr>
        <p:txBody>
          <a:bodyPr wrap="square" rtlCol="0">
            <a:spAutoFit/>
          </a:bodyPr>
          <a:lstStyle/>
          <a:p>
            <a:r>
              <a:rPr lang="en-US" sz="2400" b="1" i="0" dirty="0">
                <a:solidFill>
                  <a:srgbClr val="292929"/>
                </a:solidFill>
                <a:effectLst/>
              </a:rPr>
              <a:t>Thus, with the steps 1 and 2, we can create the following function:</a:t>
            </a:r>
          </a:p>
          <a:p>
            <a:endParaRPr lang="en-US" sz="2400" b="1" dirty="0">
              <a:solidFill>
                <a:srgbClr val="292929"/>
              </a:solidFill>
            </a:endParaRPr>
          </a:p>
          <a:p>
            <a:r>
              <a:rPr lang="en-US" b="1" dirty="0"/>
              <a:t>def </a:t>
            </a:r>
            <a:r>
              <a:rPr lang="en-US" dirty="0" err="1"/>
              <a:t>transform_message</a:t>
            </a:r>
            <a:r>
              <a:rPr lang="en-US" dirty="0"/>
              <a:t>(message):</a:t>
            </a:r>
          </a:p>
          <a:p>
            <a:r>
              <a:rPr lang="en-US" dirty="0"/>
              <a:t>    </a:t>
            </a:r>
            <a:r>
              <a:rPr lang="en-US" dirty="0" err="1"/>
              <a:t>message_not_punc</a:t>
            </a:r>
            <a:r>
              <a:rPr lang="en-US" dirty="0"/>
              <a:t> = [] # Message without punctuation</a:t>
            </a:r>
          </a:p>
          <a:p>
            <a:r>
              <a:rPr lang="en-US" dirty="0"/>
              <a:t>    </a:t>
            </a:r>
            <a:r>
              <a:rPr lang="en-US" dirty="0" err="1"/>
              <a:t>i</a:t>
            </a:r>
            <a:r>
              <a:rPr lang="en-US" dirty="0"/>
              <a:t> = 0</a:t>
            </a:r>
          </a:p>
          <a:p>
            <a:r>
              <a:rPr lang="en-US" dirty="0"/>
              <a:t>    </a:t>
            </a:r>
            <a:r>
              <a:rPr lang="en-US" b="1" dirty="0"/>
              <a:t>for</a:t>
            </a:r>
            <a:r>
              <a:rPr lang="en-US" dirty="0"/>
              <a:t> punctuation in message:</a:t>
            </a:r>
          </a:p>
          <a:p>
            <a:r>
              <a:rPr lang="en-US" dirty="0"/>
              <a:t>        </a:t>
            </a:r>
            <a:r>
              <a:rPr lang="en-US" b="1" dirty="0"/>
              <a:t>if</a:t>
            </a:r>
            <a:r>
              <a:rPr lang="en-US" dirty="0"/>
              <a:t> punctuation not in </a:t>
            </a:r>
            <a:r>
              <a:rPr lang="en-US" dirty="0" err="1"/>
              <a:t>string.punctuation</a:t>
            </a:r>
            <a:r>
              <a:rPr lang="en-US" dirty="0"/>
              <a:t>:</a:t>
            </a:r>
          </a:p>
          <a:p>
            <a:r>
              <a:rPr lang="en-US" dirty="0"/>
              <a:t>            </a:t>
            </a:r>
            <a:r>
              <a:rPr lang="en-US" dirty="0" err="1"/>
              <a:t>message_not_punc.append</a:t>
            </a:r>
            <a:r>
              <a:rPr lang="en-US" dirty="0"/>
              <a:t>(punctuation)</a:t>
            </a:r>
          </a:p>
          <a:p>
            <a:r>
              <a:rPr lang="en-US" dirty="0"/>
              <a:t>    # Join words again to form the string.</a:t>
            </a:r>
          </a:p>
          <a:p>
            <a:r>
              <a:rPr lang="en-US" dirty="0"/>
              <a:t>    </a:t>
            </a:r>
            <a:r>
              <a:rPr lang="en-US" dirty="0" err="1"/>
              <a:t>message_not_punc</a:t>
            </a:r>
            <a:r>
              <a:rPr lang="en-US" dirty="0"/>
              <a:t> = ''.</a:t>
            </a:r>
            <a:r>
              <a:rPr lang="en-US" b="1" dirty="0"/>
              <a:t>join</a:t>
            </a:r>
            <a:r>
              <a:rPr lang="en-US" dirty="0"/>
              <a:t>(</a:t>
            </a:r>
            <a:r>
              <a:rPr lang="en-US" dirty="0" err="1"/>
              <a:t>message_not_punc</a:t>
            </a:r>
            <a:r>
              <a:rPr lang="en-US" dirty="0"/>
              <a:t>) </a:t>
            </a:r>
          </a:p>
          <a:p>
            <a:endParaRPr lang="en-US" dirty="0"/>
          </a:p>
          <a:p>
            <a:r>
              <a:rPr lang="en-US" dirty="0"/>
              <a:t>    # Remove any </a:t>
            </a:r>
            <a:r>
              <a:rPr lang="en-US" dirty="0" err="1"/>
              <a:t>stopwords</a:t>
            </a:r>
            <a:r>
              <a:rPr lang="en-US" dirty="0"/>
              <a:t> for </a:t>
            </a:r>
            <a:r>
              <a:rPr lang="en-US" dirty="0" err="1"/>
              <a:t>message_not_punc</a:t>
            </a:r>
            <a:r>
              <a:rPr lang="en-US" dirty="0"/>
              <a:t>, but first we should  transform this into the list</a:t>
            </a:r>
          </a:p>
          <a:p>
            <a:endParaRPr lang="en-US" dirty="0"/>
          </a:p>
          <a:p>
            <a:r>
              <a:rPr lang="en-US" dirty="0"/>
              <a:t>    </a:t>
            </a:r>
            <a:r>
              <a:rPr lang="en-US" dirty="0" err="1"/>
              <a:t>message_clean</a:t>
            </a:r>
            <a:r>
              <a:rPr lang="en-US" dirty="0"/>
              <a:t> = list(</a:t>
            </a:r>
            <a:r>
              <a:rPr lang="en-US" dirty="0" err="1"/>
              <a:t>message_not_punc.split</a:t>
            </a:r>
            <a:r>
              <a:rPr lang="en-US" dirty="0"/>
              <a:t>(" "))</a:t>
            </a:r>
          </a:p>
          <a:p>
            <a:r>
              <a:rPr lang="en-US" dirty="0"/>
              <a:t>    </a:t>
            </a:r>
            <a:r>
              <a:rPr lang="en-US" b="1" dirty="0"/>
              <a:t>while</a:t>
            </a:r>
            <a:r>
              <a:rPr lang="en-US" dirty="0"/>
              <a:t> </a:t>
            </a:r>
            <a:r>
              <a:rPr lang="en-US" dirty="0" err="1"/>
              <a:t>i</a:t>
            </a:r>
            <a:r>
              <a:rPr lang="en-US" dirty="0"/>
              <a:t> &lt;= </a:t>
            </a:r>
            <a:r>
              <a:rPr lang="en-US" dirty="0" err="1"/>
              <a:t>len</a:t>
            </a:r>
            <a:r>
              <a:rPr lang="en-US" dirty="0"/>
              <a:t>(</a:t>
            </a:r>
            <a:r>
              <a:rPr lang="en-US" dirty="0" err="1"/>
              <a:t>message_clean</a:t>
            </a:r>
            <a:r>
              <a:rPr lang="en-US" dirty="0"/>
              <a:t>):</a:t>
            </a:r>
          </a:p>
          <a:p>
            <a:r>
              <a:rPr lang="en-US" dirty="0"/>
              <a:t>       </a:t>
            </a:r>
            <a:r>
              <a:rPr lang="en-US" b="1" dirty="0"/>
              <a:t> for </a:t>
            </a:r>
            <a:r>
              <a:rPr lang="en-US" dirty="0"/>
              <a:t>mess in </a:t>
            </a:r>
            <a:r>
              <a:rPr lang="en-US" dirty="0" err="1"/>
              <a:t>message_clean</a:t>
            </a:r>
            <a:r>
              <a:rPr lang="en-US" dirty="0"/>
              <a:t>:</a:t>
            </a:r>
          </a:p>
          <a:p>
            <a:r>
              <a:rPr lang="en-US" dirty="0"/>
              <a:t>            </a:t>
            </a:r>
            <a:r>
              <a:rPr lang="en-US" b="1" dirty="0"/>
              <a:t>if </a:t>
            </a:r>
            <a:r>
              <a:rPr lang="en-US" dirty="0" err="1"/>
              <a:t>mess.lower</a:t>
            </a:r>
            <a:r>
              <a:rPr lang="en-US" dirty="0"/>
              <a:t>()  in </a:t>
            </a:r>
            <a:r>
              <a:rPr lang="en-US" dirty="0" err="1"/>
              <a:t>stopwords.words</a:t>
            </a:r>
            <a:r>
              <a:rPr lang="en-US" dirty="0"/>
              <a:t>('</a:t>
            </a:r>
            <a:r>
              <a:rPr lang="en-US" dirty="0" err="1"/>
              <a:t>english</a:t>
            </a:r>
            <a:r>
              <a:rPr lang="en-US" dirty="0"/>
              <a:t>'):</a:t>
            </a:r>
          </a:p>
          <a:p>
            <a:r>
              <a:rPr lang="en-US" dirty="0"/>
              <a:t>                </a:t>
            </a:r>
            <a:r>
              <a:rPr lang="en-US" dirty="0" err="1"/>
              <a:t>message_clean.remove</a:t>
            </a:r>
            <a:r>
              <a:rPr lang="en-US" dirty="0"/>
              <a:t>(mess)</a:t>
            </a:r>
          </a:p>
          <a:p>
            <a:r>
              <a:rPr lang="en-US" dirty="0"/>
              <a:t>        </a:t>
            </a:r>
            <a:r>
              <a:rPr lang="en-US" dirty="0" err="1"/>
              <a:t>i</a:t>
            </a:r>
            <a:r>
              <a:rPr lang="en-US" dirty="0"/>
              <a:t> =</a:t>
            </a:r>
            <a:r>
              <a:rPr lang="en-US" dirty="0" err="1"/>
              <a:t>i</a:t>
            </a:r>
            <a:r>
              <a:rPr lang="en-US" dirty="0"/>
              <a:t> +1</a:t>
            </a:r>
          </a:p>
          <a:p>
            <a:r>
              <a:rPr lang="en-US" dirty="0"/>
              <a:t>    </a:t>
            </a:r>
            <a:r>
              <a:rPr lang="en-US" b="1" dirty="0"/>
              <a:t>return </a:t>
            </a:r>
            <a:r>
              <a:rPr lang="en-US" dirty="0"/>
              <a:t> </a:t>
            </a:r>
            <a:r>
              <a:rPr lang="en-US" dirty="0" err="1"/>
              <a:t>message_clean</a:t>
            </a:r>
            <a:endParaRPr lang="en-IN" dirty="0"/>
          </a:p>
        </p:txBody>
      </p:sp>
    </p:spTree>
    <p:extLst>
      <p:ext uri="{BB962C8B-B14F-4D97-AF65-F5344CB8AC3E}">
        <p14:creationId xmlns:p14="http://schemas.microsoft.com/office/powerpoint/2010/main" val="36739062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60264D-D3B4-B7A4-3503-6EFFB082A176}"/>
              </a:ext>
            </a:extLst>
          </p:cNvPr>
          <p:cNvSpPr txBox="1"/>
          <p:nvPr/>
        </p:nvSpPr>
        <p:spPr>
          <a:xfrm>
            <a:off x="67377" y="86627"/>
            <a:ext cx="11906450" cy="5127686"/>
          </a:xfrm>
          <a:prstGeom prst="rect">
            <a:avLst/>
          </a:prstGeom>
          <a:noFill/>
        </p:spPr>
        <p:txBody>
          <a:bodyPr wrap="square" rtlCol="0">
            <a:spAutoFit/>
          </a:bodyPr>
          <a:lstStyle/>
          <a:p>
            <a:r>
              <a:rPr lang="en-IN" sz="2400" b="1" dirty="0"/>
              <a:t>Now we can apply the Function to our Data Analysis in the following ways:</a:t>
            </a:r>
          </a:p>
          <a:p>
            <a:endParaRPr lang="en-IN" sz="2400" b="1" dirty="0"/>
          </a:p>
          <a:p>
            <a:endParaRPr lang="en-IN" sz="2400" b="1" dirty="0"/>
          </a:p>
          <a:p>
            <a:endParaRPr lang="en-IN" sz="2400" b="1" dirty="0"/>
          </a:p>
          <a:p>
            <a:r>
              <a:rPr lang="en-IN" b="1" dirty="0"/>
              <a:t>data['messages'].head(5).apply(</a:t>
            </a:r>
            <a:r>
              <a:rPr lang="en-IN" b="1" dirty="0" err="1"/>
              <a:t>transform_message</a:t>
            </a:r>
            <a:r>
              <a:rPr lang="en-IN" b="1" dirty="0"/>
              <a:t>)</a:t>
            </a:r>
          </a:p>
          <a:p>
            <a:endParaRPr lang="en-IN" b="1" dirty="0"/>
          </a:p>
          <a:p>
            <a:r>
              <a:rPr lang="en-IN" b="1" dirty="0"/>
              <a:t>Output:</a:t>
            </a:r>
          </a:p>
          <a:p>
            <a:endParaRPr lang="en-IN" b="1" dirty="0"/>
          </a:p>
          <a:p>
            <a:pPr>
              <a:lnSpc>
                <a:spcPct val="150000"/>
              </a:lnSpc>
            </a:pPr>
            <a:r>
              <a:rPr lang="en-IN" dirty="0"/>
              <a:t>0    [Go, </a:t>
            </a:r>
            <a:r>
              <a:rPr lang="en-IN" dirty="0" err="1"/>
              <a:t>jurong</a:t>
            </a:r>
            <a:r>
              <a:rPr lang="en-IN" dirty="0"/>
              <a:t>, point, crazy, Available, </a:t>
            </a:r>
            <a:r>
              <a:rPr lang="en-IN" dirty="0" err="1"/>
              <a:t>bugis</a:t>
            </a:r>
            <a:r>
              <a:rPr lang="en-IN" dirty="0"/>
              <a:t>, n...</a:t>
            </a:r>
          </a:p>
          <a:p>
            <a:pPr>
              <a:lnSpc>
                <a:spcPct val="150000"/>
              </a:lnSpc>
            </a:pPr>
            <a:r>
              <a:rPr lang="en-IN" dirty="0"/>
              <a:t>1                       [Ok, lar, Joking, </a:t>
            </a:r>
            <a:r>
              <a:rPr lang="en-IN" dirty="0" err="1"/>
              <a:t>wif</a:t>
            </a:r>
            <a:r>
              <a:rPr lang="en-IN" dirty="0"/>
              <a:t>, u, </a:t>
            </a:r>
            <a:r>
              <a:rPr lang="en-IN" dirty="0" err="1"/>
              <a:t>oni</a:t>
            </a:r>
            <a:r>
              <a:rPr lang="en-IN" dirty="0"/>
              <a:t>]</a:t>
            </a:r>
          </a:p>
          <a:p>
            <a:pPr>
              <a:lnSpc>
                <a:spcPct val="150000"/>
              </a:lnSpc>
            </a:pPr>
            <a:r>
              <a:rPr lang="en-IN" dirty="0"/>
              <a:t>2    [Free, entry, 2, </a:t>
            </a:r>
            <a:r>
              <a:rPr lang="en-IN" dirty="0" err="1"/>
              <a:t>wkly</a:t>
            </a:r>
            <a:r>
              <a:rPr lang="en-IN" dirty="0"/>
              <a:t>, comp, win, FA, Cup, fin...</a:t>
            </a:r>
          </a:p>
          <a:p>
            <a:pPr>
              <a:lnSpc>
                <a:spcPct val="150000"/>
              </a:lnSpc>
            </a:pPr>
            <a:r>
              <a:rPr lang="en-IN" dirty="0"/>
              <a:t>3        [U, dun, say, early, </a:t>
            </a:r>
            <a:r>
              <a:rPr lang="en-IN" dirty="0" err="1"/>
              <a:t>hor</a:t>
            </a:r>
            <a:r>
              <a:rPr lang="en-IN" dirty="0"/>
              <a:t>, U, c, already, say]</a:t>
            </a:r>
          </a:p>
          <a:p>
            <a:pPr>
              <a:lnSpc>
                <a:spcPct val="150000"/>
              </a:lnSpc>
            </a:pPr>
            <a:r>
              <a:rPr lang="en-IN" dirty="0"/>
              <a:t>4    [Nah, </a:t>
            </a:r>
            <a:r>
              <a:rPr lang="en-IN" dirty="0" err="1"/>
              <a:t>dont</a:t>
            </a:r>
            <a:r>
              <a:rPr lang="en-IN" dirty="0"/>
              <a:t>, think, goes, </a:t>
            </a:r>
            <a:r>
              <a:rPr lang="en-IN" dirty="0" err="1"/>
              <a:t>usf</a:t>
            </a:r>
            <a:r>
              <a:rPr lang="en-IN" dirty="0"/>
              <a:t>, lives, around, t...</a:t>
            </a:r>
          </a:p>
          <a:p>
            <a:pPr>
              <a:lnSpc>
                <a:spcPct val="150000"/>
              </a:lnSpc>
            </a:pPr>
            <a:r>
              <a:rPr lang="en-IN" dirty="0"/>
              <a:t>Name: messages, </a:t>
            </a:r>
            <a:r>
              <a:rPr lang="en-IN" dirty="0" err="1"/>
              <a:t>dtype</a:t>
            </a:r>
            <a:r>
              <a:rPr lang="en-IN" dirty="0"/>
              <a:t>: object</a:t>
            </a:r>
          </a:p>
        </p:txBody>
      </p:sp>
    </p:spTree>
    <p:extLst>
      <p:ext uri="{BB962C8B-B14F-4D97-AF65-F5344CB8AC3E}">
        <p14:creationId xmlns:p14="http://schemas.microsoft.com/office/powerpoint/2010/main" val="2062117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E15626-4C24-1B44-230A-7A255EECFA04}"/>
              </a:ext>
            </a:extLst>
          </p:cNvPr>
          <p:cNvSpPr txBox="1"/>
          <p:nvPr/>
        </p:nvSpPr>
        <p:spPr>
          <a:xfrm>
            <a:off x="134754" y="144379"/>
            <a:ext cx="11896825" cy="5724644"/>
          </a:xfrm>
          <a:prstGeom prst="rect">
            <a:avLst/>
          </a:prstGeom>
          <a:noFill/>
        </p:spPr>
        <p:txBody>
          <a:bodyPr wrap="square" rtlCol="0">
            <a:spAutoFit/>
          </a:bodyPr>
          <a:lstStyle/>
          <a:p>
            <a:pPr algn="l"/>
            <a:r>
              <a:rPr lang="en-US" sz="2400" b="1" i="0" dirty="0">
                <a:solidFill>
                  <a:srgbClr val="292929"/>
                </a:solidFill>
                <a:effectLst/>
              </a:rPr>
              <a:t>Vectorization :</a:t>
            </a:r>
          </a:p>
          <a:p>
            <a:pPr marL="285750" indent="-285750" algn="l">
              <a:lnSpc>
                <a:spcPct val="200000"/>
              </a:lnSpc>
              <a:buFont typeface="Wingdings" panose="05000000000000000000" pitchFamily="2" charset="2"/>
              <a:buChar char="ü"/>
            </a:pPr>
            <a:r>
              <a:rPr lang="en-US" b="0" i="0" dirty="0">
                <a:solidFill>
                  <a:srgbClr val="292929"/>
                </a:solidFill>
                <a:effectLst/>
                <a:latin typeface="source-serif-pro"/>
              </a:rPr>
              <a:t>Note that, we have the messages as lists of tokens. So, the next step is to convert each of those messages into a vector.</a:t>
            </a:r>
          </a:p>
          <a:p>
            <a:pPr marL="285750" indent="-285750">
              <a:lnSpc>
                <a:spcPct val="200000"/>
              </a:lnSpc>
              <a:buFont typeface="Wingdings" panose="05000000000000000000" pitchFamily="2" charset="2"/>
              <a:buChar char="ü"/>
            </a:pPr>
            <a:r>
              <a:rPr lang="en-US" b="0" i="0" dirty="0">
                <a:solidFill>
                  <a:srgbClr val="292929"/>
                </a:solidFill>
                <a:effectLst/>
                <a:latin typeface="source-serif-pro"/>
              </a:rPr>
              <a:t>To do that, we use </a:t>
            </a:r>
            <a:r>
              <a:rPr lang="en-US" b="1" i="0" dirty="0" err="1">
                <a:effectLst/>
                <a:latin typeface="source-serif-pro"/>
                <a:hlinkClick r:id="rId2">
                  <a:extLst>
                    <a:ext uri="{A12FA001-AC4F-418D-AE19-62706E023703}">
                      <ahyp:hlinkClr xmlns:ahyp="http://schemas.microsoft.com/office/drawing/2018/hyperlinkcolor" val="tx"/>
                    </a:ext>
                  </a:extLst>
                </a:hlinkClick>
              </a:rPr>
              <a:t>CountVectorizer</a:t>
            </a:r>
            <a:r>
              <a:rPr lang="en-US" b="1" i="0" u="sng" dirty="0">
                <a:solidFill>
                  <a:srgbClr val="0563C1"/>
                </a:solidFill>
                <a:effectLst/>
                <a:latin typeface="source-serif-pro"/>
                <a:hlinkClick r:id="rId2">
                  <a:extLst>
                    <a:ext uri="{A12FA001-AC4F-418D-AE19-62706E023703}">
                      <ahyp:hlinkClr xmlns:ahyp="http://schemas.microsoft.com/office/drawing/2018/hyperlinkcolor" val="tx"/>
                    </a:ext>
                  </a:extLst>
                </a:hlinkClick>
              </a:rPr>
              <a:t> </a:t>
            </a:r>
            <a:r>
              <a:rPr lang="en-US" b="0" i="0" dirty="0">
                <a:solidFill>
                  <a:srgbClr val="292929"/>
                </a:solidFill>
                <a:effectLst/>
                <a:latin typeface="source-serif-pro"/>
              </a:rPr>
              <a:t>from Scikit Learn. </a:t>
            </a:r>
            <a:r>
              <a:rPr lang="en-US" b="0" i="0" dirty="0" err="1">
                <a:solidFill>
                  <a:srgbClr val="292929"/>
                </a:solidFill>
                <a:effectLst/>
                <a:latin typeface="source-serif-pro"/>
              </a:rPr>
              <a:t>CountVectorizer</a:t>
            </a:r>
            <a:r>
              <a:rPr lang="en-US" b="0" i="0" dirty="0">
                <a:solidFill>
                  <a:srgbClr val="292929"/>
                </a:solidFill>
                <a:effectLst/>
                <a:latin typeface="source-serif-pro"/>
              </a:rPr>
              <a:t> converts a collection of documents to an array of token counts. </a:t>
            </a:r>
          </a:p>
          <a:p>
            <a:pPr>
              <a:lnSpc>
                <a:spcPct val="150000"/>
              </a:lnSpc>
            </a:pPr>
            <a:endParaRPr lang="en-US" b="1" dirty="0">
              <a:effectLst/>
              <a:latin typeface="source-serif-pro"/>
            </a:endParaRPr>
          </a:p>
          <a:p>
            <a:pPr>
              <a:lnSpc>
                <a:spcPct val="150000"/>
              </a:lnSpc>
            </a:pPr>
            <a:endParaRPr lang="en-US" b="1" dirty="0">
              <a:latin typeface="source-serif-pro"/>
            </a:endParaRPr>
          </a:p>
          <a:p>
            <a:pPr>
              <a:lnSpc>
                <a:spcPct val="150000"/>
              </a:lnSpc>
            </a:pPr>
            <a:endParaRPr lang="en-US" b="1" dirty="0">
              <a:effectLst/>
              <a:latin typeface="source-serif-pro"/>
            </a:endParaRPr>
          </a:p>
          <a:p>
            <a:pPr marL="285750" indent="-285750" algn="l">
              <a:lnSpc>
                <a:spcPct val="150000"/>
              </a:lnSpc>
              <a:buFont typeface="Wingdings" panose="05000000000000000000" pitchFamily="2" charset="2"/>
              <a:buChar char="ü"/>
            </a:pPr>
            <a:r>
              <a:rPr lang="en-US" b="0" i="0" dirty="0">
                <a:solidFill>
                  <a:srgbClr val="292929"/>
                </a:solidFill>
                <a:effectLst/>
                <a:latin typeface="source-serif-pro"/>
              </a:rPr>
              <a:t>First all of, we import </a:t>
            </a:r>
            <a:r>
              <a:rPr lang="en-US" b="0" i="0" dirty="0" err="1">
                <a:solidFill>
                  <a:srgbClr val="292929"/>
                </a:solidFill>
                <a:effectLst/>
                <a:latin typeface="source-serif-pro"/>
              </a:rPr>
              <a:t>CountVectorizer</a:t>
            </a:r>
            <a:r>
              <a:rPr lang="en-US" b="0" i="0" dirty="0">
                <a:solidFill>
                  <a:srgbClr val="292929"/>
                </a:solidFill>
                <a:effectLst/>
                <a:latin typeface="source-serif-pro"/>
              </a:rPr>
              <a:t> from </a:t>
            </a:r>
            <a:r>
              <a:rPr lang="en-US" b="0" i="0" dirty="0" err="1">
                <a:solidFill>
                  <a:srgbClr val="292929"/>
                </a:solidFill>
                <a:effectLst/>
                <a:latin typeface="source-serif-pro"/>
              </a:rPr>
              <a:t>sklearn</a:t>
            </a:r>
            <a:r>
              <a:rPr lang="en-US" b="0" i="0" dirty="0">
                <a:solidFill>
                  <a:srgbClr val="292929"/>
                </a:solidFill>
                <a:effectLst/>
                <a:latin typeface="source-serif-pro"/>
              </a:rPr>
              <a:t> learn:</a:t>
            </a:r>
          </a:p>
          <a:p>
            <a:pPr lvl="1">
              <a:lnSpc>
                <a:spcPct val="150000"/>
              </a:lnSpc>
            </a:pPr>
            <a:r>
              <a:rPr lang="en-US" b="1" i="0" dirty="0">
                <a:solidFill>
                  <a:srgbClr val="292929"/>
                </a:solidFill>
                <a:effectLst/>
              </a:rPr>
              <a:t>from </a:t>
            </a:r>
            <a:r>
              <a:rPr lang="en-US" b="1" i="0" dirty="0" err="1">
                <a:solidFill>
                  <a:srgbClr val="292929"/>
                </a:solidFill>
                <a:effectLst/>
              </a:rPr>
              <a:t>sklearn.feature_extraction.text</a:t>
            </a:r>
            <a:r>
              <a:rPr lang="en-US" b="1" i="0" dirty="0">
                <a:solidFill>
                  <a:srgbClr val="292929"/>
                </a:solidFill>
                <a:effectLst/>
              </a:rPr>
              <a:t> import </a:t>
            </a:r>
            <a:r>
              <a:rPr lang="en-US" b="1" i="0" dirty="0" err="1">
                <a:solidFill>
                  <a:srgbClr val="292929"/>
                </a:solidFill>
                <a:effectLst/>
              </a:rPr>
              <a:t>CountVectorizer</a:t>
            </a:r>
            <a:endParaRPr lang="en-US" b="1" dirty="0">
              <a:solidFill>
                <a:srgbClr val="292929"/>
              </a:solidFill>
            </a:endParaRPr>
          </a:p>
          <a:p>
            <a:pPr lvl="1">
              <a:lnSpc>
                <a:spcPct val="150000"/>
              </a:lnSpc>
            </a:pPr>
            <a:endParaRPr lang="en-US" b="1" i="0" dirty="0">
              <a:solidFill>
                <a:srgbClr val="292929"/>
              </a:solidFill>
              <a:effectLst/>
            </a:endParaRPr>
          </a:p>
          <a:p>
            <a:pPr marL="285750" indent="-285750">
              <a:buFont typeface="Wingdings" panose="05000000000000000000" pitchFamily="2" charset="2"/>
              <a:buChar char="ü"/>
            </a:pPr>
            <a:r>
              <a:rPr lang="en-US" b="0" i="0" dirty="0" err="1">
                <a:solidFill>
                  <a:srgbClr val="292929"/>
                </a:solidFill>
                <a:effectLst/>
              </a:rPr>
              <a:t>CountVectorizer</a:t>
            </a:r>
            <a:r>
              <a:rPr lang="en-US" b="0" i="0" dirty="0">
                <a:solidFill>
                  <a:srgbClr val="292929"/>
                </a:solidFill>
                <a:effectLst/>
              </a:rPr>
              <a:t> has many parameters, but we only use “</a:t>
            </a:r>
            <a:r>
              <a:rPr lang="en-US" b="1" i="0" dirty="0">
                <a:solidFill>
                  <a:srgbClr val="292929"/>
                </a:solidFill>
                <a:effectLst/>
              </a:rPr>
              <a:t>analyzer</a:t>
            </a:r>
            <a:r>
              <a:rPr lang="en-US" b="0" i="0" dirty="0">
                <a:solidFill>
                  <a:srgbClr val="292929"/>
                </a:solidFill>
                <a:effectLst/>
              </a:rPr>
              <a:t>”, which is our own previously defined function:</a:t>
            </a:r>
          </a:p>
          <a:p>
            <a:endParaRPr lang="en-US" dirty="0">
              <a:solidFill>
                <a:srgbClr val="292929"/>
              </a:solidFill>
            </a:endParaRPr>
          </a:p>
          <a:p>
            <a:pPr lvl="1"/>
            <a:r>
              <a:rPr lang="en-IN" b="1" dirty="0"/>
              <a:t>vectorization = </a:t>
            </a:r>
            <a:r>
              <a:rPr lang="en-IN" b="1" dirty="0" err="1"/>
              <a:t>CountVectorizer</a:t>
            </a:r>
            <a:r>
              <a:rPr lang="en-IN" b="1" dirty="0"/>
              <a:t>(</a:t>
            </a:r>
            <a:r>
              <a:rPr lang="en-IN" b="1" dirty="0" err="1"/>
              <a:t>analyzer</a:t>
            </a:r>
            <a:r>
              <a:rPr lang="en-IN" b="1" dirty="0"/>
              <a:t> = </a:t>
            </a:r>
            <a:r>
              <a:rPr lang="en-IN" b="1" dirty="0" err="1"/>
              <a:t>transform_message</a:t>
            </a:r>
            <a:r>
              <a:rPr lang="en-IN" b="1" dirty="0"/>
              <a:t> )</a:t>
            </a:r>
          </a:p>
          <a:p>
            <a:pPr lvl="1"/>
            <a:r>
              <a:rPr lang="en-IN" b="1" dirty="0"/>
              <a:t>X = </a:t>
            </a:r>
            <a:r>
              <a:rPr lang="en-IN" b="1" dirty="0" err="1"/>
              <a:t>vectorization.fit</a:t>
            </a:r>
            <a:r>
              <a:rPr lang="en-IN" b="1" dirty="0"/>
              <a:t>(data['messages'])</a:t>
            </a:r>
          </a:p>
        </p:txBody>
      </p:sp>
    </p:spTree>
    <p:extLst>
      <p:ext uri="{BB962C8B-B14F-4D97-AF65-F5344CB8AC3E}">
        <p14:creationId xmlns:p14="http://schemas.microsoft.com/office/powerpoint/2010/main" val="359149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3BC846-88D0-FE95-6ED0-D2373CC80D7B}"/>
              </a:ext>
            </a:extLst>
          </p:cNvPr>
          <p:cNvSpPr txBox="1"/>
          <p:nvPr/>
        </p:nvSpPr>
        <p:spPr>
          <a:xfrm>
            <a:off x="144379" y="105878"/>
            <a:ext cx="11877575" cy="6558847"/>
          </a:xfrm>
          <a:prstGeom prst="rect">
            <a:avLst/>
          </a:prstGeom>
          <a:noFill/>
        </p:spPr>
        <p:txBody>
          <a:bodyPr wrap="square" rtlCol="0">
            <a:spAutoFit/>
          </a:bodyPr>
          <a:lstStyle/>
          <a:p>
            <a:pPr>
              <a:lnSpc>
                <a:spcPct val="150000"/>
              </a:lnSpc>
            </a:pPr>
            <a:r>
              <a:rPr lang="en-US" b="0" i="0" dirty="0" err="1">
                <a:solidFill>
                  <a:srgbClr val="292929"/>
                </a:solidFill>
                <a:effectLst/>
              </a:rPr>
              <a:t>X_transform</a:t>
            </a:r>
            <a:r>
              <a:rPr lang="en-US" b="0" i="0" dirty="0">
                <a:solidFill>
                  <a:srgbClr val="292929"/>
                </a:solidFill>
                <a:effectLst/>
              </a:rPr>
              <a:t> = </a:t>
            </a:r>
            <a:r>
              <a:rPr lang="en-US" b="0" i="0" dirty="0" err="1">
                <a:solidFill>
                  <a:srgbClr val="292929"/>
                </a:solidFill>
                <a:effectLst/>
              </a:rPr>
              <a:t>X.transform</a:t>
            </a:r>
            <a:r>
              <a:rPr lang="en-US" b="0" i="0" dirty="0">
                <a:solidFill>
                  <a:srgbClr val="292929"/>
                </a:solidFill>
                <a:effectLst/>
              </a:rPr>
              <a:t>([data['messages']])</a:t>
            </a:r>
          </a:p>
          <a:p>
            <a:pPr>
              <a:lnSpc>
                <a:spcPct val="150000"/>
              </a:lnSpc>
            </a:pPr>
            <a:r>
              <a:rPr lang="en-US" b="0" i="0" dirty="0">
                <a:solidFill>
                  <a:srgbClr val="292929"/>
                </a:solidFill>
                <a:effectLst/>
              </a:rPr>
              <a:t>print(</a:t>
            </a:r>
            <a:r>
              <a:rPr lang="en-US" b="0" i="0" dirty="0" err="1">
                <a:solidFill>
                  <a:srgbClr val="292929"/>
                </a:solidFill>
                <a:effectLst/>
              </a:rPr>
              <a:t>X_transform</a:t>
            </a:r>
            <a:r>
              <a:rPr lang="en-US" b="0" i="0" dirty="0">
                <a:solidFill>
                  <a:srgbClr val="292929"/>
                </a:solidFill>
                <a:effectLst/>
              </a:rPr>
              <a:t>)</a:t>
            </a:r>
          </a:p>
          <a:p>
            <a:pPr>
              <a:lnSpc>
                <a:spcPct val="150000"/>
              </a:lnSpc>
            </a:pPr>
            <a:r>
              <a:rPr lang="en-US" sz="2400" b="1" i="0" dirty="0">
                <a:solidFill>
                  <a:srgbClr val="292929"/>
                </a:solidFill>
                <a:effectLst/>
              </a:rPr>
              <a:t>Output:</a:t>
            </a:r>
          </a:p>
          <a:p>
            <a:pPr lvl="4"/>
            <a:r>
              <a:rPr lang="en-US" b="0" i="0" dirty="0">
                <a:solidFill>
                  <a:srgbClr val="292929"/>
                </a:solidFill>
                <a:effectLst/>
              </a:rPr>
              <a:t>  (0, 11383)	9</a:t>
            </a:r>
          </a:p>
          <a:p>
            <a:pPr lvl="4"/>
            <a:r>
              <a:rPr lang="en-US" b="0" i="0" dirty="0">
                <a:solidFill>
                  <a:srgbClr val="292929"/>
                </a:solidFill>
                <a:effectLst/>
              </a:rPr>
              <a:t>  (0, 11384)	20</a:t>
            </a:r>
          </a:p>
          <a:p>
            <a:pPr lvl="4"/>
            <a:r>
              <a:rPr lang="en-US" b="0" i="0" dirty="0">
                <a:solidFill>
                  <a:srgbClr val="292929"/>
                </a:solidFill>
                <a:effectLst/>
              </a:rPr>
              <a:t>  (0, 11385)	14</a:t>
            </a:r>
          </a:p>
          <a:p>
            <a:pPr lvl="4"/>
            <a:r>
              <a:rPr lang="en-US" b="0" i="0" dirty="0">
                <a:solidFill>
                  <a:srgbClr val="292929"/>
                </a:solidFill>
                <a:effectLst/>
              </a:rPr>
              <a:t>  (0, 11386)	2</a:t>
            </a:r>
          </a:p>
          <a:p>
            <a:pPr lvl="4"/>
            <a:r>
              <a:rPr lang="en-US" b="0" i="0" dirty="0">
                <a:solidFill>
                  <a:srgbClr val="292929"/>
                </a:solidFill>
                <a:effectLst/>
              </a:rPr>
              <a:t>  (0, 11387)	4</a:t>
            </a:r>
          </a:p>
          <a:p>
            <a:pPr lvl="4"/>
            <a:r>
              <a:rPr lang="en-US" b="0" i="0" dirty="0">
                <a:solidFill>
                  <a:srgbClr val="292929"/>
                </a:solidFill>
                <a:effectLst/>
              </a:rPr>
              <a:t>  (0, 11391)	11</a:t>
            </a:r>
          </a:p>
          <a:p>
            <a:pPr lvl="4"/>
            <a:r>
              <a:rPr lang="en-US" b="0" i="0" dirty="0">
                <a:solidFill>
                  <a:srgbClr val="292929"/>
                </a:solidFill>
                <a:effectLst/>
              </a:rPr>
              <a:t>  (0, 11393)	5</a:t>
            </a:r>
          </a:p>
          <a:p>
            <a:pPr lvl="4"/>
            <a:r>
              <a:rPr lang="en-US" b="0" i="0" dirty="0">
                <a:solidFill>
                  <a:srgbClr val="292929"/>
                </a:solidFill>
                <a:effectLst/>
              </a:rPr>
              <a:t>  (0, 11396)	1</a:t>
            </a:r>
          </a:p>
          <a:p>
            <a:pPr lvl="4"/>
            <a:r>
              <a:rPr lang="en-US" b="0" i="0" dirty="0">
                <a:solidFill>
                  <a:srgbClr val="292929"/>
                </a:solidFill>
                <a:effectLst/>
              </a:rPr>
              <a:t>  (0, 11397)	1</a:t>
            </a:r>
          </a:p>
          <a:p>
            <a:pPr lvl="4"/>
            <a:r>
              <a:rPr lang="en-US" b="0" i="0" dirty="0">
                <a:solidFill>
                  <a:srgbClr val="292929"/>
                </a:solidFill>
                <a:effectLst/>
              </a:rPr>
              <a:t>  (0, 11398)	18</a:t>
            </a:r>
          </a:p>
          <a:p>
            <a:pPr lvl="4"/>
            <a:r>
              <a:rPr lang="en-US" b="0" i="0" dirty="0">
                <a:solidFill>
                  <a:srgbClr val="292929"/>
                </a:solidFill>
                <a:effectLst/>
              </a:rPr>
              <a:t>  (0, 11399)	18</a:t>
            </a:r>
          </a:p>
          <a:p>
            <a:pPr lvl="4"/>
            <a:r>
              <a:rPr lang="en-US" b="0" i="0" dirty="0">
                <a:solidFill>
                  <a:srgbClr val="292929"/>
                </a:solidFill>
                <a:effectLst/>
              </a:rPr>
              <a:t>  (0, 11405)	2</a:t>
            </a:r>
          </a:p>
          <a:p>
            <a:pPr lvl="4"/>
            <a:r>
              <a:rPr lang="en-US" b="0" i="0" dirty="0">
                <a:solidFill>
                  <a:srgbClr val="292929"/>
                </a:solidFill>
                <a:effectLst/>
              </a:rPr>
              <a:t>  (0, 11408)	1</a:t>
            </a:r>
          </a:p>
          <a:p>
            <a:pPr lvl="4"/>
            <a:r>
              <a:rPr lang="en-US" b="0" i="0" dirty="0">
                <a:solidFill>
                  <a:srgbClr val="292929"/>
                </a:solidFill>
                <a:effectLst/>
              </a:rPr>
              <a:t>  (0, 11410)	1</a:t>
            </a:r>
          </a:p>
          <a:p>
            <a:pPr lvl="4"/>
            <a:r>
              <a:rPr lang="en-US" b="0" i="0" dirty="0">
                <a:solidFill>
                  <a:srgbClr val="292929"/>
                </a:solidFill>
                <a:effectLst/>
              </a:rPr>
              <a:t>  (0, 11411)	8</a:t>
            </a:r>
          </a:p>
          <a:p>
            <a:pPr lvl="4"/>
            <a:r>
              <a:rPr lang="en-US" b="0" i="0" dirty="0">
                <a:solidFill>
                  <a:srgbClr val="292929"/>
                </a:solidFill>
                <a:effectLst/>
              </a:rPr>
              <a:t>  (0, 11412)	7</a:t>
            </a:r>
          </a:p>
          <a:p>
            <a:pPr lvl="4"/>
            <a:r>
              <a:rPr lang="en-US" b="0" i="0" dirty="0">
                <a:solidFill>
                  <a:srgbClr val="292929"/>
                </a:solidFill>
                <a:effectLst/>
              </a:rPr>
              <a:t>  (0, 11413)	1</a:t>
            </a:r>
          </a:p>
          <a:p>
            <a:pPr>
              <a:lnSpc>
                <a:spcPct val="150000"/>
              </a:lnSpc>
            </a:pPr>
            <a:endParaRPr lang="en-US" b="0" i="0" dirty="0">
              <a:solidFill>
                <a:srgbClr val="292929"/>
              </a:solidFill>
              <a:effectLst/>
            </a:endParaRPr>
          </a:p>
        </p:txBody>
      </p:sp>
    </p:spTree>
    <p:extLst>
      <p:ext uri="{BB962C8B-B14F-4D97-AF65-F5344CB8AC3E}">
        <p14:creationId xmlns:p14="http://schemas.microsoft.com/office/powerpoint/2010/main" val="4563060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A744E7-152D-DA30-FE5F-7A25B8A6C6BA}"/>
              </a:ext>
            </a:extLst>
          </p:cNvPr>
          <p:cNvSpPr txBox="1"/>
          <p:nvPr/>
        </p:nvSpPr>
        <p:spPr>
          <a:xfrm>
            <a:off x="173255" y="163629"/>
            <a:ext cx="11800572" cy="5955476"/>
          </a:xfrm>
          <a:prstGeom prst="rect">
            <a:avLst/>
          </a:prstGeom>
          <a:noFill/>
        </p:spPr>
        <p:txBody>
          <a:bodyPr wrap="square" rtlCol="0">
            <a:spAutoFit/>
          </a:bodyPr>
          <a:lstStyle/>
          <a:p>
            <a:pPr algn="l"/>
            <a:r>
              <a:rPr lang="en-US" sz="2400" b="1" i="0" dirty="0">
                <a:effectLst/>
              </a:rPr>
              <a:t>TF-IDF:</a:t>
            </a:r>
          </a:p>
          <a:p>
            <a:pPr algn="l"/>
            <a:endParaRPr lang="en-US" sz="2400" b="1" i="0" dirty="0">
              <a:effectLst/>
            </a:endParaRPr>
          </a:p>
          <a:p>
            <a:pPr marL="285750" indent="-285750" algn="l">
              <a:lnSpc>
                <a:spcPct val="250000"/>
              </a:lnSpc>
              <a:buFont typeface="Wingdings" panose="05000000000000000000" pitchFamily="2" charset="2"/>
              <a:buChar char="ü"/>
            </a:pPr>
            <a:r>
              <a:rPr lang="en-US" b="0" i="0" dirty="0">
                <a:effectLst/>
              </a:rPr>
              <a:t>After applying “</a:t>
            </a:r>
            <a:r>
              <a:rPr lang="en-US" b="0" i="0" dirty="0" err="1">
                <a:effectLst/>
              </a:rPr>
              <a:t>CountVectorizer</a:t>
            </a:r>
            <a:r>
              <a:rPr lang="en-US" b="0" i="0" dirty="0">
                <a:effectLst/>
              </a:rPr>
              <a:t>” on our data, we use TF-IDF. Surely, you are wondering what is TD-FT? and why should we use it? Let me explain you:</a:t>
            </a:r>
          </a:p>
          <a:p>
            <a:pPr marL="285750" indent="-285750" algn="l">
              <a:lnSpc>
                <a:spcPct val="250000"/>
              </a:lnSpc>
              <a:buFont typeface="Wingdings" panose="05000000000000000000" pitchFamily="2" charset="2"/>
              <a:buChar char="ü"/>
            </a:pPr>
            <a:r>
              <a:rPr lang="en-US" b="1" i="0" u="sng" dirty="0">
                <a:effectLst/>
                <a:hlinkClick r:id="rId2">
                  <a:extLst>
                    <a:ext uri="{A12FA001-AC4F-418D-AE19-62706E023703}">
                      <ahyp:hlinkClr xmlns:ahyp="http://schemas.microsoft.com/office/drawing/2018/hyperlinkcolor" val="tx"/>
                    </a:ext>
                  </a:extLst>
                </a:hlinkClick>
              </a:rPr>
              <a:t>TF-IDF</a:t>
            </a:r>
            <a:r>
              <a:rPr lang="en-US" b="0" i="0" dirty="0">
                <a:effectLst/>
              </a:rPr>
              <a:t> is the abbreviation of</a:t>
            </a:r>
            <a:r>
              <a:rPr lang="en-US" b="1" i="0" dirty="0">
                <a:effectLst/>
              </a:rPr>
              <a:t> </a:t>
            </a:r>
            <a:r>
              <a:rPr lang="en-US" b="1" dirty="0">
                <a:effectLst/>
              </a:rPr>
              <a:t>Inverse document frequency </a:t>
            </a:r>
            <a:r>
              <a:rPr lang="en-US" b="0" i="0" dirty="0">
                <a:effectLst/>
              </a:rPr>
              <a:t>is a numerical measure that expresses how relevant a word is to a document in a collection.</a:t>
            </a:r>
          </a:p>
          <a:p>
            <a:pPr marL="285750" indent="-285750" algn="l">
              <a:lnSpc>
                <a:spcPct val="250000"/>
              </a:lnSpc>
              <a:buFont typeface="Wingdings" panose="05000000000000000000" pitchFamily="2" charset="2"/>
              <a:buChar char="ü"/>
            </a:pPr>
            <a:r>
              <a:rPr lang="en-US" b="0" i="0" dirty="0">
                <a:effectLst/>
              </a:rPr>
              <a:t>The value of TF-IDF increases proportionally to the number of times a word appears in the document, and is offset by the frequency of the word in the document collection, which allows handling of the fact that some words are generally more common than others.</a:t>
            </a:r>
          </a:p>
          <a:p>
            <a:endParaRPr lang="en-IN" dirty="0"/>
          </a:p>
        </p:txBody>
      </p:sp>
    </p:spTree>
    <p:extLst>
      <p:ext uri="{BB962C8B-B14F-4D97-AF65-F5344CB8AC3E}">
        <p14:creationId xmlns:p14="http://schemas.microsoft.com/office/powerpoint/2010/main" val="3394972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9C34A1-61DB-0B08-B059-0C506252E277}"/>
              </a:ext>
            </a:extLst>
          </p:cNvPr>
          <p:cNvSpPr txBox="1"/>
          <p:nvPr/>
        </p:nvSpPr>
        <p:spPr>
          <a:xfrm>
            <a:off x="67377" y="163629"/>
            <a:ext cx="11877575" cy="6324808"/>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en-US" b="0" i="0" dirty="0">
                <a:solidFill>
                  <a:srgbClr val="333333"/>
                </a:solidFill>
                <a:effectLst/>
              </a:rPr>
              <a:t>Now, modern NLP consists of various applications, like </a:t>
            </a:r>
            <a:r>
              <a:rPr lang="en-US" b="1" i="0" dirty="0">
                <a:solidFill>
                  <a:srgbClr val="333333"/>
                </a:solidFill>
                <a:effectLst/>
              </a:rPr>
              <a:t>speech recognition, machine translation,</a:t>
            </a:r>
            <a:r>
              <a:rPr lang="en-US" b="0" i="0" dirty="0">
                <a:solidFill>
                  <a:srgbClr val="333333"/>
                </a:solidFill>
                <a:effectLst/>
              </a:rPr>
              <a:t> and </a:t>
            </a:r>
            <a:r>
              <a:rPr lang="en-US" b="1" i="0" dirty="0">
                <a:solidFill>
                  <a:srgbClr val="333333"/>
                </a:solidFill>
                <a:effectLst/>
              </a:rPr>
              <a:t>machine text reading</a:t>
            </a:r>
            <a:r>
              <a:rPr lang="en-US" b="0" i="0" dirty="0">
                <a:solidFill>
                  <a:srgbClr val="333333"/>
                </a:solidFill>
                <a:effectLst/>
              </a:rPr>
              <a:t>. </a:t>
            </a:r>
          </a:p>
          <a:p>
            <a:pPr marL="285750" indent="-285750">
              <a:lnSpc>
                <a:spcPct val="150000"/>
              </a:lnSpc>
              <a:buFont typeface="Wingdings" panose="05000000000000000000" pitchFamily="2" charset="2"/>
              <a:buChar char="ü"/>
            </a:pPr>
            <a:r>
              <a:rPr lang="en-US" b="0" i="0" dirty="0">
                <a:solidFill>
                  <a:srgbClr val="333333"/>
                </a:solidFill>
                <a:effectLst/>
              </a:rPr>
              <a:t>When we combine all these applications then it allows the artificial intelligence to gain knowledge of the world. </a:t>
            </a:r>
          </a:p>
          <a:p>
            <a:pPr marL="285750" indent="-285750">
              <a:lnSpc>
                <a:spcPct val="150000"/>
              </a:lnSpc>
              <a:buFont typeface="Wingdings" panose="05000000000000000000" pitchFamily="2" charset="2"/>
              <a:buChar char="ü"/>
            </a:pPr>
            <a:r>
              <a:rPr lang="en-US" b="0" i="0" dirty="0">
                <a:solidFill>
                  <a:srgbClr val="333333"/>
                </a:solidFill>
                <a:effectLst/>
              </a:rPr>
              <a:t>Let's consider the example of AMAZON ALEXA, using this robot you can ask the question to Alexa, and it will reply to you.</a:t>
            </a:r>
          </a:p>
          <a:p>
            <a:pPr marL="285750" indent="-285750">
              <a:lnSpc>
                <a:spcPct val="150000"/>
              </a:lnSpc>
              <a:buFont typeface="Wingdings" panose="05000000000000000000" pitchFamily="2" charset="2"/>
              <a:buChar char="ü"/>
            </a:pPr>
            <a:endParaRPr lang="en-US" dirty="0">
              <a:solidFill>
                <a:srgbClr val="333333"/>
              </a:solidFill>
            </a:endParaRPr>
          </a:p>
          <a:p>
            <a:pPr algn="just">
              <a:lnSpc>
                <a:spcPct val="150000"/>
              </a:lnSpc>
            </a:pPr>
            <a:r>
              <a:rPr lang="en-US" sz="2400" b="1" i="0" dirty="0">
                <a:effectLst/>
              </a:rPr>
              <a:t>Advantages of NLP:</a:t>
            </a:r>
          </a:p>
          <a:p>
            <a:pPr marL="285750" indent="-285750" algn="just">
              <a:lnSpc>
                <a:spcPct val="200000"/>
              </a:lnSpc>
              <a:buFont typeface="Wingdings" panose="05000000000000000000" pitchFamily="2" charset="2"/>
              <a:buChar char="ü"/>
            </a:pPr>
            <a:r>
              <a:rPr lang="en-US" b="0" i="0" dirty="0">
                <a:solidFill>
                  <a:srgbClr val="000000"/>
                </a:solidFill>
                <a:effectLst/>
              </a:rPr>
              <a:t>NLP helps users to ask questions about any subject and get a direct response within seconds.</a:t>
            </a:r>
          </a:p>
          <a:p>
            <a:pPr marL="285750" indent="-285750" algn="just">
              <a:lnSpc>
                <a:spcPct val="200000"/>
              </a:lnSpc>
              <a:buFont typeface="Wingdings" panose="05000000000000000000" pitchFamily="2" charset="2"/>
              <a:buChar char="ü"/>
            </a:pPr>
            <a:r>
              <a:rPr lang="en-US" b="0" i="0" dirty="0">
                <a:solidFill>
                  <a:srgbClr val="000000"/>
                </a:solidFill>
                <a:effectLst/>
              </a:rPr>
              <a:t>NLP offers exact answers to the question means it does not offer unnecessary and unwanted information.</a:t>
            </a:r>
          </a:p>
          <a:p>
            <a:pPr marL="285750" indent="-285750" algn="just">
              <a:lnSpc>
                <a:spcPct val="200000"/>
              </a:lnSpc>
              <a:buFont typeface="Wingdings" panose="05000000000000000000" pitchFamily="2" charset="2"/>
              <a:buChar char="ü"/>
            </a:pPr>
            <a:r>
              <a:rPr lang="en-US" b="0" i="0" dirty="0">
                <a:solidFill>
                  <a:srgbClr val="000000"/>
                </a:solidFill>
                <a:effectLst/>
              </a:rPr>
              <a:t>NLP helps computers to communicate with humans in their languages.</a:t>
            </a:r>
          </a:p>
          <a:p>
            <a:pPr marL="285750" indent="-285750" algn="just">
              <a:lnSpc>
                <a:spcPct val="200000"/>
              </a:lnSpc>
              <a:buFont typeface="Wingdings" panose="05000000000000000000" pitchFamily="2" charset="2"/>
              <a:buChar char="ü"/>
            </a:pPr>
            <a:r>
              <a:rPr lang="en-US" b="0" i="0" dirty="0">
                <a:solidFill>
                  <a:srgbClr val="000000"/>
                </a:solidFill>
                <a:effectLst/>
              </a:rPr>
              <a:t>It is very time efficient.</a:t>
            </a:r>
          </a:p>
          <a:p>
            <a:pPr marL="285750" indent="-285750" algn="just">
              <a:lnSpc>
                <a:spcPct val="200000"/>
              </a:lnSpc>
              <a:buFont typeface="Wingdings" panose="05000000000000000000" pitchFamily="2" charset="2"/>
              <a:buChar char="ü"/>
            </a:pPr>
            <a:r>
              <a:rPr lang="en-US" b="0" i="0" dirty="0">
                <a:solidFill>
                  <a:srgbClr val="000000"/>
                </a:solidFill>
                <a:effectLst/>
              </a:rPr>
              <a:t>Most of the companies use NLP to improve the efficiency of documentation processes, accuracy of documentation, and identify the information from large databases.</a:t>
            </a:r>
          </a:p>
          <a:p>
            <a:pPr marL="285750" indent="-285750">
              <a:buFont typeface="Wingdings" panose="05000000000000000000" pitchFamily="2" charset="2"/>
              <a:buChar char="ü"/>
            </a:pPr>
            <a:endParaRPr lang="en-IN" dirty="0"/>
          </a:p>
        </p:txBody>
      </p:sp>
    </p:spTree>
    <p:extLst>
      <p:ext uri="{BB962C8B-B14F-4D97-AF65-F5344CB8AC3E}">
        <p14:creationId xmlns:p14="http://schemas.microsoft.com/office/powerpoint/2010/main" val="42428326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03D0C9-70EF-4755-DE2F-E4D7DA5C2D1C}"/>
              </a:ext>
            </a:extLst>
          </p:cNvPr>
          <p:cNvSpPr txBox="1"/>
          <p:nvPr/>
        </p:nvSpPr>
        <p:spPr>
          <a:xfrm>
            <a:off x="115503" y="144379"/>
            <a:ext cx="11867950" cy="6878806"/>
          </a:xfrm>
          <a:prstGeom prst="rect">
            <a:avLst/>
          </a:prstGeom>
          <a:noFill/>
        </p:spPr>
        <p:txBody>
          <a:bodyPr wrap="square" rtlCol="0">
            <a:spAutoFit/>
          </a:bodyPr>
          <a:lstStyle/>
          <a:p>
            <a:pPr algn="l">
              <a:lnSpc>
                <a:spcPct val="200000"/>
              </a:lnSpc>
            </a:pPr>
            <a:r>
              <a:rPr lang="en-US" sz="2400" b="1" i="0" dirty="0">
                <a:solidFill>
                  <a:srgbClr val="292929"/>
                </a:solidFill>
                <a:effectLst/>
              </a:rPr>
              <a:t>How to Compute TF-IDF ?</a:t>
            </a:r>
          </a:p>
          <a:p>
            <a:pPr marL="285750" indent="-285750" algn="l">
              <a:lnSpc>
                <a:spcPct val="250000"/>
              </a:lnSpc>
              <a:buFont typeface="Wingdings" panose="05000000000000000000" pitchFamily="2" charset="2"/>
              <a:buChar char="ü"/>
            </a:pPr>
            <a:r>
              <a:rPr lang="en-US" b="1" i="0" dirty="0">
                <a:solidFill>
                  <a:srgbClr val="292929"/>
                </a:solidFill>
                <a:effectLst/>
              </a:rPr>
              <a:t>TF-IDF</a:t>
            </a:r>
            <a:r>
              <a:rPr lang="en-US" b="0" i="0" dirty="0">
                <a:solidFill>
                  <a:srgbClr val="292929"/>
                </a:solidFill>
                <a:effectLst/>
              </a:rPr>
              <a:t> is composed by two terms: the first term is the </a:t>
            </a:r>
            <a:r>
              <a:rPr lang="en-US" b="1" i="0" dirty="0">
                <a:solidFill>
                  <a:srgbClr val="292929"/>
                </a:solidFill>
                <a:effectLst/>
              </a:rPr>
              <a:t>Term Frequency (TF) </a:t>
            </a:r>
            <a:r>
              <a:rPr lang="en-US" b="0" i="0" dirty="0">
                <a:solidFill>
                  <a:srgbClr val="292929"/>
                </a:solidFill>
                <a:effectLst/>
              </a:rPr>
              <a:t>and the second is the</a:t>
            </a:r>
            <a:r>
              <a:rPr lang="en-US" b="1" i="0" dirty="0">
                <a:solidFill>
                  <a:srgbClr val="292929"/>
                </a:solidFill>
                <a:effectLst/>
              </a:rPr>
              <a:t> Inverse Document Frequency (IDF).</a:t>
            </a:r>
            <a:endParaRPr lang="en-US" b="0" i="0" dirty="0">
              <a:solidFill>
                <a:srgbClr val="292929"/>
              </a:solidFill>
              <a:effectLst/>
            </a:endParaRPr>
          </a:p>
          <a:p>
            <a:pPr marL="285750" indent="-285750" algn="l">
              <a:lnSpc>
                <a:spcPct val="250000"/>
              </a:lnSpc>
              <a:buFont typeface="Wingdings" panose="05000000000000000000" pitchFamily="2" charset="2"/>
              <a:buChar char="ü"/>
            </a:pPr>
            <a:r>
              <a:rPr lang="en-US" b="1" i="0" dirty="0">
                <a:solidFill>
                  <a:srgbClr val="292929"/>
                </a:solidFill>
                <a:effectLst/>
              </a:rPr>
              <a:t>Term Frequency (TF):</a:t>
            </a:r>
            <a:r>
              <a:rPr lang="en-US" b="0" i="0" dirty="0">
                <a:solidFill>
                  <a:srgbClr val="292929"/>
                </a:solidFill>
                <a:effectLst/>
              </a:rPr>
              <a:t> Which measures how frequently a term occurs in a document, that is, the number of times a word appears in a document, divided by the total number of words in that document</a:t>
            </a:r>
          </a:p>
          <a:p>
            <a:pPr marL="285750" indent="-285750" algn="l">
              <a:lnSpc>
                <a:spcPct val="250000"/>
              </a:lnSpc>
              <a:buFont typeface="Wingdings" panose="05000000000000000000" pitchFamily="2" charset="2"/>
              <a:buChar char="ü"/>
            </a:pPr>
            <a:r>
              <a:rPr lang="en-US" b="1" i="0" dirty="0">
                <a:solidFill>
                  <a:srgbClr val="292929"/>
                </a:solidFill>
                <a:effectLst/>
              </a:rPr>
              <a:t>TF(t) = (Number of times term t appears in a document) / (Total number of terms in the document)</a:t>
            </a:r>
            <a:endParaRPr lang="en-US" b="0" i="0" dirty="0">
              <a:solidFill>
                <a:srgbClr val="292929"/>
              </a:solidFill>
              <a:effectLst/>
            </a:endParaRPr>
          </a:p>
          <a:p>
            <a:pPr marL="285750" indent="-285750" algn="l">
              <a:lnSpc>
                <a:spcPct val="250000"/>
              </a:lnSpc>
              <a:buFont typeface="Wingdings" panose="05000000000000000000" pitchFamily="2" charset="2"/>
              <a:buChar char="ü"/>
            </a:pPr>
            <a:r>
              <a:rPr lang="en-US" b="1" i="0" dirty="0">
                <a:solidFill>
                  <a:srgbClr val="292929"/>
                </a:solidFill>
                <a:effectLst/>
              </a:rPr>
              <a:t>Inverse Document Frequency (IDF): </a:t>
            </a:r>
            <a:r>
              <a:rPr lang="en-US" b="0" i="0" dirty="0">
                <a:solidFill>
                  <a:srgbClr val="292929"/>
                </a:solidFill>
                <a:effectLst/>
              </a:rPr>
              <a:t>Measures how important a term is, computed as the logarithm of the number of the documents in the corpus divided by the number of documents where the specific term appears.</a:t>
            </a:r>
          </a:p>
          <a:p>
            <a:pPr marL="285750" indent="-285750" algn="l">
              <a:lnSpc>
                <a:spcPct val="250000"/>
              </a:lnSpc>
              <a:buFont typeface="Wingdings" panose="05000000000000000000" pitchFamily="2" charset="2"/>
              <a:buChar char="ü"/>
            </a:pPr>
            <a:r>
              <a:rPr lang="en-US" b="1" i="0" dirty="0">
                <a:solidFill>
                  <a:srgbClr val="292929"/>
                </a:solidFill>
                <a:effectLst/>
              </a:rPr>
              <a:t>IDF(t) = </a:t>
            </a:r>
            <a:r>
              <a:rPr lang="en-US" b="1" i="0" dirty="0" err="1">
                <a:solidFill>
                  <a:srgbClr val="292929"/>
                </a:solidFill>
                <a:effectLst/>
              </a:rPr>
              <a:t>log_e</a:t>
            </a:r>
            <a:r>
              <a:rPr lang="en-US" b="1" i="0" dirty="0">
                <a:solidFill>
                  <a:srgbClr val="292929"/>
                </a:solidFill>
                <a:effectLst/>
              </a:rPr>
              <a:t>(Total number of documents / Number of documents with term t in it)</a:t>
            </a:r>
            <a:endParaRPr lang="en-US" b="0" i="0" dirty="0">
              <a:solidFill>
                <a:srgbClr val="292929"/>
              </a:solidFill>
              <a:effectLst/>
            </a:endParaRPr>
          </a:p>
          <a:p>
            <a:endParaRPr lang="en-IN" dirty="0"/>
          </a:p>
        </p:txBody>
      </p:sp>
    </p:spTree>
    <p:extLst>
      <p:ext uri="{BB962C8B-B14F-4D97-AF65-F5344CB8AC3E}">
        <p14:creationId xmlns:p14="http://schemas.microsoft.com/office/powerpoint/2010/main" val="32803805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4A6EC5-3B8E-60D2-8344-E85017CB2912}"/>
              </a:ext>
            </a:extLst>
          </p:cNvPr>
          <p:cNvSpPr txBox="1"/>
          <p:nvPr/>
        </p:nvSpPr>
        <p:spPr>
          <a:xfrm>
            <a:off x="163629" y="173255"/>
            <a:ext cx="11819824" cy="6832640"/>
          </a:xfrm>
          <a:prstGeom prst="rect">
            <a:avLst/>
          </a:prstGeom>
          <a:noFill/>
        </p:spPr>
        <p:txBody>
          <a:bodyPr wrap="square" rtlCol="0">
            <a:spAutoFit/>
          </a:bodyPr>
          <a:lstStyle/>
          <a:p>
            <a:r>
              <a:rPr lang="en-US" b="0" i="0" dirty="0">
                <a:solidFill>
                  <a:srgbClr val="292929"/>
                </a:solidFill>
                <a:effectLst/>
              </a:rPr>
              <a:t>Continuing with our code, we import </a:t>
            </a:r>
            <a:r>
              <a:rPr lang="en-US" b="0" i="0" dirty="0" err="1">
                <a:solidFill>
                  <a:srgbClr val="292929"/>
                </a:solidFill>
                <a:effectLst/>
              </a:rPr>
              <a:t>TfidfVectorizer</a:t>
            </a:r>
            <a:r>
              <a:rPr lang="en-US" b="0" i="0" dirty="0">
                <a:solidFill>
                  <a:srgbClr val="292929"/>
                </a:solidFill>
                <a:effectLst/>
              </a:rPr>
              <a:t> from </a:t>
            </a:r>
            <a:r>
              <a:rPr lang="en-US" b="0" i="0" dirty="0" err="1">
                <a:solidFill>
                  <a:srgbClr val="292929"/>
                </a:solidFill>
                <a:effectLst/>
              </a:rPr>
              <a:t>sklearn.feature_extraction.text</a:t>
            </a:r>
            <a:r>
              <a:rPr lang="en-US" b="0" i="0" dirty="0">
                <a:solidFill>
                  <a:srgbClr val="292929"/>
                </a:solidFill>
                <a:effectLst/>
              </a:rPr>
              <a:t> :</a:t>
            </a:r>
          </a:p>
          <a:p>
            <a:endParaRPr lang="en-US" dirty="0">
              <a:solidFill>
                <a:srgbClr val="292929"/>
              </a:solidFill>
            </a:endParaRPr>
          </a:p>
          <a:p>
            <a:r>
              <a:rPr lang="en-IN" b="1" dirty="0" err="1"/>
              <a:t>tfidf_transformer</a:t>
            </a:r>
            <a:r>
              <a:rPr lang="en-IN" b="1" dirty="0"/>
              <a:t> = </a:t>
            </a:r>
            <a:r>
              <a:rPr lang="en-IN" b="1" dirty="0" err="1"/>
              <a:t>TfidfTransformer</a:t>
            </a:r>
            <a:r>
              <a:rPr lang="en-IN" b="1" dirty="0"/>
              <a:t>().fit(</a:t>
            </a:r>
            <a:r>
              <a:rPr lang="en-IN" b="1" dirty="0" err="1"/>
              <a:t>X_transform</a:t>
            </a:r>
            <a:r>
              <a:rPr lang="en-IN" b="1" dirty="0"/>
              <a:t>)</a:t>
            </a:r>
          </a:p>
          <a:p>
            <a:endParaRPr lang="en-IN" b="1" dirty="0"/>
          </a:p>
          <a:p>
            <a:r>
              <a:rPr lang="en-US" b="0" i="0" dirty="0">
                <a:solidFill>
                  <a:srgbClr val="292929"/>
                </a:solidFill>
                <a:effectLst/>
              </a:rPr>
              <a:t>To transform the entire bag-of-words corpus into TF-IDF corpus at once:</a:t>
            </a:r>
            <a:endParaRPr lang="en-IN" b="1" i="0" dirty="0">
              <a:solidFill>
                <a:srgbClr val="292929"/>
              </a:solidFill>
              <a:effectLst/>
            </a:endParaRPr>
          </a:p>
          <a:p>
            <a:endParaRPr lang="en-IN" b="1" dirty="0">
              <a:solidFill>
                <a:srgbClr val="292929"/>
              </a:solidFill>
            </a:endParaRPr>
          </a:p>
          <a:p>
            <a:r>
              <a:rPr lang="en-IN" b="1" dirty="0" err="1"/>
              <a:t>X_tfidf</a:t>
            </a:r>
            <a:r>
              <a:rPr lang="en-IN" b="1" dirty="0"/>
              <a:t> = </a:t>
            </a:r>
            <a:r>
              <a:rPr lang="en-IN" b="1" dirty="0" err="1"/>
              <a:t>tfidf_transformer.transform</a:t>
            </a:r>
            <a:r>
              <a:rPr lang="en-IN" b="1" dirty="0"/>
              <a:t>(</a:t>
            </a:r>
            <a:r>
              <a:rPr lang="en-IN" b="1" dirty="0" err="1"/>
              <a:t>X_transform</a:t>
            </a:r>
            <a:r>
              <a:rPr lang="en-IN" b="1" dirty="0"/>
              <a:t>)</a:t>
            </a:r>
          </a:p>
          <a:p>
            <a:r>
              <a:rPr lang="en-IN" b="1" dirty="0"/>
              <a:t>print(</a:t>
            </a:r>
            <a:r>
              <a:rPr lang="en-IN" b="1" dirty="0" err="1"/>
              <a:t>X_tfidf.shape</a:t>
            </a:r>
            <a:r>
              <a:rPr lang="en-IN" b="1" dirty="0"/>
              <a:t>)</a:t>
            </a:r>
          </a:p>
          <a:p>
            <a:endParaRPr lang="en-IN" b="1" dirty="0"/>
          </a:p>
          <a:p>
            <a:endParaRPr lang="en-IN" b="1" dirty="0"/>
          </a:p>
          <a:p>
            <a:r>
              <a:rPr lang="en-IN" b="1" dirty="0"/>
              <a:t>Output:</a:t>
            </a:r>
          </a:p>
          <a:p>
            <a:r>
              <a:rPr lang="en-IN" dirty="0"/>
              <a:t>&gt;&gt;&gt; (5572, 11425)</a:t>
            </a:r>
          </a:p>
          <a:p>
            <a:endParaRPr lang="en-IN" dirty="0"/>
          </a:p>
          <a:p>
            <a:pPr algn="l"/>
            <a:r>
              <a:rPr lang="en-US" sz="2400" b="1" i="0" dirty="0">
                <a:solidFill>
                  <a:srgbClr val="292929"/>
                </a:solidFill>
                <a:effectLst/>
              </a:rPr>
              <a:t>Classification Model:</a:t>
            </a:r>
          </a:p>
          <a:p>
            <a:pPr marL="285750" indent="-285750" algn="l">
              <a:lnSpc>
                <a:spcPct val="150000"/>
              </a:lnSpc>
              <a:buFont typeface="Wingdings" panose="05000000000000000000" pitchFamily="2" charset="2"/>
              <a:buChar char="ü"/>
            </a:pPr>
            <a:r>
              <a:rPr lang="en-US" b="0" i="0" dirty="0">
                <a:solidFill>
                  <a:srgbClr val="292929"/>
                </a:solidFill>
                <a:effectLst/>
              </a:rPr>
              <a:t>Having the features represented as vectors, we can finally train our spam/ham classifier. You can use any classification algorithms . Here we use</a:t>
            </a:r>
            <a:r>
              <a:rPr lang="en-US" b="1" i="1" dirty="0">
                <a:solidFill>
                  <a:srgbClr val="292929"/>
                </a:solidFill>
                <a:effectLst/>
              </a:rPr>
              <a:t> </a:t>
            </a:r>
            <a:r>
              <a:rPr lang="en-US" b="1" dirty="0">
                <a:effectLst/>
                <a:hlinkClick r:id="rId2">
                  <a:extLst>
                    <a:ext uri="{A12FA001-AC4F-418D-AE19-62706E023703}">
                      <ahyp:hlinkClr xmlns:ahyp="http://schemas.microsoft.com/office/drawing/2018/hyperlinkcolor" val="tx"/>
                    </a:ext>
                  </a:extLst>
                </a:hlinkClick>
              </a:rPr>
              <a:t>Support Vector Classification (SVC) </a:t>
            </a:r>
            <a:r>
              <a:rPr lang="en-US" b="0" i="0" dirty="0" err="1">
                <a:solidFill>
                  <a:srgbClr val="292929"/>
                </a:solidFill>
                <a:effectLst/>
              </a:rPr>
              <a:t>algortihm</a:t>
            </a:r>
            <a:r>
              <a:rPr lang="en-US" b="0" i="0" dirty="0">
                <a:solidFill>
                  <a:srgbClr val="292929"/>
                </a:solidFill>
                <a:effectLst/>
              </a:rPr>
              <a:t>.</a:t>
            </a:r>
          </a:p>
          <a:p>
            <a:pPr marL="285750" indent="-285750" algn="l">
              <a:lnSpc>
                <a:spcPct val="150000"/>
              </a:lnSpc>
              <a:buFont typeface="Wingdings" panose="05000000000000000000" pitchFamily="2" charset="2"/>
              <a:buChar char="ü"/>
            </a:pPr>
            <a:r>
              <a:rPr lang="en-US" b="0" i="0" dirty="0">
                <a:solidFill>
                  <a:srgbClr val="292929"/>
                </a:solidFill>
                <a:effectLst/>
              </a:rPr>
              <a:t>First, we split the data into train and test data. We take 80 % (0.80) training data and 30% (0.30) test data and the we fit the model using SVC:</a:t>
            </a:r>
          </a:p>
          <a:p>
            <a:pPr algn="l">
              <a:lnSpc>
                <a:spcPct val="150000"/>
              </a:lnSpc>
            </a:pPr>
            <a:r>
              <a:rPr lang="en-IN" b="1" i="0" dirty="0" err="1">
                <a:solidFill>
                  <a:srgbClr val="292929"/>
                </a:solidFill>
                <a:effectLst/>
              </a:rPr>
              <a:t>X_train</a:t>
            </a:r>
            <a:r>
              <a:rPr lang="en-IN" b="1" i="0" dirty="0">
                <a:solidFill>
                  <a:srgbClr val="292929"/>
                </a:solidFill>
                <a:effectLst/>
              </a:rPr>
              <a:t>, </a:t>
            </a:r>
            <a:r>
              <a:rPr lang="en-IN" b="1" i="0" dirty="0" err="1">
                <a:solidFill>
                  <a:srgbClr val="292929"/>
                </a:solidFill>
                <a:effectLst/>
              </a:rPr>
              <a:t>X_test</a:t>
            </a:r>
            <a:r>
              <a:rPr lang="en-IN" b="1" i="0" dirty="0">
                <a:solidFill>
                  <a:srgbClr val="292929"/>
                </a:solidFill>
                <a:effectLst/>
              </a:rPr>
              <a:t>, </a:t>
            </a:r>
            <a:r>
              <a:rPr lang="en-IN" b="1" i="0" dirty="0" err="1">
                <a:solidFill>
                  <a:srgbClr val="292929"/>
                </a:solidFill>
                <a:effectLst/>
              </a:rPr>
              <a:t>y_train</a:t>
            </a:r>
            <a:r>
              <a:rPr lang="en-IN" b="1" i="0" dirty="0">
                <a:solidFill>
                  <a:srgbClr val="292929"/>
                </a:solidFill>
                <a:effectLst/>
              </a:rPr>
              <a:t>, </a:t>
            </a:r>
            <a:r>
              <a:rPr lang="en-IN" b="1" i="0" dirty="0" err="1">
                <a:solidFill>
                  <a:srgbClr val="292929"/>
                </a:solidFill>
                <a:effectLst/>
              </a:rPr>
              <a:t>y_test</a:t>
            </a:r>
            <a:r>
              <a:rPr lang="en-IN" b="1" i="0" dirty="0">
                <a:solidFill>
                  <a:srgbClr val="292929"/>
                </a:solidFill>
                <a:effectLst/>
              </a:rPr>
              <a:t> = </a:t>
            </a:r>
            <a:r>
              <a:rPr lang="en-IN" b="1" i="0" dirty="0" err="1">
                <a:solidFill>
                  <a:srgbClr val="292929"/>
                </a:solidFill>
                <a:effectLst/>
              </a:rPr>
              <a:t>train_test_split</a:t>
            </a:r>
            <a:r>
              <a:rPr lang="en-IN" b="1" i="0" dirty="0">
                <a:solidFill>
                  <a:srgbClr val="292929"/>
                </a:solidFill>
                <a:effectLst/>
              </a:rPr>
              <a:t>(</a:t>
            </a:r>
            <a:r>
              <a:rPr lang="en-IN" b="1" i="0" dirty="0" err="1">
                <a:solidFill>
                  <a:srgbClr val="292929"/>
                </a:solidFill>
                <a:effectLst/>
              </a:rPr>
              <a:t>X_tfidf</a:t>
            </a:r>
            <a:r>
              <a:rPr lang="en-IN" b="1" i="0" dirty="0">
                <a:solidFill>
                  <a:srgbClr val="292929"/>
                </a:solidFill>
                <a:effectLst/>
              </a:rPr>
              <a:t>, data['messages'], </a:t>
            </a:r>
            <a:r>
              <a:rPr lang="en-IN" b="1" i="0" dirty="0" err="1">
                <a:solidFill>
                  <a:srgbClr val="292929"/>
                </a:solidFill>
                <a:effectLst/>
              </a:rPr>
              <a:t>test_size</a:t>
            </a:r>
            <a:r>
              <a:rPr lang="en-IN" b="1" i="0" dirty="0">
                <a:solidFill>
                  <a:srgbClr val="292929"/>
                </a:solidFill>
                <a:effectLst/>
              </a:rPr>
              <a:t>=0.30, </a:t>
            </a:r>
            <a:r>
              <a:rPr lang="en-IN" b="1" i="0" dirty="0" err="1">
                <a:solidFill>
                  <a:srgbClr val="292929"/>
                </a:solidFill>
                <a:effectLst/>
              </a:rPr>
              <a:t>random_state</a:t>
            </a:r>
            <a:r>
              <a:rPr lang="en-IN" b="1" i="0" dirty="0">
                <a:solidFill>
                  <a:srgbClr val="292929"/>
                </a:solidFill>
                <a:effectLst/>
              </a:rPr>
              <a:t> = 50) </a:t>
            </a:r>
            <a:br>
              <a:rPr lang="en-IN" b="1" dirty="0"/>
            </a:br>
            <a:r>
              <a:rPr lang="en-IN" b="1" i="0" dirty="0" err="1">
                <a:solidFill>
                  <a:srgbClr val="292929"/>
                </a:solidFill>
                <a:effectLst/>
              </a:rPr>
              <a:t>clf</a:t>
            </a:r>
            <a:r>
              <a:rPr lang="en-IN" b="1" i="0" dirty="0">
                <a:solidFill>
                  <a:srgbClr val="292929"/>
                </a:solidFill>
                <a:effectLst/>
              </a:rPr>
              <a:t> = SVC(kernel='linear').fit(</a:t>
            </a:r>
            <a:r>
              <a:rPr lang="en-IN" b="1" i="0" dirty="0" err="1">
                <a:solidFill>
                  <a:srgbClr val="292929"/>
                </a:solidFill>
                <a:effectLst/>
              </a:rPr>
              <a:t>X_train</a:t>
            </a:r>
            <a:r>
              <a:rPr lang="en-IN" b="1" i="0" dirty="0">
                <a:solidFill>
                  <a:srgbClr val="292929"/>
                </a:solidFill>
                <a:effectLst/>
              </a:rPr>
              <a:t>, </a:t>
            </a:r>
            <a:r>
              <a:rPr lang="en-IN" b="1" i="0" dirty="0" err="1">
                <a:solidFill>
                  <a:srgbClr val="292929"/>
                </a:solidFill>
                <a:effectLst/>
              </a:rPr>
              <a:t>y_train</a:t>
            </a:r>
            <a:r>
              <a:rPr lang="en-IN" b="1" i="0" dirty="0">
                <a:solidFill>
                  <a:srgbClr val="292929"/>
                </a:solidFill>
                <a:effectLst/>
              </a:rPr>
              <a:t>)</a:t>
            </a:r>
            <a:endParaRPr lang="en-US" b="1" i="0" dirty="0">
              <a:solidFill>
                <a:srgbClr val="292929"/>
              </a:solidFill>
              <a:effectLst/>
            </a:endParaRPr>
          </a:p>
          <a:p>
            <a:endParaRPr lang="en-IN" dirty="0"/>
          </a:p>
        </p:txBody>
      </p:sp>
    </p:spTree>
    <p:extLst>
      <p:ext uri="{BB962C8B-B14F-4D97-AF65-F5344CB8AC3E}">
        <p14:creationId xmlns:p14="http://schemas.microsoft.com/office/powerpoint/2010/main" val="24094061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208AE3-7BF5-641E-87A3-098FC29AB3D1}"/>
              </a:ext>
            </a:extLst>
          </p:cNvPr>
          <p:cNvSpPr txBox="1"/>
          <p:nvPr/>
        </p:nvSpPr>
        <p:spPr>
          <a:xfrm>
            <a:off x="259882" y="221381"/>
            <a:ext cx="11723571" cy="5632311"/>
          </a:xfrm>
          <a:prstGeom prst="rect">
            <a:avLst/>
          </a:prstGeom>
          <a:noFill/>
        </p:spPr>
        <p:txBody>
          <a:bodyPr wrap="square" rtlCol="0">
            <a:spAutoFit/>
          </a:bodyPr>
          <a:lstStyle/>
          <a:p>
            <a:pPr algn="l"/>
            <a:r>
              <a:rPr lang="en-US" sz="2400" b="1" i="0" dirty="0">
                <a:solidFill>
                  <a:srgbClr val="292929"/>
                </a:solidFill>
                <a:effectLst/>
              </a:rPr>
              <a:t>Test model :</a:t>
            </a:r>
          </a:p>
          <a:p>
            <a:pPr algn="l"/>
            <a:r>
              <a:rPr lang="en-US" b="0" i="0" dirty="0">
                <a:solidFill>
                  <a:srgbClr val="292929"/>
                </a:solidFill>
                <a:effectLst/>
              </a:rPr>
              <a:t>To test the model we use </a:t>
            </a:r>
            <a:r>
              <a:rPr lang="en-US" b="0" i="0" dirty="0" err="1">
                <a:solidFill>
                  <a:srgbClr val="292929"/>
                </a:solidFill>
                <a:effectLst/>
              </a:rPr>
              <a:t>X_test</a:t>
            </a:r>
            <a:r>
              <a:rPr lang="en-US" b="0" i="0" dirty="0">
                <a:solidFill>
                  <a:srgbClr val="292929"/>
                </a:solidFill>
                <a:effectLst/>
              </a:rPr>
              <a:t> previously calculated:</a:t>
            </a:r>
          </a:p>
          <a:p>
            <a:endParaRPr lang="en-IN" dirty="0"/>
          </a:p>
          <a:p>
            <a:endParaRPr lang="en-IN" dirty="0"/>
          </a:p>
          <a:p>
            <a:r>
              <a:rPr lang="en-US" b="1" dirty="0"/>
              <a:t>predictions = </a:t>
            </a:r>
            <a:r>
              <a:rPr lang="en-US" b="1" dirty="0" err="1"/>
              <a:t>clf.predict</a:t>
            </a:r>
            <a:r>
              <a:rPr lang="en-US" b="1" dirty="0"/>
              <a:t>(</a:t>
            </a:r>
            <a:r>
              <a:rPr lang="en-US" b="1" dirty="0" err="1"/>
              <a:t>X_test</a:t>
            </a:r>
            <a:r>
              <a:rPr lang="en-US" b="1" dirty="0"/>
              <a:t>)</a:t>
            </a:r>
          </a:p>
          <a:p>
            <a:r>
              <a:rPr lang="en-US" b="1" dirty="0"/>
              <a:t>print('predicted', predictions)</a:t>
            </a:r>
          </a:p>
          <a:p>
            <a:endParaRPr lang="en-US" b="1" dirty="0"/>
          </a:p>
          <a:p>
            <a:r>
              <a:rPr lang="en-US" dirty="0"/>
              <a:t>&gt;&gt;&gt; predicted ['spam' 'ham' 'ham' ... 'ham' 'ham' 'spam’]</a:t>
            </a:r>
          </a:p>
          <a:p>
            <a:endParaRPr lang="en-US" dirty="0"/>
          </a:p>
          <a:p>
            <a:endParaRPr lang="en-US" dirty="0"/>
          </a:p>
          <a:p>
            <a:pPr algn="l"/>
            <a:r>
              <a:rPr lang="en-US" sz="2400" b="1" i="0" dirty="0">
                <a:solidFill>
                  <a:srgbClr val="292929"/>
                </a:solidFill>
                <a:effectLst/>
              </a:rPr>
              <a:t>Is our model reliable?</a:t>
            </a:r>
          </a:p>
          <a:p>
            <a:pPr algn="l"/>
            <a:endParaRPr lang="en-US" sz="2400" b="1" i="0" dirty="0">
              <a:solidFill>
                <a:srgbClr val="292929"/>
              </a:solidFill>
              <a:effectLst/>
            </a:endParaRPr>
          </a:p>
          <a:p>
            <a:pPr marL="285750" indent="-285750" algn="l">
              <a:lnSpc>
                <a:spcPct val="200000"/>
              </a:lnSpc>
              <a:buFont typeface="Wingdings" panose="05000000000000000000" pitchFamily="2" charset="2"/>
              <a:buChar char="ü"/>
            </a:pPr>
            <a:r>
              <a:rPr lang="en-US" b="0" i="0" dirty="0">
                <a:solidFill>
                  <a:srgbClr val="292929"/>
                </a:solidFill>
                <a:effectLst/>
              </a:rPr>
              <a:t>The question that arises is,  our model reliable across the entire data set?</a:t>
            </a:r>
          </a:p>
          <a:p>
            <a:pPr marL="285750" indent="-285750" algn="l">
              <a:lnSpc>
                <a:spcPct val="200000"/>
              </a:lnSpc>
              <a:buFont typeface="Wingdings" panose="05000000000000000000" pitchFamily="2" charset="2"/>
              <a:buChar char="ü"/>
            </a:pPr>
            <a:r>
              <a:rPr lang="en-US" b="0" i="0" dirty="0">
                <a:solidFill>
                  <a:srgbClr val="292929"/>
                </a:solidFill>
                <a:effectLst/>
              </a:rPr>
              <a:t>For that, we can use </a:t>
            </a:r>
            <a:r>
              <a:rPr lang="en-US" b="0" i="0" dirty="0" err="1">
                <a:solidFill>
                  <a:srgbClr val="292929"/>
                </a:solidFill>
                <a:effectLst/>
              </a:rPr>
              <a:t>SciKit</a:t>
            </a:r>
            <a:r>
              <a:rPr lang="en-US" b="0" i="0" dirty="0">
                <a:solidFill>
                  <a:srgbClr val="292929"/>
                </a:solidFill>
                <a:effectLst/>
              </a:rPr>
              <a:t> </a:t>
            </a:r>
            <a:r>
              <a:rPr lang="en-US" b="0" i="0" dirty="0" err="1">
                <a:solidFill>
                  <a:srgbClr val="292929"/>
                </a:solidFill>
                <a:effectLst/>
              </a:rPr>
              <a:t>Learn’s</a:t>
            </a:r>
            <a:r>
              <a:rPr lang="en-US" b="0" i="0" dirty="0">
                <a:solidFill>
                  <a:srgbClr val="292929"/>
                </a:solidFill>
                <a:effectLst/>
              </a:rPr>
              <a:t> built-in classification report, which returns </a:t>
            </a:r>
            <a:r>
              <a:rPr lang="en-US" b="1" i="0" dirty="0">
                <a:effectLst/>
              </a:rPr>
              <a:t>P</a:t>
            </a:r>
            <a:r>
              <a:rPr lang="en-US" b="1" i="0" u="sng" dirty="0">
                <a:effectLst/>
                <a:hlinkClick r:id="rId2">
                  <a:extLst>
                    <a:ext uri="{A12FA001-AC4F-418D-AE19-62706E023703}">
                      <ahyp:hlinkClr xmlns:ahyp="http://schemas.microsoft.com/office/drawing/2018/hyperlinkcolor" val="tx"/>
                    </a:ext>
                  </a:extLst>
                </a:hlinkClick>
              </a:rPr>
              <a:t>recision, Recall</a:t>
            </a:r>
            <a:r>
              <a:rPr lang="en-US" b="0" i="0" dirty="0">
                <a:effectLst/>
              </a:rPr>
              <a:t>,</a:t>
            </a:r>
            <a:r>
              <a:rPr lang="en-US" b="1" i="0" u="sng" dirty="0">
                <a:effectLst/>
                <a:hlinkClick r:id="rId3">
                  <a:extLst>
                    <a:ext uri="{A12FA001-AC4F-418D-AE19-62706E023703}">
                      <ahyp:hlinkClr xmlns:ahyp="http://schemas.microsoft.com/office/drawing/2018/hyperlinkcolor" val="tx"/>
                    </a:ext>
                  </a:extLst>
                </a:hlinkClick>
              </a:rPr>
              <a:t> F1-Score</a:t>
            </a:r>
            <a:r>
              <a:rPr lang="en-US" b="1" i="0" dirty="0">
                <a:effectLst/>
              </a:rPr>
              <a:t> </a:t>
            </a:r>
            <a:r>
              <a:rPr lang="en-US" b="0" i="0" dirty="0">
                <a:solidFill>
                  <a:srgbClr val="292929"/>
                </a:solidFill>
                <a:effectLst/>
              </a:rPr>
              <a:t>and also</a:t>
            </a:r>
            <a:r>
              <a:rPr lang="en-US" b="1" i="0" dirty="0">
                <a:solidFill>
                  <a:srgbClr val="292929"/>
                </a:solidFill>
                <a:effectLst/>
              </a:rPr>
              <a:t> </a:t>
            </a:r>
            <a:r>
              <a:rPr lang="en-US" b="1" i="0" u="sng" dirty="0">
                <a:effectLst/>
                <a:hlinkClick r:id="rId4">
                  <a:extLst>
                    <a:ext uri="{A12FA001-AC4F-418D-AE19-62706E023703}">
                      <ahyp:hlinkClr xmlns:ahyp="http://schemas.microsoft.com/office/drawing/2018/hyperlinkcolor" val="tx"/>
                    </a:ext>
                  </a:extLst>
                </a:hlinkClick>
              </a:rPr>
              <a:t>Confusion Matri</a:t>
            </a:r>
            <a:r>
              <a:rPr lang="en-US" b="1" i="0" dirty="0">
                <a:effectLst/>
              </a:rPr>
              <a:t>x</a:t>
            </a:r>
          </a:p>
          <a:p>
            <a:endParaRPr lang="en-IN" dirty="0"/>
          </a:p>
        </p:txBody>
      </p:sp>
    </p:spTree>
    <p:extLst>
      <p:ext uri="{BB962C8B-B14F-4D97-AF65-F5344CB8AC3E}">
        <p14:creationId xmlns:p14="http://schemas.microsoft.com/office/powerpoint/2010/main" val="1821852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20EB5F-FC3B-3D94-A613-0B913DE68351}"/>
              </a:ext>
            </a:extLst>
          </p:cNvPr>
          <p:cNvSpPr txBox="1"/>
          <p:nvPr/>
        </p:nvSpPr>
        <p:spPr>
          <a:xfrm>
            <a:off x="125128" y="105878"/>
            <a:ext cx="11973828" cy="2126864"/>
          </a:xfrm>
          <a:prstGeom prst="rect">
            <a:avLst/>
          </a:prstGeom>
          <a:noFill/>
        </p:spPr>
        <p:txBody>
          <a:bodyPr wrap="square" rtlCol="0">
            <a:spAutoFit/>
          </a:bodyPr>
          <a:lstStyle/>
          <a:p>
            <a:pPr>
              <a:lnSpc>
                <a:spcPct val="150000"/>
              </a:lnSpc>
            </a:pPr>
            <a:r>
              <a:rPr lang="en-IN" b="1" dirty="0"/>
              <a:t>from </a:t>
            </a:r>
            <a:r>
              <a:rPr lang="en-IN" b="1" dirty="0" err="1"/>
              <a:t>sklearn.metrics</a:t>
            </a:r>
            <a:r>
              <a:rPr lang="en-IN" b="1" dirty="0"/>
              <a:t> import </a:t>
            </a:r>
            <a:r>
              <a:rPr lang="en-IN" b="1" dirty="0" err="1"/>
              <a:t>classification_report</a:t>
            </a:r>
            <a:endParaRPr lang="en-IN" b="1" dirty="0"/>
          </a:p>
          <a:p>
            <a:pPr>
              <a:lnSpc>
                <a:spcPct val="150000"/>
              </a:lnSpc>
            </a:pPr>
            <a:r>
              <a:rPr lang="en-IN" dirty="0"/>
              <a:t>print (</a:t>
            </a:r>
            <a:r>
              <a:rPr lang="en-IN" dirty="0" err="1"/>
              <a:t>classification_report</a:t>
            </a:r>
            <a:r>
              <a:rPr lang="en-IN" dirty="0"/>
              <a:t>(</a:t>
            </a:r>
            <a:r>
              <a:rPr lang="en-IN" dirty="0" err="1"/>
              <a:t>y_test</a:t>
            </a:r>
            <a:r>
              <a:rPr lang="en-IN" dirty="0"/>
              <a:t>, predictions))</a:t>
            </a:r>
          </a:p>
          <a:p>
            <a:pPr>
              <a:lnSpc>
                <a:spcPct val="150000"/>
              </a:lnSpc>
            </a:pPr>
            <a:endParaRPr lang="en-IN" dirty="0"/>
          </a:p>
          <a:p>
            <a:pPr>
              <a:lnSpc>
                <a:spcPct val="150000"/>
              </a:lnSpc>
            </a:pPr>
            <a:endParaRPr lang="en-IN" dirty="0"/>
          </a:p>
          <a:p>
            <a:pPr>
              <a:lnSpc>
                <a:spcPct val="150000"/>
              </a:lnSpc>
            </a:pPr>
            <a:endParaRPr lang="en-IN" dirty="0"/>
          </a:p>
        </p:txBody>
      </p:sp>
      <p:pic>
        <p:nvPicPr>
          <p:cNvPr id="14338" name="Picture 2">
            <a:extLst>
              <a:ext uri="{FF2B5EF4-FFF2-40B4-BE49-F238E27FC236}">
                <a16:creationId xmlns:a16="http://schemas.microsoft.com/office/drawing/2014/main" id="{5DAE5AB8-76AF-A405-E3C2-A998AF7363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7693" y="2445068"/>
            <a:ext cx="7636614" cy="259857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52936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B6A9CC-8AD4-D664-93C5-ED0907C59A9F}"/>
              </a:ext>
            </a:extLst>
          </p:cNvPr>
          <p:cNvSpPr txBox="1"/>
          <p:nvPr/>
        </p:nvSpPr>
        <p:spPr>
          <a:xfrm>
            <a:off x="154004" y="182880"/>
            <a:ext cx="11742821" cy="2507738"/>
          </a:xfrm>
          <a:prstGeom prst="rect">
            <a:avLst/>
          </a:prstGeom>
          <a:noFill/>
        </p:spPr>
        <p:txBody>
          <a:bodyPr wrap="square" rtlCol="0">
            <a:spAutoFit/>
          </a:bodyPr>
          <a:lstStyle/>
          <a:p>
            <a:r>
              <a:rPr lang="fr-FR" b="1" dirty="0" err="1"/>
              <a:t>from</a:t>
            </a:r>
            <a:r>
              <a:rPr lang="fr-FR" b="1" dirty="0"/>
              <a:t> </a:t>
            </a:r>
            <a:r>
              <a:rPr lang="fr-FR" b="1" dirty="0" err="1"/>
              <a:t>sklearn.metrics</a:t>
            </a:r>
            <a:r>
              <a:rPr lang="fr-FR" b="1" dirty="0"/>
              <a:t> import </a:t>
            </a:r>
            <a:r>
              <a:rPr lang="fr-FR" b="1" dirty="0" err="1"/>
              <a:t>confusion_matrix</a:t>
            </a:r>
            <a:endParaRPr lang="fr-FR" b="1" dirty="0"/>
          </a:p>
          <a:p>
            <a:pPr>
              <a:lnSpc>
                <a:spcPct val="200000"/>
              </a:lnSpc>
            </a:pPr>
            <a:r>
              <a:rPr lang="fr-FR" dirty="0" err="1"/>
              <a:t>print</a:t>
            </a:r>
            <a:r>
              <a:rPr lang="fr-FR" dirty="0"/>
              <a:t>(</a:t>
            </a:r>
            <a:r>
              <a:rPr lang="fr-FR" dirty="0" err="1"/>
              <a:t>confusion_matrix</a:t>
            </a:r>
            <a:r>
              <a:rPr lang="fr-FR" dirty="0"/>
              <a:t>(</a:t>
            </a:r>
            <a:r>
              <a:rPr lang="fr-FR" dirty="0" err="1"/>
              <a:t>y_test,predictions</a:t>
            </a:r>
            <a:r>
              <a:rPr lang="fr-FR" dirty="0"/>
              <a:t>))</a:t>
            </a:r>
          </a:p>
          <a:p>
            <a:pPr>
              <a:lnSpc>
                <a:spcPct val="200000"/>
              </a:lnSpc>
            </a:pPr>
            <a:endParaRPr lang="fr-FR" dirty="0"/>
          </a:p>
          <a:p>
            <a:pPr>
              <a:lnSpc>
                <a:spcPct val="200000"/>
              </a:lnSpc>
            </a:pPr>
            <a:endParaRPr lang="fr-FR" dirty="0"/>
          </a:p>
          <a:p>
            <a:pPr>
              <a:lnSpc>
                <a:spcPct val="200000"/>
              </a:lnSpc>
            </a:pPr>
            <a:endParaRPr lang="en-IN" dirty="0"/>
          </a:p>
        </p:txBody>
      </p:sp>
      <p:pic>
        <p:nvPicPr>
          <p:cNvPr id="15362" name="Picture 2">
            <a:extLst>
              <a:ext uri="{FF2B5EF4-FFF2-40B4-BE49-F238E27FC236}">
                <a16:creationId xmlns:a16="http://schemas.microsoft.com/office/drawing/2014/main" id="{DC691FA5-5D4E-370C-C2C9-1C5B2AB16B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2410" y="1699861"/>
            <a:ext cx="4327179" cy="152460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28898CA-B9A2-2AE8-74BA-3C275F49EAC0}"/>
              </a:ext>
            </a:extLst>
          </p:cNvPr>
          <p:cNvSpPr txBox="1"/>
          <p:nvPr/>
        </p:nvSpPr>
        <p:spPr>
          <a:xfrm>
            <a:off x="298383" y="4207599"/>
            <a:ext cx="11444438" cy="1200329"/>
          </a:xfrm>
          <a:prstGeom prst="rect">
            <a:avLst/>
          </a:prstGeom>
          <a:noFill/>
        </p:spPr>
        <p:txBody>
          <a:bodyPr wrap="square">
            <a:spAutoFit/>
          </a:bodyPr>
          <a:lstStyle/>
          <a:p>
            <a:r>
              <a:rPr lang="en-US" sz="2400" b="1" i="0" dirty="0">
                <a:solidFill>
                  <a:srgbClr val="292929"/>
                </a:solidFill>
                <a:effectLst/>
              </a:rPr>
              <a:t>The accuracy is a good way to know is the model is efficient but this is not enough to say that our model is good, for this reason we have used Classification Report and Confusion Matrix. You can see that results obtained are quite good.</a:t>
            </a:r>
            <a:endParaRPr lang="en-IN" sz="2400" b="1" dirty="0"/>
          </a:p>
        </p:txBody>
      </p:sp>
    </p:spTree>
    <p:extLst>
      <p:ext uri="{BB962C8B-B14F-4D97-AF65-F5344CB8AC3E}">
        <p14:creationId xmlns:p14="http://schemas.microsoft.com/office/powerpoint/2010/main" val="31222042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A9E4C9-D7EC-1DAF-803D-4095BD2F39B4}"/>
              </a:ext>
            </a:extLst>
          </p:cNvPr>
          <p:cNvSpPr txBox="1"/>
          <p:nvPr/>
        </p:nvSpPr>
        <p:spPr>
          <a:xfrm>
            <a:off x="4628147" y="2505670"/>
            <a:ext cx="2935705" cy="92333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IN" sz="5400" dirty="0"/>
              <a:t>THE END</a:t>
            </a:r>
          </a:p>
        </p:txBody>
      </p:sp>
    </p:spTree>
    <p:extLst>
      <p:ext uri="{BB962C8B-B14F-4D97-AF65-F5344CB8AC3E}">
        <p14:creationId xmlns:p14="http://schemas.microsoft.com/office/powerpoint/2010/main" val="4113743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568024-BBC0-6604-B257-E8F8D164548D}"/>
              </a:ext>
            </a:extLst>
          </p:cNvPr>
          <p:cNvSpPr txBox="1"/>
          <p:nvPr/>
        </p:nvSpPr>
        <p:spPr>
          <a:xfrm>
            <a:off x="182880" y="154004"/>
            <a:ext cx="11810198" cy="7017306"/>
          </a:xfrm>
          <a:prstGeom prst="rect">
            <a:avLst/>
          </a:prstGeom>
          <a:noFill/>
        </p:spPr>
        <p:txBody>
          <a:bodyPr wrap="square" rtlCol="0">
            <a:spAutoFit/>
          </a:bodyPr>
          <a:lstStyle/>
          <a:p>
            <a:pPr algn="just"/>
            <a:r>
              <a:rPr lang="en-US" sz="2400" b="1" i="0" dirty="0">
                <a:effectLst/>
              </a:rPr>
              <a:t>Disadvantages of NLP:</a:t>
            </a:r>
          </a:p>
          <a:p>
            <a:pPr algn="just"/>
            <a:r>
              <a:rPr lang="en-US" b="0" i="0" dirty="0">
                <a:solidFill>
                  <a:srgbClr val="333333"/>
                </a:solidFill>
                <a:effectLst/>
              </a:rPr>
              <a:t>A list of disadvantages of NLP is given below:</a:t>
            </a:r>
          </a:p>
          <a:p>
            <a:pPr marL="285750" indent="-285750" algn="just">
              <a:buFont typeface="Wingdings" panose="05000000000000000000" pitchFamily="2" charset="2"/>
              <a:buChar char="ü"/>
            </a:pPr>
            <a:endParaRPr lang="en-US" b="0" i="0" dirty="0">
              <a:solidFill>
                <a:srgbClr val="333333"/>
              </a:solidFill>
              <a:effectLst/>
            </a:endParaRPr>
          </a:p>
          <a:p>
            <a:pPr marL="285750" indent="-285750" algn="just">
              <a:buFont typeface="Wingdings" panose="05000000000000000000" pitchFamily="2" charset="2"/>
              <a:buChar char="ü"/>
            </a:pPr>
            <a:r>
              <a:rPr lang="en-US" b="0" i="0" dirty="0">
                <a:solidFill>
                  <a:srgbClr val="000000"/>
                </a:solidFill>
                <a:effectLst/>
              </a:rPr>
              <a:t>NLP may not show context.</a:t>
            </a:r>
          </a:p>
          <a:p>
            <a:pPr marL="285750" indent="-285750" algn="just">
              <a:buFont typeface="Wingdings" panose="05000000000000000000" pitchFamily="2" charset="2"/>
              <a:buChar char="ü"/>
            </a:pPr>
            <a:r>
              <a:rPr lang="en-US" b="0" i="0" dirty="0">
                <a:solidFill>
                  <a:srgbClr val="000000"/>
                </a:solidFill>
                <a:effectLst/>
              </a:rPr>
              <a:t>NLP is unpredictable</a:t>
            </a:r>
          </a:p>
          <a:p>
            <a:pPr marL="285750" indent="-285750" algn="just">
              <a:buFont typeface="Wingdings" panose="05000000000000000000" pitchFamily="2" charset="2"/>
              <a:buChar char="ü"/>
            </a:pPr>
            <a:r>
              <a:rPr lang="en-US" b="0" i="0" dirty="0">
                <a:solidFill>
                  <a:srgbClr val="000000"/>
                </a:solidFill>
                <a:effectLst/>
              </a:rPr>
              <a:t>NLP may require more keystrokes.</a:t>
            </a:r>
          </a:p>
          <a:p>
            <a:pPr marL="285750" indent="-285750" algn="just">
              <a:buFont typeface="Wingdings" panose="05000000000000000000" pitchFamily="2" charset="2"/>
              <a:buChar char="ü"/>
            </a:pPr>
            <a:r>
              <a:rPr lang="en-US" b="0" i="0" dirty="0">
                <a:solidFill>
                  <a:srgbClr val="000000"/>
                </a:solidFill>
                <a:effectLst/>
              </a:rPr>
              <a:t>NLP is unable to adapt to the new domain, and it has a limited function that's why NLP is built for a single and specific task only.</a:t>
            </a:r>
          </a:p>
          <a:p>
            <a:endParaRPr lang="en-IN" dirty="0"/>
          </a:p>
          <a:p>
            <a:pPr algn="just"/>
            <a:r>
              <a:rPr lang="en-US" sz="2400" b="1" i="0" dirty="0">
                <a:effectLst/>
              </a:rPr>
              <a:t>Components of NLP:</a:t>
            </a:r>
          </a:p>
          <a:p>
            <a:pPr algn="just"/>
            <a:endParaRPr lang="en-US" sz="2400" b="1" i="0" dirty="0">
              <a:effectLst/>
            </a:endParaRPr>
          </a:p>
          <a:p>
            <a:pPr algn="just">
              <a:lnSpc>
                <a:spcPct val="150000"/>
              </a:lnSpc>
            </a:pPr>
            <a:r>
              <a:rPr lang="en-US" b="1" i="0" dirty="0">
                <a:solidFill>
                  <a:srgbClr val="333333"/>
                </a:solidFill>
                <a:effectLst/>
              </a:rPr>
              <a:t>1. Natural Language Understanding (NLU)</a:t>
            </a:r>
            <a:endParaRPr lang="en-US" b="0" i="0" dirty="0">
              <a:solidFill>
                <a:srgbClr val="333333"/>
              </a:solidFill>
              <a:effectLst/>
            </a:endParaRPr>
          </a:p>
          <a:p>
            <a:pPr algn="just">
              <a:lnSpc>
                <a:spcPct val="150000"/>
              </a:lnSpc>
            </a:pPr>
            <a:r>
              <a:rPr lang="en-US" b="0" i="0" dirty="0">
                <a:solidFill>
                  <a:srgbClr val="333333"/>
                </a:solidFill>
                <a:effectLst/>
              </a:rPr>
              <a:t>Natural Language Understanding (NLU) helps the machine to understand and </a:t>
            </a:r>
            <a:r>
              <a:rPr lang="en-US" b="0" i="0" dirty="0" err="1">
                <a:solidFill>
                  <a:srgbClr val="333333"/>
                </a:solidFill>
                <a:effectLst/>
              </a:rPr>
              <a:t>analyse</a:t>
            </a:r>
            <a:r>
              <a:rPr lang="en-US" b="0" i="0" dirty="0">
                <a:solidFill>
                  <a:srgbClr val="333333"/>
                </a:solidFill>
                <a:effectLst/>
              </a:rPr>
              <a:t> human language by extracting the metadata from content such as concepts, entities, keywords, emotion, relations, and semantic roles.</a:t>
            </a:r>
          </a:p>
          <a:p>
            <a:pPr algn="just">
              <a:lnSpc>
                <a:spcPct val="150000"/>
              </a:lnSpc>
            </a:pPr>
            <a:r>
              <a:rPr lang="en-US" b="0" i="0" dirty="0">
                <a:solidFill>
                  <a:srgbClr val="333333"/>
                </a:solidFill>
                <a:effectLst/>
              </a:rPr>
              <a:t>NLU mainly used in Business applications to understand the customer's problem in both spoken and written language.</a:t>
            </a:r>
          </a:p>
          <a:p>
            <a:pPr>
              <a:lnSpc>
                <a:spcPct val="150000"/>
              </a:lnSpc>
            </a:pPr>
            <a:endParaRPr lang="en-IN" dirty="0"/>
          </a:p>
          <a:p>
            <a:pPr algn="just">
              <a:lnSpc>
                <a:spcPct val="150000"/>
              </a:lnSpc>
            </a:pPr>
            <a:r>
              <a:rPr lang="en-US" b="0" i="0" dirty="0">
                <a:solidFill>
                  <a:srgbClr val="333333"/>
                </a:solidFill>
                <a:effectLst/>
              </a:rPr>
              <a:t>NLU involves the following tasks -</a:t>
            </a:r>
          </a:p>
          <a:p>
            <a:pPr marL="285750" indent="-285750" algn="just">
              <a:lnSpc>
                <a:spcPct val="150000"/>
              </a:lnSpc>
              <a:buFont typeface="Wingdings" panose="05000000000000000000" pitchFamily="2" charset="2"/>
              <a:buChar char="ü"/>
            </a:pPr>
            <a:r>
              <a:rPr lang="en-US" b="0" i="0" dirty="0">
                <a:solidFill>
                  <a:srgbClr val="000000"/>
                </a:solidFill>
                <a:effectLst/>
              </a:rPr>
              <a:t>It is used to map the given input into useful representation.</a:t>
            </a:r>
          </a:p>
          <a:p>
            <a:pPr marL="285750" indent="-285750" algn="just">
              <a:lnSpc>
                <a:spcPct val="150000"/>
              </a:lnSpc>
              <a:buFont typeface="Wingdings" panose="05000000000000000000" pitchFamily="2" charset="2"/>
              <a:buChar char="ü"/>
            </a:pPr>
            <a:r>
              <a:rPr lang="en-US" b="0" i="0" dirty="0">
                <a:solidFill>
                  <a:srgbClr val="000000"/>
                </a:solidFill>
                <a:effectLst/>
              </a:rPr>
              <a:t>It is used to analyze different aspects of the language.</a:t>
            </a:r>
          </a:p>
          <a:p>
            <a:endParaRPr lang="en-IN" dirty="0"/>
          </a:p>
        </p:txBody>
      </p:sp>
    </p:spTree>
    <p:extLst>
      <p:ext uri="{BB962C8B-B14F-4D97-AF65-F5344CB8AC3E}">
        <p14:creationId xmlns:p14="http://schemas.microsoft.com/office/powerpoint/2010/main" val="1226548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57DF78-9828-B821-FFC0-A406FBC9E546}"/>
              </a:ext>
            </a:extLst>
          </p:cNvPr>
          <p:cNvSpPr txBox="1"/>
          <p:nvPr/>
        </p:nvSpPr>
        <p:spPr>
          <a:xfrm>
            <a:off x="115503" y="154004"/>
            <a:ext cx="11906451" cy="4062651"/>
          </a:xfrm>
          <a:prstGeom prst="rect">
            <a:avLst/>
          </a:prstGeom>
          <a:noFill/>
        </p:spPr>
        <p:txBody>
          <a:bodyPr wrap="square" rtlCol="0">
            <a:spAutoFit/>
          </a:bodyPr>
          <a:lstStyle/>
          <a:p>
            <a:pPr algn="just"/>
            <a:r>
              <a:rPr lang="en-US" sz="2400" b="1" i="0" dirty="0">
                <a:solidFill>
                  <a:srgbClr val="333333"/>
                </a:solidFill>
                <a:effectLst/>
              </a:rPr>
              <a:t>2. Natural Language Generation (NLG) :</a:t>
            </a:r>
            <a:endParaRPr lang="en-US" sz="2400" b="0" i="0" dirty="0">
              <a:solidFill>
                <a:srgbClr val="333333"/>
              </a:solidFill>
              <a:effectLst/>
            </a:endParaRPr>
          </a:p>
          <a:p>
            <a:pPr marL="285750" indent="-285750" algn="just">
              <a:lnSpc>
                <a:spcPct val="150000"/>
              </a:lnSpc>
              <a:buFont typeface="Wingdings" panose="05000000000000000000" pitchFamily="2" charset="2"/>
              <a:buChar char="ü"/>
            </a:pPr>
            <a:r>
              <a:rPr lang="en-US" b="0" i="0" dirty="0">
                <a:solidFill>
                  <a:srgbClr val="333333"/>
                </a:solidFill>
                <a:effectLst/>
              </a:rPr>
              <a:t>Natural Language Generation (NLG) acts as a translator that converts the computerized data into natural language representation. </a:t>
            </a:r>
          </a:p>
          <a:p>
            <a:pPr marL="285750" indent="-285750" algn="just">
              <a:lnSpc>
                <a:spcPct val="150000"/>
              </a:lnSpc>
              <a:buFont typeface="Wingdings" panose="05000000000000000000" pitchFamily="2" charset="2"/>
              <a:buChar char="ü"/>
            </a:pPr>
            <a:r>
              <a:rPr lang="en-US" b="0" i="0" dirty="0">
                <a:solidFill>
                  <a:srgbClr val="333333"/>
                </a:solidFill>
                <a:effectLst/>
              </a:rPr>
              <a:t>It mainly involves Text planning, Sentence planning, and Text Realization.</a:t>
            </a:r>
          </a:p>
          <a:p>
            <a:pPr marL="285750" indent="-285750" algn="just">
              <a:lnSpc>
                <a:spcPct val="150000"/>
              </a:lnSpc>
              <a:buFont typeface="Wingdings" panose="05000000000000000000" pitchFamily="2" charset="2"/>
              <a:buChar char="ü"/>
            </a:pPr>
            <a:endParaRPr lang="en-US" dirty="0">
              <a:solidFill>
                <a:srgbClr val="333333"/>
              </a:solidFill>
            </a:endParaRPr>
          </a:p>
          <a:p>
            <a:pPr algn="just">
              <a:lnSpc>
                <a:spcPct val="150000"/>
              </a:lnSpc>
            </a:pPr>
            <a:r>
              <a:rPr lang="en-US" b="1" i="0" dirty="0">
                <a:solidFill>
                  <a:srgbClr val="333333"/>
                </a:solidFill>
                <a:effectLst/>
              </a:rPr>
              <a:t>Difference between NLU and NLG</a:t>
            </a:r>
          </a:p>
          <a:p>
            <a:pPr algn="just">
              <a:lnSpc>
                <a:spcPct val="150000"/>
              </a:lnSpc>
            </a:pPr>
            <a:endParaRPr lang="en-US" b="1" dirty="0">
              <a:solidFill>
                <a:srgbClr val="333333"/>
              </a:solidFill>
            </a:endParaRPr>
          </a:p>
          <a:p>
            <a:pPr algn="just">
              <a:lnSpc>
                <a:spcPct val="150000"/>
              </a:lnSpc>
            </a:pPr>
            <a:endParaRPr lang="en-US" b="1" i="0" dirty="0">
              <a:solidFill>
                <a:srgbClr val="333333"/>
              </a:solidFill>
              <a:effectLst/>
            </a:endParaRPr>
          </a:p>
          <a:p>
            <a:pPr algn="just">
              <a:lnSpc>
                <a:spcPct val="150000"/>
              </a:lnSpc>
            </a:pPr>
            <a:endParaRPr lang="en-US" b="0" i="0" dirty="0">
              <a:solidFill>
                <a:srgbClr val="333333"/>
              </a:solidFill>
              <a:effectLst/>
            </a:endParaRPr>
          </a:p>
          <a:p>
            <a:endParaRPr lang="en-IN" dirty="0"/>
          </a:p>
        </p:txBody>
      </p:sp>
      <p:graphicFrame>
        <p:nvGraphicFramePr>
          <p:cNvPr id="3" name="Table 2">
            <a:extLst>
              <a:ext uri="{FF2B5EF4-FFF2-40B4-BE49-F238E27FC236}">
                <a16:creationId xmlns:a16="http://schemas.microsoft.com/office/drawing/2014/main" id="{1D3B15A1-8ED1-B5FA-7D0A-DB184AD0DF40}"/>
              </a:ext>
            </a:extLst>
          </p:cNvPr>
          <p:cNvGraphicFramePr>
            <a:graphicFrameLocks noGrp="1"/>
          </p:cNvGraphicFramePr>
          <p:nvPr>
            <p:extLst>
              <p:ext uri="{D42A27DB-BD31-4B8C-83A1-F6EECF244321}">
                <p14:modId xmlns:p14="http://schemas.microsoft.com/office/powerpoint/2010/main" val="3399382623"/>
              </p:ext>
            </p:extLst>
          </p:nvPr>
        </p:nvGraphicFramePr>
        <p:xfrm>
          <a:off x="1905801" y="3429000"/>
          <a:ext cx="8556860" cy="2480912"/>
        </p:xfrm>
        <a:graphic>
          <a:graphicData uri="http://schemas.openxmlformats.org/drawingml/2006/table">
            <a:tbl>
              <a:tblPr/>
              <a:tblGrid>
                <a:gridCol w="4278430">
                  <a:extLst>
                    <a:ext uri="{9D8B030D-6E8A-4147-A177-3AD203B41FA5}">
                      <a16:colId xmlns:a16="http://schemas.microsoft.com/office/drawing/2014/main" val="736606069"/>
                    </a:ext>
                  </a:extLst>
                </a:gridCol>
                <a:gridCol w="4278430">
                  <a:extLst>
                    <a:ext uri="{9D8B030D-6E8A-4147-A177-3AD203B41FA5}">
                      <a16:colId xmlns:a16="http://schemas.microsoft.com/office/drawing/2014/main" val="1670938741"/>
                    </a:ext>
                  </a:extLst>
                </a:gridCol>
              </a:tblGrid>
              <a:tr h="528925">
                <a:tc>
                  <a:txBody>
                    <a:bodyPr/>
                    <a:lstStyle/>
                    <a:p>
                      <a:pPr algn="l" fontAlgn="t"/>
                      <a:r>
                        <a:rPr lang="en-IN">
                          <a:solidFill>
                            <a:srgbClr val="000000"/>
                          </a:solidFill>
                          <a:effectLst/>
                          <a:latin typeface="times new roman" panose="02020603050405020304" pitchFamily="18" charset="0"/>
                        </a:rPr>
                        <a:t>NLU</a:t>
                      </a:r>
                    </a:p>
                  </a:txBody>
                  <a:tcPr marL="76200" marR="76200" marT="76200" marB="76200">
                    <a:lnL w="6350" cap="flat" cmpd="sng" algn="ctr">
                      <a:solidFill>
                        <a:srgbClr val="A049AB"/>
                      </a:solidFill>
                      <a:prstDash val="solid"/>
                      <a:round/>
                      <a:headEnd type="none" w="med" len="med"/>
                      <a:tailEnd type="none" w="med" len="med"/>
                    </a:lnL>
                    <a:lnR w="6350" cap="flat" cmpd="sng" algn="ctr">
                      <a:solidFill>
                        <a:srgbClr val="A049AB"/>
                      </a:solidFill>
                      <a:prstDash val="solid"/>
                      <a:round/>
                      <a:headEnd type="none" w="med" len="med"/>
                      <a:tailEnd type="none" w="med" len="med"/>
                    </a:lnR>
                    <a:lnT w="6350" cap="flat" cmpd="sng" algn="ctr">
                      <a:solidFill>
                        <a:srgbClr val="A049AB"/>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NLG</a:t>
                      </a:r>
                    </a:p>
                  </a:txBody>
                  <a:tcPr marL="76200" marR="76200" marT="76200" marB="76200">
                    <a:lnL w="6350" cap="flat" cmpd="sng" algn="ctr">
                      <a:solidFill>
                        <a:srgbClr val="A049AB"/>
                      </a:solidFill>
                      <a:prstDash val="solid"/>
                      <a:round/>
                      <a:headEnd type="none" w="med" len="med"/>
                      <a:tailEnd type="none" w="med" len="med"/>
                    </a:lnL>
                    <a:lnR w="6350" cap="flat" cmpd="sng" algn="ctr">
                      <a:solidFill>
                        <a:srgbClr val="A049AB"/>
                      </a:solidFill>
                      <a:prstDash val="solid"/>
                      <a:round/>
                      <a:headEnd type="none" w="med" len="med"/>
                      <a:tailEnd type="none" w="med" len="med"/>
                    </a:lnR>
                    <a:lnT w="6350" cap="flat" cmpd="sng" algn="ctr">
                      <a:solidFill>
                        <a:srgbClr val="A049AB"/>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95023238"/>
                  </a:ext>
                </a:extLst>
              </a:tr>
              <a:tr h="805982">
                <a:tc>
                  <a:txBody>
                    <a:bodyPr/>
                    <a:lstStyle/>
                    <a:p>
                      <a:pPr algn="l" fontAlgn="t"/>
                      <a:r>
                        <a:rPr lang="en-US">
                          <a:solidFill>
                            <a:srgbClr val="333333"/>
                          </a:solidFill>
                          <a:effectLst/>
                          <a:latin typeface="inter-regular"/>
                        </a:rPr>
                        <a:t>NLU is the process of reading and interpreting language.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333333"/>
                          </a:solidFill>
                          <a:effectLst/>
                          <a:latin typeface="inter-regular"/>
                        </a:rPr>
                        <a:t>NLG is the process of writing or generating language.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577544726"/>
                  </a:ext>
                </a:extLst>
              </a:tr>
              <a:tr h="1146005">
                <a:tc>
                  <a:txBody>
                    <a:bodyPr/>
                    <a:lstStyle/>
                    <a:p>
                      <a:pPr algn="l" fontAlgn="t"/>
                      <a:r>
                        <a:rPr lang="en-US">
                          <a:solidFill>
                            <a:srgbClr val="333333"/>
                          </a:solidFill>
                          <a:effectLst/>
                          <a:latin typeface="inter-regular"/>
                        </a:rPr>
                        <a:t>It produces non-linguistic outputs from natural language inputs.</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dirty="0">
                          <a:solidFill>
                            <a:srgbClr val="333333"/>
                          </a:solidFill>
                          <a:effectLst/>
                          <a:latin typeface="inter-regular"/>
                        </a:rPr>
                        <a:t>It produces constructing natural language outputs from non-linguistic inputs.</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008275459"/>
                  </a:ext>
                </a:extLst>
              </a:tr>
            </a:tbl>
          </a:graphicData>
        </a:graphic>
      </p:graphicFrame>
    </p:spTree>
    <p:extLst>
      <p:ext uri="{BB962C8B-B14F-4D97-AF65-F5344CB8AC3E}">
        <p14:creationId xmlns:p14="http://schemas.microsoft.com/office/powerpoint/2010/main" val="849374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87E8EB-EA41-7C2D-920D-3D223140A0D9}"/>
              </a:ext>
            </a:extLst>
          </p:cNvPr>
          <p:cNvSpPr txBox="1"/>
          <p:nvPr/>
        </p:nvSpPr>
        <p:spPr>
          <a:xfrm>
            <a:off x="144379" y="134754"/>
            <a:ext cx="11877575" cy="2862322"/>
          </a:xfrm>
          <a:prstGeom prst="rect">
            <a:avLst/>
          </a:prstGeom>
          <a:noFill/>
        </p:spPr>
        <p:txBody>
          <a:bodyPr wrap="square" rtlCol="0">
            <a:spAutoFit/>
          </a:bodyPr>
          <a:lstStyle/>
          <a:p>
            <a:r>
              <a:rPr lang="en-IN" sz="2400" b="1" i="0" dirty="0">
                <a:effectLst/>
              </a:rPr>
              <a:t>Applications of NLP:</a:t>
            </a:r>
          </a:p>
          <a:p>
            <a:endParaRPr lang="en-IN" sz="2400" b="1" dirty="0"/>
          </a:p>
          <a:p>
            <a:pPr algn="just">
              <a:lnSpc>
                <a:spcPct val="150000"/>
              </a:lnSpc>
            </a:pPr>
            <a:r>
              <a:rPr lang="en-US" sz="2400" b="1" i="0" dirty="0">
                <a:solidFill>
                  <a:srgbClr val="333333"/>
                </a:solidFill>
                <a:effectLst/>
              </a:rPr>
              <a:t>1. Question Answering:</a:t>
            </a:r>
            <a:endParaRPr lang="en-US" sz="2400" b="0" i="0" dirty="0">
              <a:solidFill>
                <a:srgbClr val="333333"/>
              </a:solidFill>
              <a:effectLst/>
            </a:endParaRPr>
          </a:p>
          <a:p>
            <a:pPr marL="285750" indent="-285750">
              <a:lnSpc>
                <a:spcPct val="150000"/>
              </a:lnSpc>
              <a:buFont typeface="Wingdings" panose="05000000000000000000" pitchFamily="2" charset="2"/>
              <a:buChar char="ü"/>
            </a:pPr>
            <a:r>
              <a:rPr lang="en-US" b="0" i="0" dirty="0">
                <a:solidFill>
                  <a:srgbClr val="333333"/>
                </a:solidFill>
                <a:effectLst/>
              </a:rPr>
              <a:t>Question Answering focuses on building systems that automatically answer the questions asked by humans in a natural language.</a:t>
            </a:r>
          </a:p>
          <a:p>
            <a:endParaRPr lang="en-IN" b="1" i="0" dirty="0">
              <a:effectLst/>
            </a:endParaRPr>
          </a:p>
          <a:p>
            <a:endParaRPr lang="en-IN" sz="2400" b="1" dirty="0"/>
          </a:p>
        </p:txBody>
      </p:sp>
      <p:pic>
        <p:nvPicPr>
          <p:cNvPr id="3074" name="Picture 2" descr="Applications of NLP">
            <a:extLst>
              <a:ext uri="{FF2B5EF4-FFF2-40B4-BE49-F238E27FC236}">
                <a16:creationId xmlns:a16="http://schemas.microsoft.com/office/drawing/2014/main" id="{7E748B4E-1623-1DCD-C0BA-AFFAA9DB86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7690" y="2464468"/>
            <a:ext cx="3576619" cy="361869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6850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EDB94B-F80F-4875-6981-C99153D62BA9}"/>
              </a:ext>
            </a:extLst>
          </p:cNvPr>
          <p:cNvSpPr txBox="1"/>
          <p:nvPr/>
        </p:nvSpPr>
        <p:spPr>
          <a:xfrm>
            <a:off x="173255" y="134754"/>
            <a:ext cx="11742821" cy="1861407"/>
          </a:xfrm>
          <a:prstGeom prst="rect">
            <a:avLst/>
          </a:prstGeom>
          <a:noFill/>
        </p:spPr>
        <p:txBody>
          <a:bodyPr wrap="square" rtlCol="0">
            <a:spAutoFit/>
          </a:bodyPr>
          <a:lstStyle/>
          <a:p>
            <a:pPr algn="just">
              <a:lnSpc>
                <a:spcPct val="200000"/>
              </a:lnSpc>
            </a:pPr>
            <a:r>
              <a:rPr lang="en-US" sz="2400" b="1" i="0" dirty="0">
                <a:solidFill>
                  <a:srgbClr val="333333"/>
                </a:solidFill>
                <a:effectLst/>
              </a:rPr>
              <a:t>2. Spam Detection:</a:t>
            </a:r>
            <a:endParaRPr lang="en-US" sz="2400" b="0" i="0" dirty="0">
              <a:solidFill>
                <a:srgbClr val="333333"/>
              </a:solidFill>
              <a:effectLst/>
            </a:endParaRPr>
          </a:p>
          <a:p>
            <a:pPr algn="just">
              <a:lnSpc>
                <a:spcPct val="200000"/>
              </a:lnSpc>
            </a:pPr>
            <a:r>
              <a:rPr lang="en-US" b="0" i="0" dirty="0">
                <a:solidFill>
                  <a:srgbClr val="333333"/>
                </a:solidFill>
                <a:effectLst/>
              </a:rPr>
              <a:t>Spam detection is used to detect unwanted e-mails getting to a user's inbox.</a:t>
            </a:r>
          </a:p>
          <a:p>
            <a:pPr>
              <a:lnSpc>
                <a:spcPct val="200000"/>
              </a:lnSpc>
            </a:pPr>
            <a:endParaRPr lang="en-IN" dirty="0"/>
          </a:p>
        </p:txBody>
      </p:sp>
      <p:pic>
        <p:nvPicPr>
          <p:cNvPr id="4098" name="Picture 2" descr="Applications of NLP">
            <a:extLst>
              <a:ext uri="{FF2B5EF4-FFF2-40B4-BE49-F238E27FC236}">
                <a16:creationId xmlns:a16="http://schemas.microsoft.com/office/drawing/2014/main" id="{D5F78DBF-FA52-7677-2702-53358E697B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3615" y="2252964"/>
            <a:ext cx="6884769" cy="348369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8308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E81837-69E1-19F9-EB68-7FFD65EC613F}"/>
              </a:ext>
            </a:extLst>
          </p:cNvPr>
          <p:cNvSpPr txBox="1"/>
          <p:nvPr/>
        </p:nvSpPr>
        <p:spPr>
          <a:xfrm>
            <a:off x="134754" y="173255"/>
            <a:ext cx="11694694" cy="2400657"/>
          </a:xfrm>
          <a:prstGeom prst="rect">
            <a:avLst/>
          </a:prstGeom>
          <a:noFill/>
        </p:spPr>
        <p:txBody>
          <a:bodyPr wrap="square" rtlCol="0">
            <a:spAutoFit/>
          </a:bodyPr>
          <a:lstStyle/>
          <a:p>
            <a:pPr algn="just"/>
            <a:r>
              <a:rPr lang="en-US" sz="2400" b="1" i="0" dirty="0">
                <a:solidFill>
                  <a:srgbClr val="333333"/>
                </a:solidFill>
                <a:effectLst/>
              </a:rPr>
              <a:t>3. Sentiment Analysis :</a:t>
            </a:r>
            <a:endParaRPr lang="en-US" sz="2400" b="0" i="0" dirty="0">
              <a:solidFill>
                <a:srgbClr val="333333"/>
              </a:solidFill>
              <a:effectLst/>
            </a:endParaRPr>
          </a:p>
          <a:p>
            <a:pPr marL="285750" indent="-285750" algn="just">
              <a:lnSpc>
                <a:spcPct val="150000"/>
              </a:lnSpc>
              <a:buFont typeface="Wingdings" panose="05000000000000000000" pitchFamily="2" charset="2"/>
              <a:buChar char="ü"/>
            </a:pPr>
            <a:r>
              <a:rPr lang="en-US" b="0" i="0" dirty="0">
                <a:solidFill>
                  <a:srgbClr val="333333"/>
                </a:solidFill>
                <a:effectLst/>
              </a:rPr>
              <a:t>Sentiment Analysis is also known as </a:t>
            </a:r>
            <a:r>
              <a:rPr lang="en-US" b="1" i="0" dirty="0">
                <a:solidFill>
                  <a:srgbClr val="333333"/>
                </a:solidFill>
                <a:effectLst/>
              </a:rPr>
              <a:t>opinion mining</a:t>
            </a:r>
            <a:r>
              <a:rPr lang="en-US" b="0" i="0" dirty="0">
                <a:solidFill>
                  <a:srgbClr val="333333"/>
                </a:solidFill>
                <a:effectLst/>
              </a:rPr>
              <a:t>. It is used on the web to </a:t>
            </a:r>
            <a:r>
              <a:rPr lang="en-US" b="0" i="0" dirty="0" err="1">
                <a:solidFill>
                  <a:srgbClr val="333333"/>
                </a:solidFill>
                <a:effectLst/>
              </a:rPr>
              <a:t>analyse</a:t>
            </a:r>
            <a:r>
              <a:rPr lang="en-US" b="0" i="0" dirty="0">
                <a:solidFill>
                  <a:srgbClr val="333333"/>
                </a:solidFill>
                <a:effectLst/>
              </a:rPr>
              <a:t> the attitude, </a:t>
            </a:r>
            <a:r>
              <a:rPr lang="en-US" b="0" i="0" dirty="0" err="1">
                <a:solidFill>
                  <a:srgbClr val="333333"/>
                </a:solidFill>
                <a:effectLst/>
              </a:rPr>
              <a:t>behaviour</a:t>
            </a:r>
            <a:r>
              <a:rPr lang="en-US" b="0" i="0" dirty="0">
                <a:solidFill>
                  <a:srgbClr val="333333"/>
                </a:solidFill>
                <a:effectLst/>
              </a:rPr>
              <a:t>, and emotional state of the sender. </a:t>
            </a:r>
          </a:p>
          <a:p>
            <a:pPr marL="285750" indent="-285750" algn="just">
              <a:lnSpc>
                <a:spcPct val="150000"/>
              </a:lnSpc>
              <a:buFont typeface="Wingdings" panose="05000000000000000000" pitchFamily="2" charset="2"/>
              <a:buChar char="ü"/>
            </a:pPr>
            <a:r>
              <a:rPr lang="en-US" b="0" i="0" dirty="0">
                <a:solidFill>
                  <a:srgbClr val="333333"/>
                </a:solidFill>
                <a:effectLst/>
              </a:rPr>
              <a:t>This application is implemented through a combination of NLP (Natural Language Processing) and statistics by assigning the values to the text (positive, negative, or natural), identify the mood of the context (happy, sad, angry, etc.)</a:t>
            </a:r>
          </a:p>
          <a:p>
            <a:endParaRPr lang="en-IN" dirty="0"/>
          </a:p>
        </p:txBody>
      </p:sp>
      <p:pic>
        <p:nvPicPr>
          <p:cNvPr id="5122" name="Picture 2" descr="Applications of NLP">
            <a:extLst>
              <a:ext uri="{FF2B5EF4-FFF2-40B4-BE49-F238E27FC236}">
                <a16:creationId xmlns:a16="http://schemas.microsoft.com/office/drawing/2014/main" id="{A566034F-532A-9E1D-F9DE-6AEE707F8C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9489" y="3024783"/>
            <a:ext cx="7265224" cy="251861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8347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EE0DD2-B158-8939-3241-4830DD761561}"/>
              </a:ext>
            </a:extLst>
          </p:cNvPr>
          <p:cNvSpPr txBox="1"/>
          <p:nvPr/>
        </p:nvSpPr>
        <p:spPr>
          <a:xfrm>
            <a:off x="144379" y="115503"/>
            <a:ext cx="11896825" cy="6047809"/>
          </a:xfrm>
          <a:prstGeom prst="rect">
            <a:avLst/>
          </a:prstGeom>
          <a:noFill/>
        </p:spPr>
        <p:txBody>
          <a:bodyPr wrap="square" rtlCol="0">
            <a:spAutoFit/>
          </a:bodyPr>
          <a:lstStyle/>
          <a:p>
            <a:pPr algn="just">
              <a:lnSpc>
                <a:spcPct val="150000"/>
              </a:lnSpc>
            </a:pPr>
            <a:r>
              <a:rPr lang="en-US" sz="2400" b="1" i="0" dirty="0">
                <a:solidFill>
                  <a:srgbClr val="333333"/>
                </a:solidFill>
                <a:effectLst/>
              </a:rPr>
              <a:t>4. Machine Translation:</a:t>
            </a:r>
            <a:endParaRPr lang="en-US" sz="2400" b="0" i="0" dirty="0">
              <a:solidFill>
                <a:srgbClr val="333333"/>
              </a:solidFill>
              <a:effectLst/>
            </a:endParaRPr>
          </a:p>
          <a:p>
            <a:pPr marL="285750" indent="-285750" algn="just">
              <a:lnSpc>
                <a:spcPct val="150000"/>
              </a:lnSpc>
              <a:buFont typeface="Wingdings" panose="05000000000000000000" pitchFamily="2" charset="2"/>
              <a:buChar char="ü"/>
            </a:pPr>
            <a:r>
              <a:rPr lang="en-US" b="0" i="0" dirty="0">
                <a:solidFill>
                  <a:srgbClr val="333333"/>
                </a:solidFill>
                <a:effectLst/>
              </a:rPr>
              <a:t>Machine translation is used to translate text or speech from one natural language to another natural language.</a:t>
            </a:r>
          </a:p>
          <a:p>
            <a:pPr>
              <a:lnSpc>
                <a:spcPct val="150000"/>
              </a:lnSpc>
            </a:pPr>
            <a:endParaRPr lang="en-IN" dirty="0"/>
          </a:p>
          <a:p>
            <a:pPr>
              <a:lnSpc>
                <a:spcPct val="150000"/>
              </a:lnSpc>
            </a:pPr>
            <a:r>
              <a:rPr lang="en-IN" b="1" i="0" dirty="0">
                <a:solidFill>
                  <a:srgbClr val="333333"/>
                </a:solidFill>
                <a:effectLst/>
              </a:rPr>
              <a:t>Example:</a:t>
            </a:r>
            <a:r>
              <a:rPr lang="en-IN" b="0" i="0" dirty="0">
                <a:solidFill>
                  <a:srgbClr val="333333"/>
                </a:solidFill>
                <a:effectLst/>
              </a:rPr>
              <a:t> Google Translator</a:t>
            </a:r>
          </a:p>
          <a:p>
            <a:pPr>
              <a:lnSpc>
                <a:spcPct val="150000"/>
              </a:lnSpc>
            </a:pPr>
            <a:endParaRPr lang="en-IN" dirty="0">
              <a:solidFill>
                <a:srgbClr val="333333"/>
              </a:solidFill>
            </a:endParaRPr>
          </a:p>
          <a:p>
            <a:pPr algn="just">
              <a:lnSpc>
                <a:spcPct val="150000"/>
              </a:lnSpc>
            </a:pPr>
            <a:r>
              <a:rPr lang="en-US" sz="2400" b="1" i="0" dirty="0">
                <a:solidFill>
                  <a:srgbClr val="333333"/>
                </a:solidFill>
                <a:effectLst/>
              </a:rPr>
              <a:t>5. Spelling correction:</a:t>
            </a:r>
            <a:endParaRPr lang="en-US" sz="2400" b="0" i="0" dirty="0">
              <a:solidFill>
                <a:srgbClr val="333333"/>
              </a:solidFill>
              <a:effectLst/>
            </a:endParaRPr>
          </a:p>
          <a:p>
            <a:pPr marL="285750" indent="-285750" algn="just">
              <a:lnSpc>
                <a:spcPct val="150000"/>
              </a:lnSpc>
              <a:buFont typeface="Wingdings" panose="05000000000000000000" pitchFamily="2" charset="2"/>
              <a:buChar char="ü"/>
            </a:pPr>
            <a:r>
              <a:rPr lang="en-US" b="0" i="0" dirty="0">
                <a:solidFill>
                  <a:srgbClr val="333333"/>
                </a:solidFill>
                <a:effectLst/>
              </a:rPr>
              <a:t>Microsoft Corporation provides word processor software like MS-word, PowerPoint for the spelling correction.</a:t>
            </a:r>
          </a:p>
          <a:p>
            <a:pPr algn="just">
              <a:lnSpc>
                <a:spcPct val="150000"/>
              </a:lnSpc>
            </a:pPr>
            <a:br>
              <a:rPr lang="en-US" dirty="0"/>
            </a:br>
            <a:r>
              <a:rPr lang="en-US" sz="2400" b="1" i="0" dirty="0">
                <a:solidFill>
                  <a:srgbClr val="333333"/>
                </a:solidFill>
                <a:effectLst/>
              </a:rPr>
              <a:t>6. Speech Recognition</a:t>
            </a:r>
            <a:endParaRPr lang="en-US" sz="2400" b="0" i="0" dirty="0">
              <a:solidFill>
                <a:srgbClr val="333333"/>
              </a:solidFill>
              <a:effectLst/>
            </a:endParaRPr>
          </a:p>
          <a:p>
            <a:pPr marL="285750" indent="-285750" algn="just">
              <a:lnSpc>
                <a:spcPct val="150000"/>
              </a:lnSpc>
              <a:buFont typeface="Wingdings" panose="05000000000000000000" pitchFamily="2" charset="2"/>
              <a:buChar char="ü"/>
            </a:pPr>
            <a:r>
              <a:rPr lang="en-US" b="0" i="0" dirty="0">
                <a:solidFill>
                  <a:srgbClr val="333333"/>
                </a:solidFill>
                <a:effectLst/>
              </a:rPr>
              <a:t>Speech recognition is used for converting spoken words into text. </a:t>
            </a:r>
          </a:p>
          <a:p>
            <a:pPr marL="285750" indent="-285750" algn="just">
              <a:lnSpc>
                <a:spcPct val="200000"/>
              </a:lnSpc>
              <a:buFont typeface="Wingdings" panose="05000000000000000000" pitchFamily="2" charset="2"/>
              <a:buChar char="ü"/>
            </a:pPr>
            <a:r>
              <a:rPr lang="en-US" b="0" i="0" dirty="0">
                <a:solidFill>
                  <a:srgbClr val="333333"/>
                </a:solidFill>
                <a:effectLst/>
              </a:rPr>
              <a:t>It is used in applications, such as mobile, home automation, video recovery, dictating to Microsoft Word, voice biometrics, voice user interface, and so on.</a:t>
            </a:r>
          </a:p>
          <a:p>
            <a:endParaRPr lang="en-IN" dirty="0"/>
          </a:p>
        </p:txBody>
      </p:sp>
    </p:spTree>
    <p:extLst>
      <p:ext uri="{BB962C8B-B14F-4D97-AF65-F5344CB8AC3E}">
        <p14:creationId xmlns:p14="http://schemas.microsoft.com/office/powerpoint/2010/main" val="1564522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1318</TotalTime>
  <Words>3740</Words>
  <Application>Microsoft Office PowerPoint</Application>
  <PresentationFormat>Widescreen</PresentationFormat>
  <Paragraphs>330</Paragraphs>
  <Slides>35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35</vt:i4>
      </vt:variant>
    </vt:vector>
  </HeadingPairs>
  <TitlesOfParts>
    <vt:vector size="45" baseType="lpstr">
      <vt:lpstr>Arial</vt:lpstr>
      <vt:lpstr>Calibri</vt:lpstr>
      <vt:lpstr>Calibri Light</vt:lpstr>
      <vt:lpstr>inter-regular</vt:lpstr>
      <vt:lpstr>sohne</vt:lpstr>
      <vt:lpstr>source-code-pro</vt:lpstr>
      <vt:lpstr>source-serif-pro</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bhuvanesh chellvam</dc:creator>
  <cp:lastModifiedBy>RAKESH KC</cp:lastModifiedBy>
  <cp:revision>1</cp:revision>
  <dcterms:created xsi:type="dcterms:W3CDTF">2023-05-03T12:32:55Z</dcterms:created>
  <dcterms:modified xsi:type="dcterms:W3CDTF">2023-05-20T10:52:25Z</dcterms:modified>
</cp:coreProperties>
</file>