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cb6633f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cb6633f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cb6633f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cb6633f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cb6633f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cb6633f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Programs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311700" y="267900"/>
            <a:ext cx="8520600" cy="470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lang="en" sz="3500">
                <a:solidFill>
                  <a:schemeClr val="dk1"/>
                </a:solidFill>
              </a:rPr>
              <a:t>Create the following array and write the Python program to find the following output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lang="en" sz="3500">
                <a:solidFill>
                  <a:schemeClr val="dk1"/>
                </a:solidFill>
              </a:rPr>
              <a:t>A=[[ 1,  2,  3,  4,  5],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lang="en" sz="3500">
                <a:solidFill>
                  <a:schemeClr val="dk1"/>
                </a:solidFill>
              </a:rPr>
              <a:t>   [ 6,  7,  8,  9, 10],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lang="en" sz="3500">
                <a:solidFill>
                  <a:schemeClr val="dk1"/>
                </a:solidFill>
              </a:rPr>
              <a:t>   [11, 12, 13, 14, 15],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lang="en" sz="3500">
                <a:solidFill>
                  <a:schemeClr val="dk1"/>
                </a:solidFill>
              </a:rPr>
              <a:t>   [16, 17, 18, 19, 20]]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3500">
                <a:solidFill>
                  <a:schemeClr val="dk1"/>
                </a:solidFill>
              </a:rPr>
              <a:t>[1,2,3,4,5]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3500">
                <a:solidFill>
                  <a:schemeClr val="dk1"/>
                </a:solidFill>
              </a:rPr>
              <a:t>[11,12,13,14,15]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3500">
                <a:solidFill>
                  <a:schemeClr val="dk1"/>
                </a:solidFill>
              </a:rPr>
              <a:t>[2,7,12,17]</a:t>
            </a:r>
            <a:endParaRPr sz="3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3500">
                <a:solidFill>
                  <a:schemeClr val="dk1"/>
                </a:solidFill>
              </a:rPr>
              <a:t>[ 3,  8, 13, 18]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3500">
                <a:solidFill>
                  <a:schemeClr val="dk1"/>
                </a:solidFill>
              </a:rPr>
              <a:t>[[ 1,  2],</a:t>
            </a:r>
            <a:endParaRPr sz="35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lang="en" sz="3500">
                <a:solidFill>
                  <a:schemeClr val="dk1"/>
                </a:solidFill>
              </a:rPr>
              <a:t>     [ 6,  7],</a:t>
            </a:r>
            <a:endParaRPr sz="3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lang="en" sz="3500">
                <a:solidFill>
                  <a:schemeClr val="dk1"/>
                </a:solidFill>
              </a:rPr>
              <a:t>[11, 12],</a:t>
            </a:r>
            <a:endParaRPr sz="3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lang="en" sz="3500">
                <a:solidFill>
                  <a:schemeClr val="dk1"/>
                </a:solidFill>
              </a:rPr>
              <a:t>[16, 17]]</a:t>
            </a:r>
            <a:endParaRPr sz="35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3500">
                <a:solidFill>
                  <a:schemeClr val="dk1"/>
                </a:solidFill>
              </a:rPr>
              <a:t>[[1, 2],</a:t>
            </a:r>
            <a:endParaRPr sz="3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lang="en" sz="3500">
                <a:solidFill>
                  <a:schemeClr val="dk1"/>
                </a:solidFill>
              </a:rPr>
              <a:t>[6, 7]]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3500">
                <a:solidFill>
                  <a:schemeClr val="dk1"/>
                </a:solidFill>
              </a:rPr>
              <a:t>[[ 1,  2,  3,  4,  5],</a:t>
            </a:r>
            <a:endParaRPr sz="3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lang="en" sz="3500">
                <a:solidFill>
                  <a:schemeClr val="dk1"/>
                </a:solidFill>
              </a:rPr>
              <a:t>[ 6,  7,  8,  9, 10]]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3500">
                <a:solidFill>
                  <a:schemeClr val="dk1"/>
                </a:solidFill>
              </a:rPr>
              <a:t>[[ 1,  2,  3,  4,  5],</a:t>
            </a:r>
            <a:endParaRPr sz="3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lang="en" sz="3500">
                <a:solidFill>
                  <a:schemeClr val="dk1"/>
                </a:solidFill>
              </a:rPr>
              <a:t>[16, 17, 18, 19, 20]]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3500">
                <a:solidFill>
                  <a:schemeClr val="dk1"/>
                </a:solidFill>
              </a:rPr>
              <a:t>[ 6, 11]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11700" y="174125"/>
            <a:ext cx="8520600" cy="474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497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[[ 5],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[10],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[15],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[20]]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497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[[ 1,  2,  3],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[ 6,  7,  8],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[11, 12, 13]]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497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[[6, 7, 8]]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497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[[ 6,  9],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[11, 14]]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497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[[ 3,  5],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[13, 15]]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497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[[ 5],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[15]]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[[ 6],</a:t>
            </a:r>
            <a:endParaRPr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[11]]</a:t>
            </a:r>
            <a:endParaRPr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[[13, 14],</a:t>
            </a:r>
            <a:endParaRPr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[18, 19]]</a:t>
            </a:r>
            <a:endParaRPr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[[ 2,  5],</a:t>
            </a:r>
            <a:endParaRPr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[17, 20]]</a:t>
            </a:r>
            <a:endParaRPr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