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b65d3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b65d3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b65d36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b65d36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cb65d36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cb65d36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cb65d36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cb65d36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 - 1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1700" y="281275"/>
            <a:ext cx="8520600" cy="462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1.Write a program that removes whitespace from the following strings,   then print out the strings with the whitespace removed: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string1 = "       Filet Mignon"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string2 = "Brisket         "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string3 = "     Cheeseburger      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2. Write a program that takes input from the user and displays the input in uppercase.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3. Write a program that takes input from the user and displays the number of characters in the input.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4. Write a program that uses input() twice to get two numbers from the user, multiplies the numbers together, and displays the result. If the user enters 2 and 4, then your program should print the following text: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Output:    The product of 2 and 4 is 8.0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5. Create a float object named weight with the value 0.2, and create a string object named animal with the value "newt". Then use these objects to print the following string using only string concatenation: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Output:   0.2 kg is the weight of the newt.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6. Display the same string by using .format() and empty {} placeholders.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7. Display the same string using an f-string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8. How to add values to a python list?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60725"/>
            <a:ext cx="8520600" cy="48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9.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What will the following code output?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Word=’abcdefghij’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Word[:3]+word[3:]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10. How will you remove a duplicate element from a list?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List=[1,2,1,3,4,2]</a:t>
            </a: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11.Write a Python program to add member(s) in a set.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12.Write a Python program to remove an item from a set if it is present in        the set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13.Write a Python program to create an intersection of sets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setx </a:t>
            </a:r>
            <a:r>
              <a:rPr lang="en" sz="1400">
                <a:solidFill>
                  <a:srgbClr val="A67F59"/>
                </a:solidFill>
              </a:rPr>
              <a:t>=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set</a:t>
            </a:r>
            <a:r>
              <a:rPr lang="en" sz="1400">
                <a:solidFill>
                  <a:srgbClr val="5F6364"/>
                </a:solidFill>
              </a:rPr>
              <a:t>([</a:t>
            </a:r>
            <a:r>
              <a:rPr lang="en" sz="1400">
                <a:solidFill>
                  <a:srgbClr val="2F9C0A"/>
                </a:solidFill>
              </a:rPr>
              <a:t>"green"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"blue"</a:t>
            </a:r>
            <a:r>
              <a:rPr lang="en" sz="1400">
                <a:solidFill>
                  <a:srgbClr val="5F6364"/>
                </a:solidFill>
              </a:rPr>
              <a:t>])</a:t>
            </a:r>
            <a:endParaRPr sz="14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sety </a:t>
            </a:r>
            <a:r>
              <a:rPr lang="en" sz="1400">
                <a:solidFill>
                  <a:srgbClr val="A67F59"/>
                </a:solidFill>
              </a:rPr>
              <a:t>=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set</a:t>
            </a:r>
            <a:r>
              <a:rPr lang="en" sz="1400">
                <a:solidFill>
                  <a:srgbClr val="5F6364"/>
                </a:solidFill>
              </a:rPr>
              <a:t>([</a:t>
            </a:r>
            <a:r>
              <a:rPr lang="en" sz="1400">
                <a:solidFill>
                  <a:srgbClr val="2F9C0A"/>
                </a:solidFill>
              </a:rPr>
              <a:t>"blue"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"yellow"</a:t>
            </a:r>
            <a:r>
              <a:rPr lang="en" sz="1400">
                <a:solidFill>
                  <a:srgbClr val="5F6364"/>
                </a:solidFill>
              </a:rPr>
              <a:t>])</a:t>
            </a:r>
            <a:endParaRPr sz="1400">
              <a:solidFill>
                <a:srgbClr val="5F6364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14.Write a Python program to remove all elements from a given set.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15. </a:t>
            </a:r>
            <a:r>
              <a:rPr lang="en" sz="1400">
                <a:solidFill>
                  <a:schemeClr val="dk1"/>
                </a:solidFill>
              </a:rPr>
              <a:t>Write a Python script to add a key to a dictionary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Sample Dictionary : {0: 10, 1: 20}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Expected Result : {0: 10, 1: 20, 2: 30}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16.Write a Python program to concatenate following dictionaries to create a new one.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dic1</a:t>
            </a:r>
            <a:r>
              <a:rPr lang="en" sz="1400">
                <a:solidFill>
                  <a:srgbClr val="A67F59"/>
                </a:solidFill>
              </a:rPr>
              <a:t>=</a:t>
            </a:r>
            <a:r>
              <a:rPr lang="en" sz="1400">
                <a:solidFill>
                  <a:srgbClr val="5F6364"/>
                </a:solidFill>
              </a:rPr>
              <a:t>{</a:t>
            </a:r>
            <a:r>
              <a:rPr lang="en" sz="1400">
                <a:solidFill>
                  <a:srgbClr val="C92C2C"/>
                </a:solidFill>
              </a:rPr>
              <a:t>1</a:t>
            </a:r>
            <a:r>
              <a:rPr lang="en" sz="1400">
                <a:solidFill>
                  <a:srgbClr val="5F6364"/>
                </a:solidFill>
              </a:rPr>
              <a:t>:</a:t>
            </a:r>
            <a:r>
              <a:rPr lang="en" sz="1400">
                <a:solidFill>
                  <a:srgbClr val="C92C2C"/>
                </a:solidFill>
              </a:rPr>
              <a:t>10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C92C2C"/>
                </a:solidFill>
              </a:rPr>
              <a:t>2</a:t>
            </a:r>
            <a:r>
              <a:rPr lang="en" sz="1400">
                <a:solidFill>
                  <a:srgbClr val="5F6364"/>
                </a:solidFill>
              </a:rPr>
              <a:t>:</a:t>
            </a:r>
            <a:r>
              <a:rPr lang="en" sz="1400">
                <a:solidFill>
                  <a:srgbClr val="C92C2C"/>
                </a:solidFill>
              </a:rPr>
              <a:t>20</a:t>
            </a:r>
            <a:r>
              <a:rPr lang="en" sz="1400">
                <a:solidFill>
                  <a:srgbClr val="5F6364"/>
                </a:solidFill>
              </a:rPr>
              <a:t>}</a:t>
            </a:r>
            <a:endParaRPr sz="14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dic2</a:t>
            </a:r>
            <a:r>
              <a:rPr lang="en" sz="1400">
                <a:solidFill>
                  <a:srgbClr val="A67F59"/>
                </a:solidFill>
              </a:rPr>
              <a:t>=</a:t>
            </a:r>
            <a:r>
              <a:rPr lang="en" sz="1400">
                <a:solidFill>
                  <a:srgbClr val="5F6364"/>
                </a:solidFill>
              </a:rPr>
              <a:t>{</a:t>
            </a:r>
            <a:r>
              <a:rPr lang="en" sz="1400">
                <a:solidFill>
                  <a:srgbClr val="C92C2C"/>
                </a:solidFill>
              </a:rPr>
              <a:t>3</a:t>
            </a:r>
            <a:r>
              <a:rPr lang="en" sz="1400">
                <a:solidFill>
                  <a:srgbClr val="5F6364"/>
                </a:solidFill>
              </a:rPr>
              <a:t>:</a:t>
            </a:r>
            <a:r>
              <a:rPr lang="en" sz="1400">
                <a:solidFill>
                  <a:srgbClr val="C92C2C"/>
                </a:solidFill>
              </a:rPr>
              <a:t>30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C92C2C"/>
                </a:solidFill>
              </a:rPr>
              <a:t>4</a:t>
            </a:r>
            <a:r>
              <a:rPr lang="en" sz="1400">
                <a:solidFill>
                  <a:srgbClr val="5F6364"/>
                </a:solidFill>
              </a:rPr>
              <a:t>:</a:t>
            </a:r>
            <a:r>
              <a:rPr lang="en" sz="1400">
                <a:solidFill>
                  <a:srgbClr val="C92C2C"/>
                </a:solidFill>
              </a:rPr>
              <a:t>40</a:t>
            </a:r>
            <a:r>
              <a:rPr lang="en" sz="1400">
                <a:solidFill>
                  <a:srgbClr val="5F6364"/>
                </a:solidFill>
              </a:rPr>
              <a:t>}</a:t>
            </a:r>
            <a:endParaRPr sz="14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dic3</a:t>
            </a:r>
            <a:r>
              <a:rPr lang="en" sz="1400">
                <a:solidFill>
                  <a:srgbClr val="A67F59"/>
                </a:solidFill>
              </a:rPr>
              <a:t>=</a:t>
            </a:r>
            <a:r>
              <a:rPr lang="en" sz="1400">
                <a:solidFill>
                  <a:srgbClr val="5F6364"/>
                </a:solidFill>
              </a:rPr>
              <a:t>{</a:t>
            </a:r>
            <a:r>
              <a:rPr lang="en" sz="1400">
                <a:solidFill>
                  <a:srgbClr val="C92C2C"/>
                </a:solidFill>
              </a:rPr>
              <a:t>5</a:t>
            </a:r>
            <a:r>
              <a:rPr lang="en" sz="1400">
                <a:solidFill>
                  <a:srgbClr val="5F6364"/>
                </a:solidFill>
              </a:rPr>
              <a:t>:</a:t>
            </a:r>
            <a:r>
              <a:rPr lang="en" sz="1400">
                <a:solidFill>
                  <a:srgbClr val="C92C2C"/>
                </a:solidFill>
              </a:rPr>
              <a:t>50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rgbClr val="C92C2C"/>
                </a:solidFill>
              </a:rPr>
              <a:t>6</a:t>
            </a:r>
            <a:r>
              <a:rPr lang="en" sz="1400">
                <a:solidFill>
                  <a:srgbClr val="5F6364"/>
                </a:solidFill>
              </a:rPr>
              <a:t>:</a:t>
            </a:r>
            <a:r>
              <a:rPr lang="en" sz="1400">
                <a:solidFill>
                  <a:srgbClr val="C92C2C"/>
                </a:solidFill>
              </a:rPr>
              <a:t>60</a:t>
            </a:r>
            <a:r>
              <a:rPr lang="en" sz="1400">
                <a:solidFill>
                  <a:srgbClr val="5F6364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0550"/>
            <a:ext cx="8520600" cy="492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17.Write a Python program to check whether a given key already exists in a dictionary.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18.Write a Python program to remove a key from a dictionary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19.Write a Python program to combine two dictionary adding values for common keys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d1 = {'a': 100, 'b': 200, 'c':300}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d2 = {'a': 300, 'b': 200, 'd':400}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20.create list using following dictionary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d1 = {'a': 100, 'b': 200, 'c':300}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d2 = {'a': 600, 'b': 400, 'd':500}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expected output:[100,200,300,400,500,600]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21.Write a Python program to find no of pairs in dict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{'a': 5, 'b': 14, 'c': 32, 'd': 35, 'e': 24, 'f': 100, 'g': 57, 'h': 8, 'i': 100}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22.Write a Python program to unpack a tuple in several variables.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23.Write a Python program to convert a tuple to a string.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tup </a:t>
            </a:r>
            <a:r>
              <a:rPr lang="en" sz="1400">
                <a:solidFill>
                  <a:srgbClr val="A67F59"/>
                </a:solidFill>
              </a:rPr>
              <a:t>=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5F6364"/>
                </a:solidFill>
              </a:rPr>
              <a:t>(</a:t>
            </a:r>
            <a:r>
              <a:rPr lang="en" sz="1400">
                <a:solidFill>
                  <a:srgbClr val="2F9C0A"/>
                </a:solidFill>
              </a:rPr>
              <a:t>'p'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'y'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't'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'h'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'o'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'n'</a:t>
            </a:r>
            <a:r>
              <a:rPr lang="en" sz="1400">
                <a:solidFill>
                  <a:srgbClr val="5F6364"/>
                </a:solidFill>
              </a:rPr>
              <a:t>)</a:t>
            </a:r>
            <a:endParaRPr sz="1400">
              <a:solidFill>
                <a:srgbClr val="5F636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24.Write a Python program to get the 4th element from last of a tuple.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A=(1,”a”,2,”b”,3,”c”,4,”d”,5,”e”,6,”f”,7)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25.Write a Python program to remove ‘o’  from a tuple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tup </a:t>
            </a:r>
            <a:r>
              <a:rPr lang="en" sz="1400">
                <a:solidFill>
                  <a:srgbClr val="A67F59"/>
                </a:solidFill>
              </a:rPr>
              <a:t>=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5F6364"/>
                </a:solidFill>
              </a:rPr>
              <a:t>(</a:t>
            </a:r>
            <a:r>
              <a:rPr lang="en" sz="1400">
                <a:solidFill>
                  <a:srgbClr val="2F9C0A"/>
                </a:solidFill>
              </a:rPr>
              <a:t>'p'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'y'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't'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'h'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'o'</a:t>
            </a:r>
            <a:r>
              <a:rPr lang="en" sz="1400">
                <a:solidFill>
                  <a:srgbClr val="5F6364"/>
                </a:solidFill>
              </a:rPr>
              <a:t>,</a:t>
            </a:r>
            <a:r>
              <a:rPr lang="en" sz="14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r>
              <a:rPr lang="en" sz="1400">
                <a:solidFill>
                  <a:srgbClr val="2F9C0A"/>
                </a:solidFill>
              </a:rPr>
              <a:t>'n'</a:t>
            </a:r>
            <a:r>
              <a:rPr lang="en" sz="1400">
                <a:solidFill>
                  <a:srgbClr val="5F6364"/>
                </a:solidFill>
              </a:rPr>
              <a:t>)</a:t>
            </a:r>
            <a:endParaRPr sz="1400">
              <a:solidFill>
                <a:srgbClr val="5F6364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